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7"/>
  </p:notesMasterIdLst>
  <p:handoutMasterIdLst>
    <p:handoutMasterId r:id="rId8"/>
  </p:handoutMasterIdLst>
  <p:sldIdLst>
    <p:sldId id="256" r:id="rId2"/>
    <p:sldId id="261" r:id="rId3"/>
    <p:sldId id="264" r:id="rId4"/>
    <p:sldId id="263" r:id="rId5"/>
    <p:sldId id="288"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A968B"/>
    <a:srgbClr val="46B8AA"/>
    <a:srgbClr val="87CDD1"/>
    <a:srgbClr val="864033"/>
    <a:srgbClr val="8C5C16"/>
    <a:srgbClr val="2A8ECE"/>
    <a:srgbClr val="2B8ECE"/>
    <a:srgbClr val="2B8FCE"/>
    <a:srgbClr val="304A89"/>
    <a:srgbClr val="2C8FC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375" autoAdjust="0"/>
    <p:restoredTop sz="94660"/>
  </p:normalViewPr>
  <p:slideViewPr>
    <p:cSldViewPr snapToGrid="0">
      <p:cViewPr varScale="1">
        <p:scale>
          <a:sx n="104" d="100"/>
          <a:sy n="104" d="100"/>
        </p:scale>
        <p:origin x="882" y="108"/>
      </p:cViewPr>
      <p:guideLst/>
    </p:cSldViewPr>
  </p:slideViewPr>
  <p:notesTextViewPr>
    <p:cViewPr>
      <p:scale>
        <a:sx n="1" d="1"/>
        <a:sy n="1" d="1"/>
      </p:scale>
      <p:origin x="0" y="0"/>
    </p:cViewPr>
  </p:notesTextViewPr>
  <p:notesViewPr>
    <p:cSldViewPr snapToGrid="0">
      <p:cViewPr varScale="1">
        <p:scale>
          <a:sx n="84" d="100"/>
          <a:sy n="84" d="100"/>
        </p:scale>
        <p:origin x="3828"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a:extLst>
              <a:ext uri="{FF2B5EF4-FFF2-40B4-BE49-F238E27FC236}">
                <a16:creationId xmlns:a16="http://schemas.microsoft.com/office/drawing/2014/main" id="{B977E5EF-EDAA-3AA7-FBA3-13BF51C50F8A}"/>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a:extLst>
              <a:ext uri="{FF2B5EF4-FFF2-40B4-BE49-F238E27FC236}">
                <a16:creationId xmlns:a16="http://schemas.microsoft.com/office/drawing/2014/main" id="{577200D3-11E8-60B0-E74A-5979A678B09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C828A80-2C56-44A3-8C81-D67707C15C38}" type="datetimeFigureOut">
              <a:rPr lang="it-IT" smtClean="0"/>
              <a:t>05/10/2022</a:t>
            </a:fld>
            <a:endParaRPr lang="it-IT"/>
          </a:p>
        </p:txBody>
      </p:sp>
      <p:sp>
        <p:nvSpPr>
          <p:cNvPr id="4" name="Segnaposto piè di pagina 3">
            <a:extLst>
              <a:ext uri="{FF2B5EF4-FFF2-40B4-BE49-F238E27FC236}">
                <a16:creationId xmlns:a16="http://schemas.microsoft.com/office/drawing/2014/main" id="{C2CC0FFD-F59E-1DA0-0091-8407D7A90F19}"/>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a:extLst>
              <a:ext uri="{FF2B5EF4-FFF2-40B4-BE49-F238E27FC236}">
                <a16:creationId xmlns:a16="http://schemas.microsoft.com/office/drawing/2014/main" id="{C76EA1CF-47AF-DE08-9C7E-9E7C3125778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984467A-B601-422C-B095-DF728E386746}" type="slidenum">
              <a:rPr lang="it-IT" smtClean="0"/>
              <a:t>‹N›</a:t>
            </a:fld>
            <a:endParaRPr lang="it-IT"/>
          </a:p>
        </p:txBody>
      </p:sp>
    </p:spTree>
    <p:extLst>
      <p:ext uri="{BB962C8B-B14F-4D97-AF65-F5344CB8AC3E}">
        <p14:creationId xmlns:p14="http://schemas.microsoft.com/office/powerpoint/2010/main" val="19921766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B9B23E-DEB0-4420-BC71-D8B3CD1A85A1}" type="datetimeFigureOut">
              <a:rPr lang="en-US" smtClean="0"/>
              <a:t>10/5/2022</a:t>
            </a:fld>
            <a:endParaRPr lang="en-US"/>
          </a:p>
        </p:txBody>
      </p:sp>
      <p:sp>
        <p:nvSpPr>
          <p:cNvPr id="4" name="Θέση εικόνας διαφάνειας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0B3957E-673A-4113-866E-902DC5EB0489}" type="slidenum">
              <a:rPr lang="en-US" smtClean="0"/>
              <a:t>‹N›</a:t>
            </a:fld>
            <a:endParaRPr lang="en-US"/>
          </a:p>
        </p:txBody>
      </p:sp>
    </p:spTree>
    <p:extLst>
      <p:ext uri="{BB962C8B-B14F-4D97-AF65-F5344CB8AC3E}">
        <p14:creationId xmlns:p14="http://schemas.microsoft.com/office/powerpoint/2010/main" val="22936789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a:xfrm>
            <a:off x="685800" y="1143000"/>
            <a:ext cx="5486400" cy="3086100"/>
          </a:xfrm>
        </p:spPr>
      </p:sp>
      <p:sp>
        <p:nvSpPr>
          <p:cNvPr id="3" name="Θέση σημειώσεων 2"/>
          <p:cNvSpPr>
            <a:spLocks noGrp="1"/>
          </p:cNvSpPr>
          <p:nvPr>
            <p:ph type="body" idx="1"/>
          </p:nvPr>
        </p:nvSpPr>
        <p:spPr/>
        <p:txBody>
          <a:bodyPr/>
          <a:lstStyle/>
          <a:p>
            <a:endParaRPr lang="en-US"/>
          </a:p>
        </p:txBody>
      </p:sp>
      <p:sp>
        <p:nvSpPr>
          <p:cNvPr id="4" name="Θέση αριθμού διαφάνειας 3"/>
          <p:cNvSpPr>
            <a:spLocks noGrp="1"/>
          </p:cNvSpPr>
          <p:nvPr>
            <p:ph type="sldNum" sz="quarter" idx="10"/>
          </p:nvPr>
        </p:nvSpPr>
        <p:spPr/>
        <p:txBody>
          <a:bodyPr/>
          <a:lstStyle/>
          <a:p>
            <a:fld id="{90B3957E-673A-4113-866E-902DC5EB0489}" type="slidenum">
              <a:rPr lang="en-US" smtClean="0"/>
              <a:t>1</a:t>
            </a:fld>
            <a:endParaRPr lang="en-US"/>
          </a:p>
        </p:txBody>
      </p:sp>
    </p:spTree>
    <p:extLst>
      <p:ext uri="{BB962C8B-B14F-4D97-AF65-F5344CB8AC3E}">
        <p14:creationId xmlns:p14="http://schemas.microsoft.com/office/powerpoint/2010/main" val="139159947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bg>
      <p:bgPr>
        <a:gradFill>
          <a:gsLst>
            <a:gs pos="0">
              <a:schemeClr val="accent1">
                <a:lumMod val="5000"/>
                <a:lumOff val="95000"/>
                <a:alpha val="0"/>
              </a:schemeClr>
            </a:gs>
            <a:gs pos="74000">
              <a:srgbClr val="46B8AA">
                <a:alpha val="60000"/>
                <a:lumMod val="70000"/>
                <a:lumOff val="30000"/>
              </a:srgbClr>
            </a:gs>
            <a:gs pos="83000">
              <a:srgbClr val="46B8AA">
                <a:alpha val="60000"/>
                <a:lumMod val="70000"/>
                <a:lumOff val="30000"/>
              </a:srgbClr>
            </a:gs>
            <a:gs pos="100000">
              <a:srgbClr val="46B8AA">
                <a:alpha val="70000"/>
                <a:lumMod val="80000"/>
                <a:lumOff val="20000"/>
              </a:srgb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942109" y="2136070"/>
            <a:ext cx="10363200" cy="699626"/>
          </a:xfrm>
          <a:prstGeom prst="rect">
            <a:avLst/>
          </a:prstGeom>
        </p:spPr>
        <p:txBody>
          <a:bodyPr anchor="t">
            <a:normAutofit/>
          </a:bodyPr>
          <a:lstStyle>
            <a:lvl1pPr algn="ctr">
              <a:defRPr sz="4000">
                <a:solidFill>
                  <a:srgbClr val="2C8FCE"/>
                </a:solidFill>
              </a:defRPr>
            </a:lvl1pPr>
          </a:lstStyle>
          <a:p>
            <a:r>
              <a:rPr lang="en-US" dirty="0"/>
              <a:t>Click to edit Master title style</a:t>
            </a:r>
          </a:p>
        </p:txBody>
      </p:sp>
      <p:sp>
        <p:nvSpPr>
          <p:cNvPr id="3" name="Subtitle 2"/>
          <p:cNvSpPr>
            <a:spLocks noGrp="1"/>
          </p:cNvSpPr>
          <p:nvPr>
            <p:ph type="subTitle" idx="1"/>
          </p:nvPr>
        </p:nvSpPr>
        <p:spPr>
          <a:xfrm>
            <a:off x="1535083" y="3184201"/>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pic>
        <p:nvPicPr>
          <p:cNvPr id="8" name="Imagen 63">
            <a:extLst>
              <a:ext uri="{FF2B5EF4-FFF2-40B4-BE49-F238E27FC236}">
                <a16:creationId xmlns:a16="http://schemas.microsoft.com/office/drawing/2014/main" id="{9640C764-0693-4692-88CD-79560008EF3B}"/>
              </a:ext>
            </a:extLst>
          </p:cNvPr>
          <p:cNvPicPr/>
          <p:nvPr userDrawn="1"/>
        </p:nvPicPr>
        <p:blipFill>
          <a:blip r:embed="rId2">
            <a:extLst>
              <a:ext uri="{28A0092B-C50C-407E-A947-70E740481C1C}">
                <a14:useLocalDpi xmlns:a14="http://schemas.microsoft.com/office/drawing/2010/main"/>
              </a:ext>
            </a:extLst>
          </a:blip>
          <a:srcRect/>
          <a:stretch>
            <a:fillRect/>
          </a:stretch>
        </p:blipFill>
        <p:spPr bwMode="auto">
          <a:xfrm>
            <a:off x="8502260" y="379562"/>
            <a:ext cx="3367208" cy="943851"/>
          </a:xfrm>
          <a:prstGeom prst="rect">
            <a:avLst/>
          </a:prstGeom>
          <a:noFill/>
        </p:spPr>
      </p:pic>
      <p:grpSp>
        <p:nvGrpSpPr>
          <p:cNvPr id="10" name="Gruppo 9">
            <a:extLst>
              <a:ext uri="{FF2B5EF4-FFF2-40B4-BE49-F238E27FC236}">
                <a16:creationId xmlns:a16="http://schemas.microsoft.com/office/drawing/2014/main" id="{02C40B21-B539-4F12-961A-C154654FD5BB}"/>
              </a:ext>
            </a:extLst>
          </p:cNvPr>
          <p:cNvGrpSpPr/>
          <p:nvPr userDrawn="1"/>
        </p:nvGrpSpPr>
        <p:grpSpPr>
          <a:xfrm>
            <a:off x="1" y="6236599"/>
            <a:ext cx="12191999" cy="635256"/>
            <a:chOff x="0" y="5126182"/>
            <a:chExt cx="12192000" cy="670976"/>
          </a:xfrm>
        </p:grpSpPr>
        <p:sp>
          <p:nvSpPr>
            <p:cNvPr id="11" name="Rettangolo 10">
              <a:extLst>
                <a:ext uri="{FF2B5EF4-FFF2-40B4-BE49-F238E27FC236}">
                  <a16:creationId xmlns:a16="http://schemas.microsoft.com/office/drawing/2014/main" id="{6DF0E9FC-401C-4D00-B672-23319FEF56CC}"/>
                </a:ext>
              </a:extLst>
            </p:cNvPr>
            <p:cNvSpPr/>
            <p:nvPr/>
          </p:nvSpPr>
          <p:spPr>
            <a:xfrm>
              <a:off x="0" y="5126182"/>
              <a:ext cx="1884219" cy="670976"/>
            </a:xfrm>
            <a:prstGeom prst="rect">
              <a:avLst/>
            </a:prstGeom>
            <a:solidFill>
              <a:srgbClr val="87CDD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solidFill>
                  <a:srgbClr val="87CDD1"/>
                </a:solidFill>
              </a:endParaRPr>
            </a:p>
          </p:txBody>
        </p:sp>
        <p:pic>
          <p:nvPicPr>
            <p:cNvPr id="12" name="Immagine 11">
              <a:extLst>
                <a:ext uri="{FF2B5EF4-FFF2-40B4-BE49-F238E27FC236}">
                  <a16:creationId xmlns:a16="http://schemas.microsoft.com/office/drawing/2014/main" id="{D106D06E-DDDC-4659-ABF3-6D91D3E5A8C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33727" y="5274006"/>
              <a:ext cx="1316181" cy="386609"/>
            </a:xfrm>
            <a:prstGeom prst="rect">
              <a:avLst/>
            </a:prstGeom>
          </p:spPr>
        </p:pic>
        <p:sp>
          <p:nvSpPr>
            <p:cNvPr id="13" name="Rettangolo 12">
              <a:extLst>
                <a:ext uri="{FF2B5EF4-FFF2-40B4-BE49-F238E27FC236}">
                  <a16:creationId xmlns:a16="http://schemas.microsoft.com/office/drawing/2014/main" id="{36CC2890-2385-4EE6-BA34-9FF031F07B14}"/>
                </a:ext>
              </a:extLst>
            </p:cNvPr>
            <p:cNvSpPr/>
            <p:nvPr/>
          </p:nvSpPr>
          <p:spPr>
            <a:xfrm>
              <a:off x="1884219" y="5126182"/>
              <a:ext cx="10307781" cy="670976"/>
            </a:xfrm>
            <a:prstGeom prst="rect">
              <a:avLst/>
            </a:prstGeom>
            <a:gradFill flip="none" rotWithShape="1">
              <a:gsLst>
                <a:gs pos="0">
                  <a:srgbClr val="2A8ECE"/>
                </a:gs>
                <a:gs pos="86000">
                  <a:srgbClr val="298DCE">
                    <a:tint val="44500"/>
                    <a:satMod val="160000"/>
                  </a:srgbClr>
                </a:gs>
                <a:gs pos="100000">
                  <a:srgbClr val="298DCE">
                    <a:tint val="23500"/>
                    <a:satMod val="160000"/>
                  </a:srgb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sp>
          <p:nvSpPr>
            <p:cNvPr id="14" name="CasellaDiTesto 13">
              <a:extLst>
                <a:ext uri="{FF2B5EF4-FFF2-40B4-BE49-F238E27FC236}">
                  <a16:creationId xmlns:a16="http://schemas.microsoft.com/office/drawing/2014/main" id="{06BE790D-D487-4934-961F-0F4A02FF4DBE}"/>
                </a:ext>
              </a:extLst>
            </p:cNvPr>
            <p:cNvSpPr txBox="1"/>
            <p:nvPr/>
          </p:nvSpPr>
          <p:spPr>
            <a:xfrm>
              <a:off x="1927239" y="5201603"/>
              <a:ext cx="10264760" cy="520133"/>
            </a:xfrm>
            <a:prstGeom prst="rect">
              <a:avLst/>
            </a:prstGeom>
            <a:noFill/>
          </p:spPr>
          <p:txBody>
            <a:bodyPr wrap="square" rtlCol="0">
              <a:spAutoFit/>
            </a:bodyPr>
            <a:lstStyle/>
            <a:p>
              <a:r>
                <a:rPr lang="en-GB" sz="1300" dirty="0">
                  <a:solidFill>
                    <a:srgbClr val="864033"/>
                  </a:solidFill>
                  <a:effectLst/>
                  <a:latin typeface="Bahnschrift Light Condensed" panose="020B0502040204020203" pitchFamily="34" charset="0"/>
                </a:rPr>
                <a:t>ADDRESSING THE CURRENT AND FUTURE SKILL NEEDS FOR SUSTAINABILITY, DIGITALIZATION </a:t>
              </a:r>
              <a:br>
                <a:rPr lang="en-GB" sz="1300" dirty="0">
                  <a:solidFill>
                    <a:srgbClr val="864033"/>
                  </a:solidFill>
                  <a:effectLst/>
                  <a:latin typeface="Bahnschrift Light Condensed" panose="020B0502040204020203" pitchFamily="34" charset="0"/>
                </a:rPr>
              </a:br>
              <a:r>
                <a:rPr lang="en-GB" sz="1300" dirty="0">
                  <a:solidFill>
                    <a:srgbClr val="864033"/>
                  </a:solidFill>
                  <a:effectLst/>
                  <a:latin typeface="Bahnschrift Light Condensed" panose="020B0502040204020203" pitchFamily="34" charset="0"/>
                </a:rPr>
                <a:t>AND THE BIO-ECONOMY IN AGRICULTURE: EUROPEAN SKILLS AGENDA AND STRATEGY - AGREEMENT 612664-EPP-1-2019-1-IT-EPPKA2-SSA-B</a:t>
              </a:r>
            </a:p>
          </p:txBody>
        </p:sp>
      </p:grpSp>
      <p:pic>
        <p:nvPicPr>
          <p:cNvPr id="5" name="Immagine 4">
            <a:extLst>
              <a:ext uri="{FF2B5EF4-FFF2-40B4-BE49-F238E27FC236}">
                <a16:creationId xmlns:a16="http://schemas.microsoft.com/office/drawing/2014/main" id="{4EB48FB0-2033-4B3F-99A1-2F7E07CD3EC9}"/>
              </a:ext>
            </a:extLst>
          </p:cNvPr>
          <p:cNvPicPr>
            <a:picLocks noChangeAspect="1"/>
          </p:cNvPicPr>
          <p:nvPr userDrawn="1"/>
        </p:nvPicPr>
        <p:blipFill rotWithShape="1">
          <a:blip r:embed="rId4" cstate="print">
            <a:extLst>
              <a:ext uri="{28A0092B-C50C-407E-A947-70E740481C1C}">
                <a14:useLocalDpi xmlns:a14="http://schemas.microsoft.com/office/drawing/2010/main" val="0"/>
              </a:ext>
            </a:extLst>
          </a:blip>
          <a:srcRect t="8205" b="8936"/>
          <a:stretch/>
        </p:blipFill>
        <p:spPr>
          <a:xfrm>
            <a:off x="322534" y="139393"/>
            <a:ext cx="2118742" cy="1801550"/>
          </a:xfrm>
          <a:prstGeom prst="rect">
            <a:avLst/>
          </a:prstGeom>
        </p:spPr>
      </p:pic>
    </p:spTree>
    <p:extLst>
      <p:ext uri="{BB962C8B-B14F-4D97-AF65-F5344CB8AC3E}">
        <p14:creationId xmlns:p14="http://schemas.microsoft.com/office/powerpoint/2010/main" val="38739042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bg>
      <p:bgPr>
        <a:gradFill>
          <a:gsLst>
            <a:gs pos="0">
              <a:schemeClr val="accent1">
                <a:lumMod val="5000"/>
                <a:lumOff val="95000"/>
                <a:alpha val="0"/>
              </a:schemeClr>
            </a:gs>
            <a:gs pos="74000">
              <a:srgbClr val="46B8AA">
                <a:alpha val="60000"/>
                <a:lumMod val="70000"/>
                <a:lumOff val="30000"/>
              </a:srgbClr>
            </a:gs>
            <a:gs pos="83000">
              <a:srgbClr val="46B8AA">
                <a:alpha val="60000"/>
                <a:lumMod val="70000"/>
                <a:lumOff val="30000"/>
              </a:srgbClr>
            </a:gs>
            <a:gs pos="100000">
              <a:srgbClr val="46B8AA">
                <a:alpha val="60000"/>
                <a:lumMod val="70000"/>
                <a:lumOff val="30000"/>
              </a:srgb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248749"/>
            <a:ext cx="10515600" cy="540960"/>
          </a:xfrm>
          <a:prstGeom prst="rect">
            <a:avLst/>
          </a:prstGeom>
        </p:spPr>
        <p:txBody>
          <a:bodyPr/>
          <a:lstStyle>
            <a:lvl1pPr>
              <a:defRPr>
                <a:solidFill>
                  <a:srgbClr val="3A968B"/>
                </a:solidFill>
              </a:defRPr>
            </a:lvl1pPr>
          </a:lstStyle>
          <a:p>
            <a:r>
              <a:rPr lang="en-US" dirty="0"/>
              <a:t>Click to edit Master title style</a:t>
            </a:r>
          </a:p>
        </p:txBody>
      </p:sp>
      <p:sp>
        <p:nvSpPr>
          <p:cNvPr id="3" name="Content Placeholder 2"/>
          <p:cNvSpPr>
            <a:spLocks noGrp="1"/>
          </p:cNvSpPr>
          <p:nvPr>
            <p:ph idx="1"/>
          </p:nvPr>
        </p:nvSpPr>
        <p:spPr>
          <a:xfrm>
            <a:off x="838200" y="881150"/>
            <a:ext cx="10515600" cy="5641570"/>
          </a:xfrm>
          <a:prstGeom prst="rect">
            <a:avLst/>
          </a:prstGeo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a:xfrm>
            <a:off x="9327724" y="6614616"/>
            <a:ext cx="2743200" cy="231648"/>
          </a:xfrm>
        </p:spPr>
        <p:txBody>
          <a:bodyPr/>
          <a:lstStyle>
            <a:lvl1pPr>
              <a:defRPr>
                <a:solidFill>
                  <a:schemeClr val="tx1"/>
                </a:solidFill>
              </a:defRPr>
            </a:lvl1pPr>
          </a:lstStyle>
          <a:p>
            <a:fld id="{C94A9C6C-1472-49E2-A08D-475DB4E3CBD3}" type="slidenum">
              <a:rPr lang="en-US" smtClean="0"/>
              <a:pPr/>
              <a:t>‹N›</a:t>
            </a:fld>
            <a:endParaRPr lang="en-US" dirty="0"/>
          </a:p>
        </p:txBody>
      </p:sp>
      <p:cxnSp>
        <p:nvCxnSpPr>
          <p:cNvPr id="7" name="Ευθεία γραμμή σύνδεσης 6"/>
          <p:cNvCxnSpPr/>
          <p:nvPr/>
        </p:nvCxnSpPr>
        <p:spPr>
          <a:xfrm>
            <a:off x="838200" y="702148"/>
            <a:ext cx="10515600" cy="0"/>
          </a:xfrm>
          <a:prstGeom prst="line">
            <a:avLst/>
          </a:prstGeom>
          <a:ln w="28575">
            <a:solidFill>
              <a:srgbClr val="2A8ECE"/>
            </a:solidFill>
          </a:ln>
        </p:spPr>
        <p:style>
          <a:lnRef idx="1">
            <a:schemeClr val="accent1"/>
          </a:lnRef>
          <a:fillRef idx="0">
            <a:schemeClr val="accent1"/>
          </a:fillRef>
          <a:effectRef idx="0">
            <a:schemeClr val="accent1"/>
          </a:effectRef>
          <a:fontRef idx="minor">
            <a:schemeClr val="tx1"/>
          </a:fontRef>
        </p:style>
      </p:cxnSp>
      <p:pic>
        <p:nvPicPr>
          <p:cNvPr id="13" name="Immagine 12">
            <a:extLst>
              <a:ext uri="{FF2B5EF4-FFF2-40B4-BE49-F238E27FC236}">
                <a16:creationId xmlns:a16="http://schemas.microsoft.com/office/drawing/2014/main" id="{649256E6-1ACB-4116-9DEC-60506461E79D}"/>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t="8205" b="8936"/>
          <a:stretch/>
        </p:blipFill>
        <p:spPr>
          <a:xfrm>
            <a:off x="11050150" y="91269"/>
            <a:ext cx="1031454" cy="942852"/>
          </a:xfrm>
          <a:prstGeom prst="rect">
            <a:avLst/>
          </a:prstGeom>
        </p:spPr>
      </p:pic>
    </p:spTree>
    <p:extLst>
      <p:ext uri="{BB962C8B-B14F-4D97-AF65-F5344CB8AC3E}">
        <p14:creationId xmlns:p14="http://schemas.microsoft.com/office/powerpoint/2010/main" val="10263582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Κεφαλίδα ενότητας">
    <p:bg>
      <p:bgPr>
        <a:gradFill>
          <a:gsLst>
            <a:gs pos="0">
              <a:schemeClr val="accent1">
                <a:lumMod val="5000"/>
                <a:lumOff val="95000"/>
                <a:alpha val="0"/>
              </a:schemeClr>
            </a:gs>
            <a:gs pos="74000">
              <a:srgbClr val="46B8AA">
                <a:alpha val="60000"/>
                <a:lumMod val="70000"/>
                <a:lumOff val="30000"/>
              </a:srgbClr>
            </a:gs>
            <a:gs pos="83000">
              <a:srgbClr val="46B8AA">
                <a:alpha val="60000"/>
                <a:lumMod val="70000"/>
                <a:lumOff val="30000"/>
              </a:srgbClr>
            </a:gs>
            <a:gs pos="100000">
              <a:srgbClr val="46B8AA">
                <a:alpha val="70000"/>
                <a:lumMod val="60000"/>
                <a:lumOff val="40000"/>
              </a:srgb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a:prstGeom prst="rect">
            <a:avLst/>
          </a:prstGeom>
        </p:spPr>
        <p:txBody>
          <a:bodyPr anchor="b">
            <a:normAutofit/>
          </a:bodyPr>
          <a:lstStyle>
            <a:lvl1pPr>
              <a:defRPr sz="4000">
                <a:solidFill>
                  <a:srgbClr val="2A8ECE"/>
                </a:solidFill>
              </a:defRPr>
            </a:lvl1pPr>
          </a:lstStyle>
          <a:p>
            <a:r>
              <a:rPr lang="en-US" dirty="0"/>
              <a:t>Click to edit Master title style</a:t>
            </a:r>
          </a:p>
        </p:txBody>
      </p:sp>
      <p:sp>
        <p:nvSpPr>
          <p:cNvPr id="4" name="Date Placeholder 3"/>
          <p:cNvSpPr>
            <a:spLocks noGrp="1"/>
          </p:cNvSpPr>
          <p:nvPr>
            <p:ph type="dt" sz="half" idx="10"/>
          </p:nvPr>
        </p:nvSpPr>
        <p:spPr>
          <a:xfrm>
            <a:off x="0" y="6483650"/>
            <a:ext cx="1689101" cy="243839"/>
          </a:xfrm>
          <a:prstGeom prst="rect">
            <a:avLst/>
          </a:prstGeom>
        </p:spPr>
        <p:txBody>
          <a:bodyPr/>
          <a:lstStyle/>
          <a:p>
            <a:endParaRPr lang="en-US" dirty="0"/>
          </a:p>
        </p:txBody>
      </p:sp>
      <p:sp>
        <p:nvSpPr>
          <p:cNvPr id="5" name="Footer Placeholder 4"/>
          <p:cNvSpPr>
            <a:spLocks noGrp="1"/>
          </p:cNvSpPr>
          <p:nvPr>
            <p:ph type="ftr" sz="quarter" idx="11"/>
          </p:nvPr>
        </p:nvSpPr>
        <p:spPr>
          <a:xfrm>
            <a:off x="4038600" y="6366473"/>
            <a:ext cx="4114800" cy="243840"/>
          </a:xfrm>
          <a:prstGeom prst="rect">
            <a:avLst/>
          </a:prstGeom>
        </p:spPr>
        <p:txBody>
          <a:bodyPr/>
          <a:lstStyle/>
          <a:p>
            <a:endParaRPr lang="en-US" dirty="0"/>
          </a:p>
        </p:txBody>
      </p:sp>
      <p:sp>
        <p:nvSpPr>
          <p:cNvPr id="6" name="Slide Number Placeholder 5"/>
          <p:cNvSpPr>
            <a:spLocks noGrp="1"/>
          </p:cNvSpPr>
          <p:nvPr>
            <p:ph type="sldNum" sz="quarter" idx="12"/>
          </p:nvPr>
        </p:nvSpPr>
        <p:spPr>
          <a:xfrm>
            <a:off x="9351772" y="6614160"/>
            <a:ext cx="2743200" cy="231648"/>
          </a:xfrm>
        </p:spPr>
        <p:txBody>
          <a:bodyPr/>
          <a:lstStyle>
            <a:lvl1pPr>
              <a:defRPr>
                <a:solidFill>
                  <a:schemeClr val="tx1"/>
                </a:solidFill>
              </a:defRPr>
            </a:lvl1pPr>
          </a:lstStyle>
          <a:p>
            <a:fld id="{C94A9C6C-1472-49E2-A08D-475DB4E3CBD3}" type="slidenum">
              <a:rPr lang="en-US" smtClean="0"/>
              <a:pPr/>
              <a:t>‹N›</a:t>
            </a:fld>
            <a:endParaRPr lang="en-US" dirty="0"/>
          </a:p>
        </p:txBody>
      </p:sp>
      <p:grpSp>
        <p:nvGrpSpPr>
          <p:cNvPr id="17" name="Gruppo 16">
            <a:extLst>
              <a:ext uri="{FF2B5EF4-FFF2-40B4-BE49-F238E27FC236}">
                <a16:creationId xmlns:a16="http://schemas.microsoft.com/office/drawing/2014/main" id="{6CA81CF2-B7CD-4ED7-9B9F-3BCC1910A869}"/>
              </a:ext>
            </a:extLst>
          </p:cNvPr>
          <p:cNvGrpSpPr/>
          <p:nvPr userDrawn="1"/>
        </p:nvGrpSpPr>
        <p:grpSpPr>
          <a:xfrm>
            <a:off x="-1" y="6318703"/>
            <a:ext cx="11637820" cy="540960"/>
            <a:chOff x="0" y="5126182"/>
            <a:chExt cx="11819413" cy="670976"/>
          </a:xfrm>
        </p:grpSpPr>
        <p:sp>
          <p:nvSpPr>
            <p:cNvPr id="18" name="Rettangolo 17">
              <a:extLst>
                <a:ext uri="{FF2B5EF4-FFF2-40B4-BE49-F238E27FC236}">
                  <a16:creationId xmlns:a16="http://schemas.microsoft.com/office/drawing/2014/main" id="{D93949EF-7AE7-4E65-AF3F-CD5ADF8F5515}"/>
                </a:ext>
              </a:extLst>
            </p:cNvPr>
            <p:cNvSpPr/>
            <p:nvPr/>
          </p:nvSpPr>
          <p:spPr>
            <a:xfrm>
              <a:off x="0" y="5126182"/>
              <a:ext cx="1884219" cy="670976"/>
            </a:xfrm>
            <a:prstGeom prst="rect">
              <a:avLst/>
            </a:prstGeom>
            <a:solidFill>
              <a:srgbClr val="87CDD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solidFill>
                  <a:srgbClr val="87CDD1"/>
                </a:solidFill>
              </a:endParaRPr>
            </a:p>
          </p:txBody>
        </p:sp>
        <p:pic>
          <p:nvPicPr>
            <p:cNvPr id="19" name="Immagine 18">
              <a:extLst>
                <a:ext uri="{FF2B5EF4-FFF2-40B4-BE49-F238E27FC236}">
                  <a16:creationId xmlns:a16="http://schemas.microsoft.com/office/drawing/2014/main" id="{27FCC7BF-54AF-4798-A62E-C0F586B3BA0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33727" y="5274006"/>
              <a:ext cx="1316181" cy="386609"/>
            </a:xfrm>
            <a:prstGeom prst="rect">
              <a:avLst/>
            </a:prstGeom>
          </p:spPr>
        </p:pic>
        <p:sp>
          <p:nvSpPr>
            <p:cNvPr id="20" name="Rettangolo 19">
              <a:extLst>
                <a:ext uri="{FF2B5EF4-FFF2-40B4-BE49-F238E27FC236}">
                  <a16:creationId xmlns:a16="http://schemas.microsoft.com/office/drawing/2014/main" id="{55EBD42A-B62B-4763-8CF8-A29870C61F06}"/>
                </a:ext>
              </a:extLst>
            </p:cNvPr>
            <p:cNvSpPr/>
            <p:nvPr/>
          </p:nvSpPr>
          <p:spPr>
            <a:xfrm>
              <a:off x="1884219" y="5126182"/>
              <a:ext cx="9935194" cy="670976"/>
            </a:xfrm>
            <a:prstGeom prst="rect">
              <a:avLst/>
            </a:prstGeom>
            <a:gradFill flip="none" rotWithShape="1">
              <a:gsLst>
                <a:gs pos="0">
                  <a:srgbClr val="2A8ECE"/>
                </a:gs>
                <a:gs pos="86000">
                  <a:srgbClr val="298DCE">
                    <a:tint val="44500"/>
                    <a:satMod val="160000"/>
                  </a:srgbClr>
                </a:gs>
                <a:gs pos="100000">
                  <a:srgbClr val="298DCE">
                    <a:tint val="23500"/>
                    <a:satMod val="160000"/>
                  </a:srgb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sp>
          <p:nvSpPr>
            <p:cNvPr id="21" name="CasellaDiTesto 20">
              <a:extLst>
                <a:ext uri="{FF2B5EF4-FFF2-40B4-BE49-F238E27FC236}">
                  <a16:creationId xmlns:a16="http://schemas.microsoft.com/office/drawing/2014/main" id="{4B2581C8-E50F-4DC4-B7F1-39A5A4DDF722}"/>
                </a:ext>
              </a:extLst>
            </p:cNvPr>
            <p:cNvSpPr txBox="1"/>
            <p:nvPr/>
          </p:nvSpPr>
          <p:spPr>
            <a:xfrm>
              <a:off x="1927239" y="5201604"/>
              <a:ext cx="9892174" cy="572623"/>
            </a:xfrm>
            <a:prstGeom prst="rect">
              <a:avLst/>
            </a:prstGeom>
            <a:noFill/>
          </p:spPr>
          <p:txBody>
            <a:bodyPr wrap="square" rtlCol="0">
              <a:spAutoFit/>
            </a:bodyPr>
            <a:lstStyle/>
            <a:p>
              <a:r>
                <a:rPr lang="en-GB" sz="1200" dirty="0">
                  <a:solidFill>
                    <a:srgbClr val="864033"/>
                  </a:solidFill>
                  <a:effectLst/>
                  <a:latin typeface="Bahnschrift Light Condensed" panose="020B0502040204020203" pitchFamily="34" charset="0"/>
                </a:rPr>
                <a:t>ADDRESSING THE CURRENT AND FUTURE SKILL NEEDS FOR SUSTAINABILITY, DIGITALIZATION </a:t>
              </a:r>
              <a:br>
                <a:rPr lang="en-GB" sz="1200" dirty="0">
                  <a:solidFill>
                    <a:srgbClr val="864033"/>
                  </a:solidFill>
                  <a:effectLst/>
                  <a:latin typeface="Bahnschrift Light Condensed" panose="020B0502040204020203" pitchFamily="34" charset="0"/>
                </a:rPr>
              </a:br>
              <a:r>
                <a:rPr lang="en-GB" sz="1200" dirty="0">
                  <a:solidFill>
                    <a:srgbClr val="864033"/>
                  </a:solidFill>
                  <a:effectLst/>
                  <a:latin typeface="Bahnschrift Light Condensed" panose="020B0502040204020203" pitchFamily="34" charset="0"/>
                </a:rPr>
                <a:t>AND THE BIO-ECONOMY IN AGRICULTURE: EUROPEAN SKILLS AGENDA AND STRATEGY - AGREEMENT 612664-EPP-1-2019-1-IT-EPPKA2-SSA-B</a:t>
              </a:r>
            </a:p>
          </p:txBody>
        </p:sp>
      </p:grpSp>
      <p:pic>
        <p:nvPicPr>
          <p:cNvPr id="11" name="Immagine 10">
            <a:extLst>
              <a:ext uri="{FF2B5EF4-FFF2-40B4-BE49-F238E27FC236}">
                <a16:creationId xmlns:a16="http://schemas.microsoft.com/office/drawing/2014/main" id="{5334292F-9318-44C8-B573-503245424AE3}"/>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205" b="8936"/>
          <a:stretch/>
        </p:blipFill>
        <p:spPr>
          <a:xfrm>
            <a:off x="11050150" y="91269"/>
            <a:ext cx="1031454" cy="942852"/>
          </a:xfrm>
          <a:prstGeom prst="rect">
            <a:avLst/>
          </a:prstGeom>
        </p:spPr>
      </p:pic>
    </p:spTree>
    <p:extLst>
      <p:ext uri="{BB962C8B-B14F-4D97-AF65-F5344CB8AC3E}">
        <p14:creationId xmlns:p14="http://schemas.microsoft.com/office/powerpoint/2010/main" val="23758184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9351772" y="6614160"/>
            <a:ext cx="2743200" cy="231648"/>
          </a:xfrm>
        </p:spPr>
        <p:txBody>
          <a:bodyPr/>
          <a:lstStyle>
            <a:lvl1pPr>
              <a:defRPr>
                <a:solidFill>
                  <a:schemeClr val="tx1"/>
                </a:solidFill>
              </a:defRPr>
            </a:lvl1pPr>
          </a:lstStyle>
          <a:p>
            <a:fld id="{C94A9C6C-1472-49E2-A08D-475DB4E3CBD3}" type="slidenum">
              <a:rPr lang="en-US" smtClean="0"/>
              <a:pPr/>
              <a:t>‹N›</a:t>
            </a:fld>
            <a:endParaRPr lang="en-US" dirty="0"/>
          </a:p>
        </p:txBody>
      </p:sp>
      <p:grpSp>
        <p:nvGrpSpPr>
          <p:cNvPr id="14" name="Gruppo 13">
            <a:extLst>
              <a:ext uri="{FF2B5EF4-FFF2-40B4-BE49-F238E27FC236}">
                <a16:creationId xmlns:a16="http://schemas.microsoft.com/office/drawing/2014/main" id="{7D6CA9C0-C26E-4AA0-9CFE-E3E66B516B81}"/>
              </a:ext>
            </a:extLst>
          </p:cNvPr>
          <p:cNvGrpSpPr/>
          <p:nvPr userDrawn="1"/>
        </p:nvGrpSpPr>
        <p:grpSpPr>
          <a:xfrm>
            <a:off x="-1" y="6318703"/>
            <a:ext cx="11637820" cy="540960"/>
            <a:chOff x="0" y="5126182"/>
            <a:chExt cx="11819413" cy="670976"/>
          </a:xfrm>
        </p:grpSpPr>
        <p:sp>
          <p:nvSpPr>
            <p:cNvPr id="15" name="Rettangolo 14">
              <a:extLst>
                <a:ext uri="{FF2B5EF4-FFF2-40B4-BE49-F238E27FC236}">
                  <a16:creationId xmlns:a16="http://schemas.microsoft.com/office/drawing/2014/main" id="{A6AAFBF5-10B0-4415-8947-B9C726B17F2A}"/>
                </a:ext>
              </a:extLst>
            </p:cNvPr>
            <p:cNvSpPr/>
            <p:nvPr/>
          </p:nvSpPr>
          <p:spPr>
            <a:xfrm>
              <a:off x="0" y="5126182"/>
              <a:ext cx="1884219" cy="670976"/>
            </a:xfrm>
            <a:prstGeom prst="rect">
              <a:avLst/>
            </a:prstGeom>
            <a:solidFill>
              <a:srgbClr val="87CDD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solidFill>
                  <a:srgbClr val="87CDD1"/>
                </a:solidFill>
              </a:endParaRPr>
            </a:p>
          </p:txBody>
        </p:sp>
        <p:pic>
          <p:nvPicPr>
            <p:cNvPr id="16" name="Immagine 15">
              <a:extLst>
                <a:ext uri="{FF2B5EF4-FFF2-40B4-BE49-F238E27FC236}">
                  <a16:creationId xmlns:a16="http://schemas.microsoft.com/office/drawing/2014/main" id="{0B47C1E8-81ED-4CAD-8B2D-AE119A273C8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33727" y="5274006"/>
              <a:ext cx="1316181" cy="386609"/>
            </a:xfrm>
            <a:prstGeom prst="rect">
              <a:avLst/>
            </a:prstGeom>
          </p:spPr>
        </p:pic>
        <p:sp>
          <p:nvSpPr>
            <p:cNvPr id="17" name="Rettangolo 16">
              <a:extLst>
                <a:ext uri="{FF2B5EF4-FFF2-40B4-BE49-F238E27FC236}">
                  <a16:creationId xmlns:a16="http://schemas.microsoft.com/office/drawing/2014/main" id="{53C32AD3-63DB-4347-A884-DD5358849423}"/>
                </a:ext>
              </a:extLst>
            </p:cNvPr>
            <p:cNvSpPr/>
            <p:nvPr/>
          </p:nvSpPr>
          <p:spPr>
            <a:xfrm>
              <a:off x="1884219" y="5126182"/>
              <a:ext cx="9935194" cy="670976"/>
            </a:xfrm>
            <a:prstGeom prst="rect">
              <a:avLst/>
            </a:prstGeom>
            <a:gradFill flip="none" rotWithShape="1">
              <a:gsLst>
                <a:gs pos="0">
                  <a:srgbClr val="2A8ECE"/>
                </a:gs>
                <a:gs pos="86000">
                  <a:srgbClr val="298DCE">
                    <a:tint val="44500"/>
                    <a:satMod val="160000"/>
                  </a:srgbClr>
                </a:gs>
                <a:gs pos="100000">
                  <a:srgbClr val="298DCE">
                    <a:tint val="23500"/>
                    <a:satMod val="160000"/>
                  </a:srgb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sp>
          <p:nvSpPr>
            <p:cNvPr id="18" name="CasellaDiTesto 17">
              <a:extLst>
                <a:ext uri="{FF2B5EF4-FFF2-40B4-BE49-F238E27FC236}">
                  <a16:creationId xmlns:a16="http://schemas.microsoft.com/office/drawing/2014/main" id="{4F4EC232-2EA9-4F6A-AFC7-84AED1593B84}"/>
                </a:ext>
              </a:extLst>
            </p:cNvPr>
            <p:cNvSpPr txBox="1"/>
            <p:nvPr/>
          </p:nvSpPr>
          <p:spPr>
            <a:xfrm>
              <a:off x="1927239" y="5201604"/>
              <a:ext cx="9892174" cy="572623"/>
            </a:xfrm>
            <a:prstGeom prst="rect">
              <a:avLst/>
            </a:prstGeom>
            <a:noFill/>
          </p:spPr>
          <p:txBody>
            <a:bodyPr wrap="square" rtlCol="0">
              <a:spAutoFit/>
            </a:bodyPr>
            <a:lstStyle/>
            <a:p>
              <a:r>
                <a:rPr lang="en-GB" sz="1200" dirty="0">
                  <a:solidFill>
                    <a:srgbClr val="864033"/>
                  </a:solidFill>
                  <a:effectLst/>
                  <a:latin typeface="Bahnschrift Light Condensed" panose="020B0502040204020203" pitchFamily="34" charset="0"/>
                </a:rPr>
                <a:t>ADDRESSING THE CURRENT AND FUTURE SKILL NEEDS FOR SUSTAINABILITY, DIGITALIZATION </a:t>
              </a:r>
              <a:br>
                <a:rPr lang="en-GB" sz="1200" dirty="0">
                  <a:solidFill>
                    <a:srgbClr val="864033"/>
                  </a:solidFill>
                  <a:effectLst/>
                  <a:latin typeface="Bahnschrift Light Condensed" panose="020B0502040204020203" pitchFamily="34" charset="0"/>
                </a:rPr>
              </a:br>
              <a:r>
                <a:rPr lang="en-GB" sz="1200" dirty="0">
                  <a:solidFill>
                    <a:srgbClr val="864033"/>
                  </a:solidFill>
                  <a:effectLst/>
                  <a:latin typeface="Bahnschrift Light Condensed" panose="020B0502040204020203" pitchFamily="34" charset="0"/>
                </a:rPr>
                <a:t>AND THE BIO-ECONOMY IN AGRICULTURE: EUROPEAN SKILLS AGENDA AND STRATEGY - AGREEMENT 612664-EPP-1-2019-1-IT-EPPKA2-SSA-B</a:t>
              </a:r>
            </a:p>
          </p:txBody>
        </p:sp>
      </p:grpSp>
    </p:spTree>
    <p:extLst>
      <p:ext uri="{BB962C8B-B14F-4D97-AF65-F5344CB8AC3E}">
        <p14:creationId xmlns:p14="http://schemas.microsoft.com/office/powerpoint/2010/main" val="175715846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chemeClr val="accent1">
                <a:lumMod val="5000"/>
                <a:lumOff val="95000"/>
                <a:alpha val="0"/>
              </a:schemeClr>
            </a:gs>
            <a:gs pos="74000">
              <a:srgbClr val="46B8AA">
                <a:alpha val="60000"/>
                <a:lumMod val="70000"/>
                <a:lumOff val="30000"/>
              </a:srgbClr>
            </a:gs>
            <a:gs pos="83000">
              <a:srgbClr val="46B8AA">
                <a:alpha val="60000"/>
                <a:lumMod val="70000"/>
                <a:lumOff val="30000"/>
              </a:srgbClr>
            </a:gs>
            <a:gs pos="100000">
              <a:srgbClr val="87CDD1">
                <a:alpha val="70000"/>
                <a:lumMod val="80000"/>
                <a:lumOff val="20000"/>
              </a:srgbClr>
            </a:gs>
          </a:gsLst>
          <a:lin ang="5400000" scaled="1"/>
        </a:grad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9351772" y="6614160"/>
            <a:ext cx="2743200" cy="231648"/>
          </a:xfrm>
          <a:prstGeom prst="rect">
            <a:avLst/>
          </a:prstGeom>
        </p:spPr>
        <p:txBody>
          <a:bodyPr vert="horz" lIns="91440" tIns="45720" rIns="91440" bIns="45720" rtlCol="0" anchor="ctr"/>
          <a:lstStyle>
            <a:lvl1pPr algn="r">
              <a:defRPr sz="1050">
                <a:solidFill>
                  <a:schemeClr val="bg1"/>
                </a:solidFill>
              </a:defRPr>
            </a:lvl1pPr>
          </a:lstStyle>
          <a:p>
            <a:fld id="{C94A9C6C-1472-49E2-A08D-475DB4E3CBD3}" type="slidenum">
              <a:rPr lang="en-US" smtClean="0"/>
              <a:pPr/>
              <a:t>‹N›</a:t>
            </a:fld>
            <a:endParaRPr lang="en-US" dirty="0"/>
          </a:p>
        </p:txBody>
      </p:sp>
    </p:spTree>
    <p:extLst>
      <p:ext uri="{BB962C8B-B14F-4D97-AF65-F5344CB8AC3E}">
        <p14:creationId xmlns:p14="http://schemas.microsoft.com/office/powerpoint/2010/main" val="3324550262"/>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Lst>
  <p:hf hdr="0" ftr="0" dt="0"/>
  <p:txStyles>
    <p:titleStyle>
      <a:lvl1pPr algn="l" defTabSz="914400" rtl="0" eaLnBrk="1" latinLnBrk="0" hangingPunct="1">
        <a:lnSpc>
          <a:spcPct val="90000"/>
        </a:lnSpc>
        <a:spcBef>
          <a:spcPct val="0"/>
        </a:spcBef>
        <a:buNone/>
        <a:defRPr sz="2800" kern="1200">
          <a:solidFill>
            <a:schemeClr val="accent6">
              <a:lumMod val="75000"/>
            </a:schemeClr>
          </a:solidFill>
          <a:latin typeface="Arial" panose="020B0604020202020204" pitchFamily="34" charset="0"/>
          <a:ea typeface="+mj-ea"/>
          <a:cs typeface="Arial" panose="020B0604020202020204" pitchFamily="34" charset="0"/>
        </a:defRPr>
      </a:lvl1pPr>
    </p:titleStyle>
    <p:bodyStyle>
      <a:lvl1pPr marL="228600" indent="-228600" algn="just"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1pPr>
      <a:lvl2pPr marL="685800" indent="-228600" algn="just"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2pPr>
      <a:lvl3pPr marL="1143000" indent="-228600" algn="just"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3pPr>
      <a:lvl4pPr marL="1600200" indent="-228600" algn="just"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4pPr>
      <a:lvl5pPr marL="2057400" indent="-228600" algn="just"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3" Type="http://schemas.openxmlformats.org/officeDocument/2006/relationships/image" Target="../media/image17.jpeg"/><Relationship Id="rId18" Type="http://schemas.openxmlformats.org/officeDocument/2006/relationships/image" Target="../media/image22.png"/><Relationship Id="rId26" Type="http://schemas.openxmlformats.org/officeDocument/2006/relationships/image" Target="../media/image30.jpeg"/><Relationship Id="rId3" Type="http://schemas.openxmlformats.org/officeDocument/2006/relationships/image" Target="../media/image7.png"/><Relationship Id="rId21" Type="http://schemas.openxmlformats.org/officeDocument/2006/relationships/image" Target="../media/image25.png"/><Relationship Id="rId34" Type="http://schemas.openxmlformats.org/officeDocument/2006/relationships/image" Target="../media/image1.png"/><Relationship Id="rId7" Type="http://schemas.openxmlformats.org/officeDocument/2006/relationships/image" Target="../media/image11.png"/><Relationship Id="rId12" Type="http://schemas.openxmlformats.org/officeDocument/2006/relationships/image" Target="../media/image16.tiff"/><Relationship Id="rId17" Type="http://schemas.openxmlformats.org/officeDocument/2006/relationships/image" Target="../media/image21.jpeg"/><Relationship Id="rId25" Type="http://schemas.openxmlformats.org/officeDocument/2006/relationships/image" Target="../media/image29.png"/><Relationship Id="rId33" Type="http://schemas.openxmlformats.org/officeDocument/2006/relationships/image" Target="../media/image37.jpeg"/><Relationship Id="rId2" Type="http://schemas.openxmlformats.org/officeDocument/2006/relationships/image" Target="../media/image6.png"/><Relationship Id="rId16" Type="http://schemas.openxmlformats.org/officeDocument/2006/relationships/image" Target="../media/image20.png"/><Relationship Id="rId20" Type="http://schemas.openxmlformats.org/officeDocument/2006/relationships/image" Target="../media/image24.jpeg"/><Relationship Id="rId29" Type="http://schemas.openxmlformats.org/officeDocument/2006/relationships/image" Target="../media/image33.jpeg"/><Relationship Id="rId1" Type="http://schemas.openxmlformats.org/officeDocument/2006/relationships/slideLayout" Target="../slideLayouts/slideLayout3.xml"/><Relationship Id="rId6" Type="http://schemas.openxmlformats.org/officeDocument/2006/relationships/image" Target="../media/image10.jpeg"/><Relationship Id="rId11" Type="http://schemas.openxmlformats.org/officeDocument/2006/relationships/image" Target="../media/image15.jpeg"/><Relationship Id="rId24" Type="http://schemas.openxmlformats.org/officeDocument/2006/relationships/image" Target="../media/image28.png"/><Relationship Id="rId32" Type="http://schemas.openxmlformats.org/officeDocument/2006/relationships/image" Target="../media/image36.png"/><Relationship Id="rId5" Type="http://schemas.openxmlformats.org/officeDocument/2006/relationships/image" Target="../media/image9.png"/><Relationship Id="rId15" Type="http://schemas.openxmlformats.org/officeDocument/2006/relationships/image" Target="../media/image19.jpeg"/><Relationship Id="rId23" Type="http://schemas.openxmlformats.org/officeDocument/2006/relationships/image" Target="../media/image27.jpeg"/><Relationship Id="rId28" Type="http://schemas.openxmlformats.org/officeDocument/2006/relationships/image" Target="../media/image32.png"/><Relationship Id="rId10" Type="http://schemas.openxmlformats.org/officeDocument/2006/relationships/image" Target="../media/image14.png"/><Relationship Id="rId19" Type="http://schemas.openxmlformats.org/officeDocument/2006/relationships/image" Target="../media/image23.jpeg"/><Relationship Id="rId31" Type="http://schemas.openxmlformats.org/officeDocument/2006/relationships/image" Target="../media/image35.png"/><Relationship Id="rId4" Type="http://schemas.openxmlformats.org/officeDocument/2006/relationships/image" Target="../media/image8.png"/><Relationship Id="rId9" Type="http://schemas.openxmlformats.org/officeDocument/2006/relationships/image" Target="../media/image13.jpeg"/><Relationship Id="rId14" Type="http://schemas.openxmlformats.org/officeDocument/2006/relationships/image" Target="../media/image18.jpeg"/><Relationship Id="rId22" Type="http://schemas.openxmlformats.org/officeDocument/2006/relationships/image" Target="../media/image26.jpeg"/><Relationship Id="rId27" Type="http://schemas.openxmlformats.org/officeDocument/2006/relationships/image" Target="../media/image31.jpeg"/><Relationship Id="rId30" Type="http://schemas.openxmlformats.org/officeDocument/2006/relationships/image" Target="../media/image34.jpeg"/><Relationship Id="rId8"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alpha val="0"/>
              </a:schemeClr>
            </a:gs>
            <a:gs pos="74000">
              <a:srgbClr val="46B8AA">
                <a:alpha val="60000"/>
                <a:lumMod val="70000"/>
                <a:lumOff val="30000"/>
              </a:srgbClr>
            </a:gs>
            <a:gs pos="89000">
              <a:srgbClr val="46B8AA">
                <a:alpha val="60000"/>
                <a:lumMod val="70000"/>
                <a:lumOff val="30000"/>
              </a:srgbClr>
            </a:gs>
            <a:gs pos="100000">
              <a:srgbClr val="46B8AA">
                <a:alpha val="96000"/>
                <a:lumMod val="70000"/>
                <a:lumOff val="30000"/>
              </a:srgbClr>
            </a:gs>
          </a:gsLst>
          <a:lin ang="5400000" scaled="1"/>
        </a:gradFill>
        <a:effectLst/>
      </p:bgPr>
    </p:bg>
    <p:spTree>
      <p:nvGrpSpPr>
        <p:cNvPr id="1" name=""/>
        <p:cNvGrpSpPr/>
        <p:nvPr/>
      </p:nvGrpSpPr>
      <p:grpSpPr>
        <a:xfrm>
          <a:off x="0" y="0"/>
          <a:ext cx="0" cy="0"/>
          <a:chOff x="0" y="0"/>
          <a:chExt cx="0" cy="0"/>
        </a:xfrm>
      </p:grpSpPr>
      <p:sp>
        <p:nvSpPr>
          <p:cNvPr id="2" name="Τίτλος 1"/>
          <p:cNvSpPr>
            <a:spLocks noGrp="1"/>
          </p:cNvSpPr>
          <p:nvPr>
            <p:ph type="ctrTitle"/>
          </p:nvPr>
        </p:nvSpPr>
        <p:spPr>
          <a:xfrm>
            <a:off x="2666999" y="1372637"/>
            <a:ext cx="6858001" cy="1491673"/>
          </a:xfrm>
        </p:spPr>
        <p:txBody>
          <a:bodyPr anchor="ctr" anchorCtr="0">
            <a:noAutofit/>
          </a:bodyPr>
          <a:lstStyle/>
          <a:p>
            <a:r>
              <a:rPr lang="en-GB" sz="1800" dirty="0">
                <a:effectLst/>
                <a:latin typeface="Bahnschrift" panose="020B0502040204020203" pitchFamily="34" charset="0"/>
                <a:ea typeface="Times New Roman" panose="02020603050405020304" pitchFamily="18" charset="0"/>
                <a:cs typeface="Times New Roman" panose="02020603050405020304" pitchFamily="18" charset="0"/>
              </a:rPr>
              <a:t>Addressing the current and Future </a:t>
            </a:r>
            <a:r>
              <a:rPr lang="en-GB" sz="1800" dirty="0" err="1">
                <a:effectLst/>
                <a:latin typeface="Bahnschrift" panose="020B0502040204020203" pitchFamily="34" charset="0"/>
                <a:ea typeface="Times New Roman" panose="02020603050405020304" pitchFamily="18" charset="0"/>
                <a:cs typeface="Times New Roman" panose="02020603050405020304" pitchFamily="18" charset="0"/>
              </a:rPr>
              <a:t>skIll</a:t>
            </a:r>
            <a:r>
              <a:rPr lang="en-GB" sz="1800" dirty="0">
                <a:effectLst/>
                <a:latin typeface="Bahnschrift" panose="020B0502040204020203" pitchFamily="34" charset="0"/>
                <a:ea typeface="Times New Roman" panose="02020603050405020304" pitchFamily="18" charset="0"/>
                <a:cs typeface="Times New Roman" panose="02020603050405020304" pitchFamily="18" charset="0"/>
              </a:rPr>
              <a:t> needs for sustainability, digitalization and the bio-Economy in  </a:t>
            </a:r>
            <a:r>
              <a:rPr lang="en-GB" sz="1800" dirty="0" err="1">
                <a:effectLst/>
                <a:latin typeface="Bahnschrift" panose="020B0502040204020203" pitchFamily="34" charset="0"/>
                <a:ea typeface="Times New Roman" panose="02020603050405020304" pitchFamily="18" charset="0"/>
                <a:cs typeface="Times New Roman" panose="02020603050405020304" pitchFamily="18" charset="0"/>
              </a:rPr>
              <a:t>agricuLture</a:t>
            </a:r>
            <a:r>
              <a:rPr lang="en-GB" sz="1800" dirty="0">
                <a:effectLst/>
                <a:latin typeface="Bahnschrift" panose="020B0502040204020203" pitchFamily="34" charset="0"/>
                <a:ea typeface="Times New Roman" panose="02020603050405020304" pitchFamily="18" charset="0"/>
                <a:cs typeface="Times New Roman" panose="02020603050405020304" pitchFamily="18" charset="0"/>
              </a:rPr>
              <a:t>: </a:t>
            </a:r>
            <a:br>
              <a:rPr lang="en-GB" sz="1800" dirty="0">
                <a:effectLst/>
                <a:latin typeface="Bahnschrift" panose="020B0502040204020203" pitchFamily="34" charset="0"/>
                <a:ea typeface="Times New Roman" panose="02020603050405020304" pitchFamily="18" charset="0"/>
                <a:cs typeface="Times New Roman" panose="02020603050405020304" pitchFamily="18" charset="0"/>
              </a:rPr>
            </a:br>
            <a:r>
              <a:rPr lang="en-GB" sz="1800" dirty="0">
                <a:effectLst/>
                <a:latin typeface="Bahnschrift" panose="020B0502040204020203" pitchFamily="34" charset="0"/>
                <a:ea typeface="Times New Roman" panose="02020603050405020304" pitchFamily="18" charset="0"/>
                <a:cs typeface="Times New Roman" panose="02020603050405020304" pitchFamily="18" charset="0"/>
              </a:rPr>
              <a:t>European skills </a:t>
            </a:r>
            <a:r>
              <a:rPr lang="en-GB" sz="1800" dirty="0" err="1">
                <a:effectLst/>
                <a:latin typeface="Bahnschrift" panose="020B0502040204020203" pitchFamily="34" charset="0"/>
                <a:ea typeface="Times New Roman" panose="02020603050405020304" pitchFamily="18" charset="0"/>
                <a:cs typeface="Times New Roman" panose="02020603050405020304" pitchFamily="18" charset="0"/>
              </a:rPr>
              <a:t>agenDa</a:t>
            </a:r>
            <a:r>
              <a:rPr lang="en-GB" sz="1800" dirty="0">
                <a:effectLst/>
                <a:latin typeface="Bahnschrift" panose="020B0502040204020203" pitchFamily="34" charset="0"/>
                <a:ea typeface="Times New Roman" panose="02020603050405020304" pitchFamily="18" charset="0"/>
                <a:cs typeface="Times New Roman" panose="02020603050405020304" pitchFamily="18" charset="0"/>
              </a:rPr>
              <a:t> and Strategy</a:t>
            </a:r>
            <a:endParaRPr lang="en-US" sz="1800" dirty="0">
              <a:solidFill>
                <a:srgbClr val="2B8FCE"/>
              </a:solidFill>
            </a:endParaRPr>
          </a:p>
        </p:txBody>
      </p:sp>
      <p:sp>
        <p:nvSpPr>
          <p:cNvPr id="4" name="Υπότιτλος 3"/>
          <p:cNvSpPr>
            <a:spLocks noGrp="1"/>
          </p:cNvSpPr>
          <p:nvPr>
            <p:ph type="subTitle" idx="1"/>
          </p:nvPr>
        </p:nvSpPr>
        <p:spPr>
          <a:xfrm>
            <a:off x="2667000" y="3052540"/>
            <a:ext cx="6858000" cy="966378"/>
          </a:xfrm>
        </p:spPr>
        <p:txBody>
          <a:bodyPr>
            <a:normAutofit/>
          </a:bodyPr>
          <a:lstStyle/>
          <a:p>
            <a:r>
              <a:rPr lang="en-GB" sz="3600" b="1" dirty="0">
                <a:solidFill>
                  <a:srgbClr val="3A968B"/>
                </a:solidFill>
                <a:effectLst/>
                <a:latin typeface="Calibri" panose="020F0502020204030204" pitchFamily="34" charset="0"/>
                <a:ea typeface="Times New Roman" panose="02020603050405020304" pitchFamily="18" charset="0"/>
                <a:cs typeface="Times New Roman" panose="02020603050405020304" pitchFamily="18" charset="0"/>
              </a:rPr>
              <a:t>Digitalisation </a:t>
            </a:r>
            <a:r>
              <a:rPr lang="it-IT" sz="3600" b="1" dirty="0">
                <a:solidFill>
                  <a:srgbClr val="3A968B"/>
                </a:solidFill>
                <a:effectLst/>
                <a:latin typeface="Calibri" panose="020F0502020204030204" pitchFamily="34" charset="0"/>
                <a:ea typeface="Times New Roman" panose="02020603050405020304" pitchFamily="18" charset="0"/>
                <a:cs typeface="Times New Roman" panose="02020603050405020304" pitchFamily="18" charset="0"/>
              </a:rPr>
              <a:t>Module</a:t>
            </a:r>
            <a:endParaRPr lang="it-IT" sz="3600" dirty="0">
              <a:solidFill>
                <a:srgbClr val="3A968B"/>
              </a:solidFill>
              <a:effectLst/>
              <a:latin typeface="Calibri" panose="020F0502020204030204" pitchFamily="34" charset="0"/>
              <a:ea typeface="Times New Roman" panose="02020603050405020304" pitchFamily="18" charset="0"/>
              <a:cs typeface="Times New Roman" panose="02020603050405020304" pitchFamily="18" charset="0"/>
            </a:endParaRPr>
          </a:p>
          <a:p>
            <a:endParaRPr lang="en-US" sz="2800" dirty="0"/>
          </a:p>
        </p:txBody>
      </p:sp>
      <p:sp>
        <p:nvSpPr>
          <p:cNvPr id="6" name="Υπότιτλος 2"/>
          <p:cNvSpPr txBox="1">
            <a:spLocks/>
          </p:cNvSpPr>
          <p:nvPr/>
        </p:nvSpPr>
        <p:spPr>
          <a:xfrm>
            <a:off x="2667000" y="3429000"/>
            <a:ext cx="6858000" cy="96637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Arial" panose="020B0604020202020204" pitchFamily="34" charset="0"/>
                <a:ea typeface="+mn-ea"/>
                <a:cs typeface="Arial" panose="020B0604020202020204" pitchFamily="34" charset="0"/>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Arial" panose="020B0604020202020204" pitchFamily="34" charset="0"/>
                <a:ea typeface="+mn-ea"/>
                <a:cs typeface="Arial" panose="020B0604020202020204" pitchFamily="34" charset="0"/>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Arial" panose="020B0604020202020204" pitchFamily="34" charset="0"/>
                <a:ea typeface="+mn-ea"/>
                <a:cs typeface="Arial" panose="020B0604020202020204" pitchFamily="34" charset="0"/>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Arial" panose="020B0604020202020204" pitchFamily="34" charset="0"/>
                <a:ea typeface="+mn-ea"/>
                <a:cs typeface="Arial" panose="020B0604020202020204" pitchFamily="34" charset="0"/>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Arial" panose="020B0604020202020204" pitchFamily="34" charset="0"/>
                <a:ea typeface="+mn-ea"/>
                <a:cs typeface="Arial" panose="020B0604020202020204" pitchFamily="34" charset="0"/>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sz="2000" dirty="0"/>
          </a:p>
        </p:txBody>
      </p:sp>
      <p:sp>
        <p:nvSpPr>
          <p:cNvPr id="7" name="Υπότιτλος 2"/>
          <p:cNvSpPr txBox="1">
            <a:spLocks/>
          </p:cNvSpPr>
          <p:nvPr/>
        </p:nvSpPr>
        <p:spPr>
          <a:xfrm>
            <a:off x="2667000" y="4096238"/>
            <a:ext cx="6858000" cy="1690232"/>
          </a:xfrm>
          <a:prstGeom prst="rect">
            <a:avLst/>
          </a:prstGeom>
        </p:spPr>
        <p:txBody>
          <a:bodyPr vert="horz" lIns="91440" tIns="45720" rIns="91440" bIns="45720" rtlCol="0">
            <a:normAutofit lnSpcReduction="1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Arial" panose="020B0604020202020204" pitchFamily="34" charset="0"/>
                <a:ea typeface="+mn-ea"/>
                <a:cs typeface="Arial" panose="020B0604020202020204" pitchFamily="34" charset="0"/>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Arial" panose="020B0604020202020204" pitchFamily="34" charset="0"/>
                <a:ea typeface="+mn-ea"/>
                <a:cs typeface="Arial" panose="020B0604020202020204" pitchFamily="34" charset="0"/>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Arial" panose="020B0604020202020204" pitchFamily="34" charset="0"/>
                <a:ea typeface="+mn-ea"/>
                <a:cs typeface="Arial" panose="020B0604020202020204" pitchFamily="34" charset="0"/>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Arial" panose="020B0604020202020204" pitchFamily="34" charset="0"/>
                <a:ea typeface="+mn-ea"/>
                <a:cs typeface="Arial" panose="020B0604020202020204" pitchFamily="34" charset="0"/>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Arial" panose="020B0604020202020204" pitchFamily="34" charset="0"/>
                <a:ea typeface="+mn-ea"/>
                <a:cs typeface="Arial" panose="020B0604020202020204" pitchFamily="34" charset="0"/>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b="1" dirty="0"/>
              <a:t>&lt;Title of the Units&gt;</a:t>
            </a:r>
          </a:p>
          <a:p>
            <a:endParaRPr lang="en-US" b="1" dirty="0"/>
          </a:p>
          <a:p>
            <a:r>
              <a:rPr lang="en-US" dirty="0"/>
              <a:t>&lt;Title of the lesson&gt;</a:t>
            </a:r>
          </a:p>
          <a:p>
            <a:r>
              <a:rPr lang="en-US" dirty="0"/>
              <a:t>&lt;Day x&gt;</a:t>
            </a:r>
          </a:p>
        </p:txBody>
      </p:sp>
    </p:spTree>
    <p:extLst>
      <p:ext uri="{BB962C8B-B14F-4D97-AF65-F5344CB8AC3E}">
        <p14:creationId xmlns:p14="http://schemas.microsoft.com/office/powerpoint/2010/main" val="42009386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Τίτλος 6"/>
          <p:cNvSpPr>
            <a:spLocks noGrp="1"/>
          </p:cNvSpPr>
          <p:nvPr>
            <p:ph type="title"/>
          </p:nvPr>
        </p:nvSpPr>
        <p:spPr/>
        <p:txBody>
          <a:bodyPr/>
          <a:lstStyle/>
          <a:p>
            <a:r>
              <a:rPr lang="en-US" dirty="0"/>
              <a:t>1. Introduction</a:t>
            </a:r>
          </a:p>
        </p:txBody>
      </p:sp>
      <p:sp>
        <p:nvSpPr>
          <p:cNvPr id="8" name="Θέση περιεχομένου 7"/>
          <p:cNvSpPr>
            <a:spLocks noGrp="1"/>
          </p:cNvSpPr>
          <p:nvPr>
            <p:ph idx="1"/>
          </p:nvPr>
        </p:nvSpPr>
        <p:spPr>
          <a:xfrm>
            <a:off x="838200" y="881150"/>
            <a:ext cx="7243618" cy="5641570"/>
          </a:xfrm>
        </p:spPr>
        <p:txBody>
          <a:bodyPr>
            <a:normAutofit/>
          </a:bodyPr>
          <a:lstStyle/>
          <a:p>
            <a:pPr marL="0" indent="0">
              <a:buNone/>
            </a:pPr>
            <a:endParaRPr lang="en-US" dirty="0"/>
          </a:p>
          <a:p>
            <a:pPr marL="0" indent="0">
              <a:buNone/>
            </a:pPr>
            <a:r>
              <a:rPr lang="en-US" b="1" dirty="0"/>
              <a:t>Main Objectives:</a:t>
            </a:r>
            <a:r>
              <a:rPr lang="nb-NO" b="1" dirty="0"/>
              <a:t> </a:t>
            </a:r>
          </a:p>
          <a:p>
            <a:r>
              <a:rPr lang="it-IT" dirty="0"/>
              <a:t> </a:t>
            </a:r>
            <a:endParaRPr lang="nb-NO" dirty="0"/>
          </a:p>
          <a:p>
            <a:pPr marL="0" indent="0">
              <a:buNone/>
            </a:pPr>
            <a:endParaRPr lang="en-US" dirty="0"/>
          </a:p>
        </p:txBody>
      </p:sp>
      <p:sp>
        <p:nvSpPr>
          <p:cNvPr id="6" name="Θέση αριθμού διαφάνειας 5"/>
          <p:cNvSpPr>
            <a:spLocks noGrp="1"/>
          </p:cNvSpPr>
          <p:nvPr>
            <p:ph type="sldNum" sz="quarter" idx="12"/>
          </p:nvPr>
        </p:nvSpPr>
        <p:spPr/>
        <p:txBody>
          <a:bodyPr/>
          <a:lstStyle/>
          <a:p>
            <a:fld id="{C94A9C6C-1472-49E2-A08D-475DB4E3CBD3}" type="slidenum">
              <a:rPr lang="en-US" smtClean="0"/>
              <a:t>2</a:t>
            </a:fld>
            <a:endParaRPr lang="en-US"/>
          </a:p>
        </p:txBody>
      </p:sp>
    </p:spTree>
    <p:extLst>
      <p:ext uri="{BB962C8B-B14F-4D97-AF65-F5344CB8AC3E}">
        <p14:creationId xmlns:p14="http://schemas.microsoft.com/office/powerpoint/2010/main" val="37629077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a:t>2. Learning Outcomes</a:t>
            </a:r>
            <a:br>
              <a:rPr lang="en-US" dirty="0"/>
            </a:br>
            <a:r>
              <a:rPr lang="en-US" dirty="0"/>
              <a:t> </a:t>
            </a:r>
          </a:p>
        </p:txBody>
      </p:sp>
      <p:sp>
        <p:nvSpPr>
          <p:cNvPr id="3" name="Θέση περιεχομένου 2"/>
          <p:cNvSpPr>
            <a:spLocks noGrp="1"/>
          </p:cNvSpPr>
          <p:nvPr>
            <p:ph idx="1"/>
          </p:nvPr>
        </p:nvSpPr>
        <p:spPr/>
        <p:txBody>
          <a:bodyPr>
            <a:normAutofit/>
          </a:bodyPr>
          <a:lstStyle/>
          <a:p>
            <a:pPr marL="0" indent="0">
              <a:buNone/>
            </a:pPr>
            <a:r>
              <a:rPr lang="en-US" b="1" dirty="0"/>
              <a:t>Learning Outcomes</a:t>
            </a:r>
          </a:p>
          <a:p>
            <a:r>
              <a:rPr lang="en-US" b="1" dirty="0"/>
              <a:t>LO.1: </a:t>
            </a:r>
            <a:r>
              <a:rPr lang="en-US" dirty="0"/>
              <a:t> </a:t>
            </a:r>
          </a:p>
          <a:p>
            <a:r>
              <a:rPr lang="en-US" b="1" dirty="0"/>
              <a:t>LO.2: </a:t>
            </a:r>
            <a:r>
              <a:rPr lang="en-US" dirty="0"/>
              <a:t> </a:t>
            </a:r>
          </a:p>
          <a:p>
            <a:r>
              <a:rPr lang="en-US" b="1" dirty="0"/>
              <a:t>LO.3: </a:t>
            </a:r>
            <a:r>
              <a:rPr lang="en-US" dirty="0"/>
              <a:t> </a:t>
            </a:r>
          </a:p>
          <a:p>
            <a:r>
              <a:rPr lang="en-US" b="1" dirty="0"/>
              <a:t>…: </a:t>
            </a:r>
            <a:r>
              <a:rPr lang="en-US" dirty="0"/>
              <a:t> </a:t>
            </a:r>
          </a:p>
          <a:p>
            <a:endParaRPr lang="en-US" dirty="0"/>
          </a:p>
        </p:txBody>
      </p:sp>
      <p:sp>
        <p:nvSpPr>
          <p:cNvPr id="6" name="Θέση αριθμού διαφάνειας 5"/>
          <p:cNvSpPr>
            <a:spLocks noGrp="1"/>
          </p:cNvSpPr>
          <p:nvPr>
            <p:ph type="sldNum" sz="quarter" idx="12"/>
          </p:nvPr>
        </p:nvSpPr>
        <p:spPr/>
        <p:txBody>
          <a:bodyPr/>
          <a:lstStyle/>
          <a:p>
            <a:fld id="{C94A9C6C-1472-49E2-A08D-475DB4E3CBD3}" type="slidenum">
              <a:rPr lang="en-US" smtClean="0"/>
              <a:t>3</a:t>
            </a:fld>
            <a:endParaRPr lang="en-US"/>
          </a:p>
        </p:txBody>
      </p:sp>
    </p:spTree>
    <p:extLst>
      <p:ext uri="{BB962C8B-B14F-4D97-AF65-F5344CB8AC3E}">
        <p14:creationId xmlns:p14="http://schemas.microsoft.com/office/powerpoint/2010/main" val="30441595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a:t>3. YX</a:t>
            </a:r>
          </a:p>
        </p:txBody>
      </p:sp>
      <p:sp>
        <p:nvSpPr>
          <p:cNvPr id="3" name="Θέση περιεχομένου 2"/>
          <p:cNvSpPr>
            <a:spLocks noGrp="1"/>
          </p:cNvSpPr>
          <p:nvPr>
            <p:ph idx="1"/>
          </p:nvPr>
        </p:nvSpPr>
        <p:spPr>
          <a:xfrm>
            <a:off x="838200" y="866503"/>
            <a:ext cx="9624934" cy="5124994"/>
          </a:xfrm>
        </p:spPr>
        <p:txBody>
          <a:bodyPr>
            <a:normAutofit/>
          </a:bodyPr>
          <a:lstStyle/>
          <a:p>
            <a:r>
              <a:rPr lang="en-US" b="1" dirty="0"/>
              <a:t>X.1 title of the lesson</a:t>
            </a:r>
            <a:endParaRPr lang="en-US" dirty="0"/>
          </a:p>
          <a:p>
            <a:pPr marL="0" indent="0">
              <a:buNone/>
            </a:pPr>
            <a:r>
              <a:rPr lang="en-US" dirty="0"/>
              <a:t> 	</a:t>
            </a:r>
          </a:p>
        </p:txBody>
      </p:sp>
      <p:sp>
        <p:nvSpPr>
          <p:cNvPr id="6" name="Θέση αριθμού διαφάνειας 5"/>
          <p:cNvSpPr>
            <a:spLocks noGrp="1"/>
          </p:cNvSpPr>
          <p:nvPr>
            <p:ph type="sldNum" sz="quarter" idx="12"/>
          </p:nvPr>
        </p:nvSpPr>
        <p:spPr/>
        <p:txBody>
          <a:bodyPr/>
          <a:lstStyle/>
          <a:p>
            <a:fld id="{C94A9C6C-1472-49E2-A08D-475DB4E3CBD3}" type="slidenum">
              <a:rPr lang="en-US" smtClean="0"/>
              <a:t>4</a:t>
            </a:fld>
            <a:endParaRPr lang="en-US"/>
          </a:p>
        </p:txBody>
      </p:sp>
    </p:spTree>
    <p:extLst>
      <p:ext uri="{BB962C8B-B14F-4D97-AF65-F5344CB8AC3E}">
        <p14:creationId xmlns:p14="http://schemas.microsoft.com/office/powerpoint/2010/main" val="40735364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numero diapositiva 2">
            <a:extLst>
              <a:ext uri="{FF2B5EF4-FFF2-40B4-BE49-F238E27FC236}">
                <a16:creationId xmlns:a16="http://schemas.microsoft.com/office/drawing/2014/main" id="{590BAE0D-65AE-477A-8193-AD6EC1E7D333}"/>
              </a:ext>
            </a:extLst>
          </p:cNvPr>
          <p:cNvSpPr>
            <a:spLocks noGrp="1"/>
          </p:cNvSpPr>
          <p:nvPr>
            <p:ph type="sldNum" sz="quarter" idx="12"/>
          </p:nvPr>
        </p:nvSpPr>
        <p:spPr/>
        <p:txBody>
          <a:bodyPr/>
          <a:lstStyle/>
          <a:p>
            <a:fld id="{C94A9C6C-1472-49E2-A08D-475DB4E3CBD3}" type="slidenum">
              <a:rPr lang="en-US" smtClean="0"/>
              <a:pPr/>
              <a:t>5</a:t>
            </a:fld>
            <a:endParaRPr lang="en-US" dirty="0"/>
          </a:p>
        </p:txBody>
      </p:sp>
      <p:sp>
        <p:nvSpPr>
          <p:cNvPr id="4" name="Υπότιτλος 3">
            <a:extLst>
              <a:ext uri="{FF2B5EF4-FFF2-40B4-BE49-F238E27FC236}">
                <a16:creationId xmlns:a16="http://schemas.microsoft.com/office/drawing/2014/main" id="{65DEBD90-D19D-44E1-83DF-43620783F382}"/>
              </a:ext>
            </a:extLst>
          </p:cNvPr>
          <p:cNvSpPr txBox="1">
            <a:spLocks/>
          </p:cNvSpPr>
          <p:nvPr/>
        </p:nvSpPr>
        <p:spPr>
          <a:xfrm>
            <a:off x="642783" y="5338768"/>
            <a:ext cx="5453217" cy="756592"/>
          </a:xfrm>
        </p:spPr>
        <p:txBody>
          <a:bodyPr>
            <a:normAutofit/>
          </a:bodyPr>
          <a:lstStyle>
            <a:lvl1pPr marL="228600" indent="-228600" algn="just"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1pPr>
            <a:lvl2pPr marL="685800" indent="-228600" algn="just"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2pPr>
            <a:lvl3pPr marL="1143000" indent="-228600" algn="just"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3pPr>
            <a:lvl4pPr marL="1600200" indent="-228600" algn="just"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4pPr>
            <a:lvl5pPr marL="2057400" indent="-228600" algn="just"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800" dirty="0"/>
              <a:t>&lt;Contact partner, </a:t>
            </a:r>
            <a:r>
              <a:rPr lang="en-US" sz="1800" dirty="0" err="1"/>
              <a:t>Organisation</a:t>
            </a:r>
            <a:r>
              <a:rPr lang="en-US" sz="1800" dirty="0"/>
              <a:t>&gt;</a:t>
            </a:r>
          </a:p>
          <a:p>
            <a:pPr marL="0" indent="0">
              <a:buNone/>
            </a:pPr>
            <a:r>
              <a:rPr lang="en-US" sz="1800" dirty="0"/>
              <a:t>&lt;Email contact partner&gt;</a:t>
            </a:r>
          </a:p>
        </p:txBody>
      </p:sp>
      <p:grpSp>
        <p:nvGrpSpPr>
          <p:cNvPr id="37" name="Gruppo 36">
            <a:extLst>
              <a:ext uri="{FF2B5EF4-FFF2-40B4-BE49-F238E27FC236}">
                <a16:creationId xmlns:a16="http://schemas.microsoft.com/office/drawing/2014/main" id="{FBB04B78-8F91-41EA-982E-3E41B6EF7973}"/>
              </a:ext>
            </a:extLst>
          </p:cNvPr>
          <p:cNvGrpSpPr/>
          <p:nvPr/>
        </p:nvGrpSpPr>
        <p:grpSpPr>
          <a:xfrm>
            <a:off x="2029807" y="578841"/>
            <a:ext cx="8132385" cy="4376086"/>
            <a:chOff x="2029807" y="640414"/>
            <a:chExt cx="8132385" cy="4376086"/>
          </a:xfrm>
        </p:grpSpPr>
        <p:grpSp>
          <p:nvGrpSpPr>
            <p:cNvPr id="38" name="Gruppo 37">
              <a:extLst>
                <a:ext uri="{FF2B5EF4-FFF2-40B4-BE49-F238E27FC236}">
                  <a16:creationId xmlns:a16="http://schemas.microsoft.com/office/drawing/2014/main" id="{917A5C9C-D319-4BB2-957F-936F894F8223}"/>
                </a:ext>
              </a:extLst>
            </p:cNvPr>
            <p:cNvGrpSpPr/>
            <p:nvPr/>
          </p:nvGrpSpPr>
          <p:grpSpPr>
            <a:xfrm>
              <a:off x="2029807" y="640414"/>
              <a:ext cx="8132385" cy="4376086"/>
              <a:chOff x="561976" y="1122198"/>
              <a:chExt cx="8132385" cy="4163318"/>
            </a:xfrm>
          </p:grpSpPr>
          <p:pic>
            <p:nvPicPr>
              <p:cNvPr id="40" name="Immagine 39">
                <a:extLst>
                  <a:ext uri="{FF2B5EF4-FFF2-40B4-BE49-F238E27FC236}">
                    <a16:creationId xmlns:a16="http://schemas.microsoft.com/office/drawing/2014/main" id="{5404310F-B3BA-4854-9574-65D706CB045B}"/>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2157590" y="2066517"/>
                <a:ext cx="1212821" cy="458009"/>
              </a:xfrm>
              <a:prstGeom prst="rect">
                <a:avLst/>
              </a:prstGeom>
              <a:noFill/>
              <a:ln>
                <a:noFill/>
              </a:ln>
            </p:spPr>
          </p:pic>
          <p:pic>
            <p:nvPicPr>
              <p:cNvPr id="41" name="Immagine 40">
                <a:extLst>
                  <a:ext uri="{FF2B5EF4-FFF2-40B4-BE49-F238E27FC236}">
                    <a16:creationId xmlns:a16="http://schemas.microsoft.com/office/drawing/2014/main" id="{6B75995B-2086-42DC-81B0-C2D2FF40244D}"/>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5532416" y="2200275"/>
                <a:ext cx="1230333" cy="505388"/>
              </a:xfrm>
              <a:prstGeom prst="rect">
                <a:avLst/>
              </a:prstGeom>
              <a:noFill/>
              <a:ln>
                <a:noFill/>
              </a:ln>
            </p:spPr>
          </p:pic>
          <p:pic>
            <p:nvPicPr>
              <p:cNvPr id="42" name="Immagine 41">
                <a:extLst>
                  <a:ext uri="{FF2B5EF4-FFF2-40B4-BE49-F238E27FC236}">
                    <a16:creationId xmlns:a16="http://schemas.microsoft.com/office/drawing/2014/main" id="{453272E2-F904-4831-BEFC-E1AAEA35D258}"/>
                  </a:ext>
                </a:extLst>
              </p:cNvPr>
              <p:cNvPicPr/>
              <p:nvPr/>
            </p:nvPicPr>
            <p:blipFill rotWithShape="1">
              <a:blip r:embed="rId4" cstate="print">
                <a:extLst>
                  <a:ext uri="{28A0092B-C50C-407E-A947-70E740481C1C}">
                    <a14:useLocalDpi xmlns:a14="http://schemas.microsoft.com/office/drawing/2010/main" val="0"/>
                  </a:ext>
                </a:extLst>
              </a:blip>
              <a:srcRect/>
              <a:stretch/>
            </p:blipFill>
            <p:spPr bwMode="auto">
              <a:xfrm>
                <a:off x="561976" y="2000251"/>
                <a:ext cx="1327904" cy="393526"/>
              </a:xfrm>
              <a:prstGeom prst="rect">
                <a:avLst/>
              </a:prstGeom>
              <a:noFill/>
              <a:ln>
                <a:noFill/>
              </a:ln>
              <a:extLst>
                <a:ext uri="{53640926-AAD7-44D8-BBD7-CCE9431645EC}">
                  <a14:shadowObscured xmlns:a14="http://schemas.microsoft.com/office/drawing/2010/main"/>
                </a:ext>
              </a:extLst>
            </p:spPr>
          </p:pic>
          <p:pic>
            <p:nvPicPr>
              <p:cNvPr id="43" name="Immagine 42">
                <a:extLst>
                  <a:ext uri="{FF2B5EF4-FFF2-40B4-BE49-F238E27FC236}">
                    <a16:creationId xmlns:a16="http://schemas.microsoft.com/office/drawing/2014/main" id="{2E875A30-D464-4FAA-BC49-889FEC6D63A0}"/>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663018" y="1122198"/>
                <a:ext cx="1043939" cy="441020"/>
              </a:xfrm>
              <a:prstGeom prst="rect">
                <a:avLst/>
              </a:prstGeom>
              <a:noFill/>
              <a:ln>
                <a:noFill/>
              </a:ln>
            </p:spPr>
          </p:pic>
          <p:pic>
            <p:nvPicPr>
              <p:cNvPr id="44" name="Immagine 43">
                <a:extLst>
                  <a:ext uri="{FF2B5EF4-FFF2-40B4-BE49-F238E27FC236}">
                    <a16:creationId xmlns:a16="http://schemas.microsoft.com/office/drawing/2014/main" id="{8220B972-0209-4325-B280-0557B54E7866}"/>
                  </a:ext>
                </a:extLst>
              </p:cNvPr>
              <p:cNvPicPr/>
              <p:nvPr/>
            </p:nvPicPr>
            <p:blipFill rotWithShape="1">
              <a:blip r:embed="rId6" cstate="print">
                <a:extLst>
                  <a:ext uri="{28A0092B-C50C-407E-A947-70E740481C1C}">
                    <a14:useLocalDpi xmlns:a14="http://schemas.microsoft.com/office/drawing/2010/main" val="0"/>
                  </a:ext>
                </a:extLst>
              </a:blip>
              <a:srcRect/>
              <a:stretch/>
            </p:blipFill>
            <p:spPr bwMode="auto">
              <a:xfrm>
                <a:off x="1276350" y="1208500"/>
                <a:ext cx="1029789" cy="506000"/>
              </a:xfrm>
              <a:prstGeom prst="rect">
                <a:avLst/>
              </a:prstGeom>
              <a:noFill/>
              <a:ln>
                <a:noFill/>
              </a:ln>
              <a:extLst>
                <a:ext uri="{53640926-AAD7-44D8-BBD7-CCE9431645EC}">
                  <a14:shadowObscured xmlns:a14="http://schemas.microsoft.com/office/drawing/2010/main"/>
                </a:ext>
              </a:extLst>
            </p:spPr>
          </p:pic>
          <p:pic>
            <p:nvPicPr>
              <p:cNvPr id="45" name="Immagine 44">
                <a:extLst>
                  <a:ext uri="{FF2B5EF4-FFF2-40B4-BE49-F238E27FC236}">
                    <a16:creationId xmlns:a16="http://schemas.microsoft.com/office/drawing/2014/main" id="{3CFEBD80-33C0-467A-B813-C6E29CA97381}"/>
                  </a:ext>
                </a:extLst>
              </p:cNvPr>
              <p:cNvPicPr/>
              <p:nvPr/>
            </p:nvPicPr>
            <p:blipFill rotWithShape="1">
              <a:blip r:embed="rId7" cstate="print">
                <a:extLst>
                  <a:ext uri="{28A0092B-C50C-407E-A947-70E740481C1C}">
                    <a14:useLocalDpi xmlns:a14="http://schemas.microsoft.com/office/drawing/2010/main" val="0"/>
                  </a:ext>
                </a:extLst>
              </a:blip>
              <a:srcRect/>
              <a:stretch/>
            </p:blipFill>
            <p:spPr bwMode="auto">
              <a:xfrm>
                <a:off x="5018636" y="1238046"/>
                <a:ext cx="836817" cy="387406"/>
              </a:xfrm>
              <a:prstGeom prst="rect">
                <a:avLst/>
              </a:prstGeom>
              <a:noFill/>
              <a:ln>
                <a:noFill/>
              </a:ln>
              <a:extLst>
                <a:ext uri="{53640926-AAD7-44D8-BBD7-CCE9431645EC}">
                  <a14:shadowObscured xmlns:a14="http://schemas.microsoft.com/office/drawing/2010/main"/>
                </a:ext>
              </a:extLst>
            </p:spPr>
          </p:pic>
          <p:pic>
            <p:nvPicPr>
              <p:cNvPr id="46" name="Immagine 45">
                <a:extLst>
                  <a:ext uri="{FF2B5EF4-FFF2-40B4-BE49-F238E27FC236}">
                    <a16:creationId xmlns:a16="http://schemas.microsoft.com/office/drawing/2014/main" id="{9FD74F8D-B4A1-41D5-844F-1FB347CDB1FA}"/>
                  </a:ext>
                </a:extLst>
              </p:cNvPr>
              <p:cNvPicPr/>
              <p:nvPr/>
            </p:nvPicPr>
            <p:blipFill rotWithShape="1">
              <a:blip r:embed="rId8" cstate="print">
                <a:extLst>
                  <a:ext uri="{28A0092B-C50C-407E-A947-70E740481C1C}">
                    <a14:useLocalDpi xmlns:a14="http://schemas.microsoft.com/office/drawing/2010/main" val="0"/>
                  </a:ext>
                </a:extLst>
              </a:blip>
              <a:srcRect t="5844" b="10777"/>
              <a:stretch/>
            </p:blipFill>
            <p:spPr bwMode="auto">
              <a:xfrm>
                <a:off x="3680341" y="2072855"/>
                <a:ext cx="1612671" cy="1524000"/>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a:extLst>
                <a:ext uri="{53640926-AAD7-44D8-BBD7-CCE9431645EC}">
                  <a14:shadowObscured xmlns:a14="http://schemas.microsoft.com/office/drawing/2010/main"/>
                </a:ext>
              </a:extLst>
            </p:spPr>
          </p:pic>
          <p:pic>
            <p:nvPicPr>
              <p:cNvPr id="47" name="Immagine 46">
                <a:extLst>
                  <a:ext uri="{FF2B5EF4-FFF2-40B4-BE49-F238E27FC236}">
                    <a16:creationId xmlns:a16="http://schemas.microsoft.com/office/drawing/2014/main" id="{36C8913B-E20E-44D9-A2F0-2F8E7D7B6EE9}"/>
                  </a:ext>
                </a:extLst>
              </p:cNvPr>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3868137" y="1181271"/>
                <a:ext cx="815570" cy="381002"/>
              </a:xfrm>
              <a:prstGeom prst="rect">
                <a:avLst/>
              </a:prstGeom>
              <a:noFill/>
              <a:ln>
                <a:noFill/>
              </a:ln>
            </p:spPr>
          </p:pic>
          <p:pic>
            <p:nvPicPr>
              <p:cNvPr id="48" name="Immagine 47">
                <a:extLst>
                  <a:ext uri="{FF2B5EF4-FFF2-40B4-BE49-F238E27FC236}">
                    <a16:creationId xmlns:a16="http://schemas.microsoft.com/office/drawing/2014/main" id="{4F3345E2-FC4E-4699-AA0D-1E4F7A57E852}"/>
                  </a:ext>
                </a:extLst>
              </p:cNvPr>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6172069" y="1169372"/>
                <a:ext cx="1066717" cy="293802"/>
              </a:xfrm>
              <a:prstGeom prst="rect">
                <a:avLst/>
              </a:prstGeom>
              <a:noFill/>
              <a:ln>
                <a:noFill/>
              </a:ln>
            </p:spPr>
          </p:pic>
          <p:pic>
            <p:nvPicPr>
              <p:cNvPr id="49" name="Immagine 48">
                <a:extLst>
                  <a:ext uri="{FF2B5EF4-FFF2-40B4-BE49-F238E27FC236}">
                    <a16:creationId xmlns:a16="http://schemas.microsoft.com/office/drawing/2014/main" id="{194E8AD6-8ADD-41CB-BD33-48D937025730}"/>
                  </a:ext>
                </a:extLst>
              </p:cNvPr>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6287488" y="3781425"/>
                <a:ext cx="1161062" cy="398495"/>
              </a:xfrm>
              <a:prstGeom prst="rect">
                <a:avLst/>
              </a:prstGeom>
              <a:noFill/>
              <a:ln>
                <a:noFill/>
              </a:ln>
            </p:spPr>
          </p:pic>
          <p:pic>
            <p:nvPicPr>
              <p:cNvPr id="50" name="Immagine 49">
                <a:extLst>
                  <a:ext uri="{FF2B5EF4-FFF2-40B4-BE49-F238E27FC236}">
                    <a16:creationId xmlns:a16="http://schemas.microsoft.com/office/drawing/2014/main" id="{095E6DF6-03D7-4F02-8BF4-D9D94AB0612E}"/>
                  </a:ext>
                </a:extLst>
              </p:cNvPr>
              <p:cNvPicPr/>
              <p:nvPr/>
            </p:nvPicPr>
            <p:blipFill rotWithShape="1">
              <a:blip r:embed="rId12" cstate="print">
                <a:extLst>
                  <a:ext uri="{28A0092B-C50C-407E-A947-70E740481C1C}">
                    <a14:useLocalDpi xmlns:a14="http://schemas.microsoft.com/office/drawing/2010/main" val="0"/>
                  </a:ext>
                </a:extLst>
              </a:blip>
              <a:srcRect/>
              <a:stretch/>
            </p:blipFill>
            <p:spPr bwMode="auto">
              <a:xfrm>
                <a:off x="6815763" y="2809875"/>
                <a:ext cx="470862" cy="533712"/>
              </a:xfrm>
              <a:prstGeom prst="rect">
                <a:avLst/>
              </a:prstGeom>
              <a:noFill/>
              <a:ln>
                <a:noFill/>
              </a:ln>
              <a:extLst>
                <a:ext uri="{53640926-AAD7-44D8-BBD7-CCE9431645EC}">
                  <a14:shadowObscured xmlns:a14="http://schemas.microsoft.com/office/drawing/2010/main"/>
                </a:ext>
              </a:extLst>
            </p:spPr>
          </p:pic>
          <p:pic>
            <p:nvPicPr>
              <p:cNvPr id="51" name="Immagine 50">
                <a:extLst>
                  <a:ext uri="{FF2B5EF4-FFF2-40B4-BE49-F238E27FC236}">
                    <a16:creationId xmlns:a16="http://schemas.microsoft.com/office/drawing/2014/main" id="{3303D06F-BDC5-4268-992D-00909A08CA86}"/>
                  </a:ext>
                </a:extLst>
              </p:cNvPr>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6075621" y="1762437"/>
                <a:ext cx="933218" cy="331950"/>
              </a:xfrm>
              <a:prstGeom prst="rect">
                <a:avLst/>
              </a:prstGeom>
              <a:noFill/>
              <a:ln>
                <a:noFill/>
              </a:ln>
            </p:spPr>
          </p:pic>
          <p:pic>
            <p:nvPicPr>
              <p:cNvPr id="52" name="Immagine 51">
                <a:extLst>
                  <a:ext uri="{FF2B5EF4-FFF2-40B4-BE49-F238E27FC236}">
                    <a16:creationId xmlns:a16="http://schemas.microsoft.com/office/drawing/2014/main" id="{D23AF043-726C-4843-832E-890EE52DC071}"/>
                  </a:ext>
                </a:extLst>
              </p:cNvPr>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1566545" y="2745885"/>
                <a:ext cx="540623" cy="473468"/>
              </a:xfrm>
              <a:prstGeom prst="rect">
                <a:avLst/>
              </a:prstGeom>
              <a:noFill/>
              <a:ln>
                <a:noFill/>
              </a:ln>
            </p:spPr>
          </p:pic>
          <p:pic>
            <p:nvPicPr>
              <p:cNvPr id="53" name="Immagine 52">
                <a:extLst>
                  <a:ext uri="{FF2B5EF4-FFF2-40B4-BE49-F238E27FC236}">
                    <a16:creationId xmlns:a16="http://schemas.microsoft.com/office/drawing/2014/main" id="{6E814E48-331A-4179-9C07-F357BFD2E509}"/>
                  </a:ext>
                </a:extLst>
              </p:cNvPr>
              <p:cNvPicPr/>
              <p:nvPr/>
            </p:nvPicPr>
            <p:blipFill rotWithShape="1">
              <a:blip r:embed="rId15" cstate="print">
                <a:extLst>
                  <a:ext uri="{28A0092B-C50C-407E-A947-70E740481C1C}">
                    <a14:useLocalDpi xmlns:a14="http://schemas.microsoft.com/office/drawing/2010/main" val="0"/>
                  </a:ext>
                </a:extLst>
              </a:blip>
              <a:srcRect/>
              <a:stretch/>
            </p:blipFill>
            <p:spPr bwMode="auto">
              <a:xfrm>
                <a:off x="7294720" y="2107108"/>
                <a:ext cx="1399641" cy="398494"/>
              </a:xfrm>
              <a:prstGeom prst="rect">
                <a:avLst/>
              </a:prstGeom>
              <a:noFill/>
              <a:ln>
                <a:noFill/>
              </a:ln>
              <a:extLst>
                <a:ext uri="{53640926-AAD7-44D8-BBD7-CCE9431645EC}">
                  <a14:shadowObscured xmlns:a14="http://schemas.microsoft.com/office/drawing/2010/main"/>
                </a:ext>
              </a:extLst>
            </p:spPr>
          </p:pic>
          <p:pic>
            <p:nvPicPr>
              <p:cNvPr id="54" name="Immagine 53">
                <a:extLst>
                  <a:ext uri="{FF2B5EF4-FFF2-40B4-BE49-F238E27FC236}">
                    <a16:creationId xmlns:a16="http://schemas.microsoft.com/office/drawing/2014/main" id="{19A91E5B-0312-4E51-A26B-54331FCEC89F}"/>
                  </a:ext>
                </a:extLst>
              </p:cNvPr>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597715" y="2924175"/>
                <a:ext cx="669110" cy="574084"/>
              </a:xfrm>
              <a:prstGeom prst="rect">
                <a:avLst/>
              </a:prstGeom>
              <a:noFill/>
              <a:ln>
                <a:noFill/>
              </a:ln>
            </p:spPr>
          </p:pic>
          <p:pic>
            <p:nvPicPr>
              <p:cNvPr id="55" name="Immagine 54">
                <a:extLst>
                  <a:ext uri="{FF2B5EF4-FFF2-40B4-BE49-F238E27FC236}">
                    <a16:creationId xmlns:a16="http://schemas.microsoft.com/office/drawing/2014/main" id="{407C1C15-A8CC-49C7-8498-5A625C7A1A2A}"/>
                  </a:ext>
                </a:extLst>
              </p:cNvPr>
              <p:cNvPicPr/>
              <p:nvPr/>
            </p:nvPicPr>
            <p:blipFill>
              <a:blip r:embed="rId17" cstate="print">
                <a:extLst>
                  <a:ext uri="{28A0092B-C50C-407E-A947-70E740481C1C}">
                    <a14:useLocalDpi xmlns:a14="http://schemas.microsoft.com/office/drawing/2010/main" val="0"/>
                  </a:ext>
                </a:extLst>
              </a:blip>
              <a:srcRect/>
              <a:stretch>
                <a:fillRect/>
              </a:stretch>
            </p:blipFill>
            <p:spPr bwMode="auto">
              <a:xfrm>
                <a:off x="825416" y="3691053"/>
                <a:ext cx="689325" cy="574084"/>
              </a:xfrm>
              <a:prstGeom prst="rect">
                <a:avLst/>
              </a:prstGeom>
              <a:noFill/>
              <a:ln>
                <a:noFill/>
              </a:ln>
            </p:spPr>
          </p:pic>
          <p:pic>
            <p:nvPicPr>
              <p:cNvPr id="56" name="Immagine 55">
                <a:extLst>
                  <a:ext uri="{FF2B5EF4-FFF2-40B4-BE49-F238E27FC236}">
                    <a16:creationId xmlns:a16="http://schemas.microsoft.com/office/drawing/2014/main" id="{1F1E076D-FC99-4FDC-A096-921F21752038}"/>
                  </a:ext>
                </a:extLst>
              </p:cNvPr>
              <p:cNvPicPr/>
              <p:nvPr/>
            </p:nvPicPr>
            <p:blipFill rotWithShape="1">
              <a:blip r:embed="rId18" cstate="print">
                <a:extLst>
                  <a:ext uri="{28A0092B-C50C-407E-A947-70E740481C1C}">
                    <a14:useLocalDpi xmlns:a14="http://schemas.microsoft.com/office/drawing/2010/main" val="0"/>
                  </a:ext>
                </a:extLst>
              </a:blip>
              <a:srcRect b="-525"/>
              <a:stretch/>
            </p:blipFill>
            <p:spPr bwMode="auto">
              <a:xfrm>
                <a:off x="2026757" y="3552775"/>
                <a:ext cx="1158230" cy="400319"/>
              </a:xfrm>
              <a:prstGeom prst="rect">
                <a:avLst/>
              </a:prstGeom>
              <a:noFill/>
              <a:ln>
                <a:noFill/>
              </a:ln>
              <a:extLst>
                <a:ext uri="{53640926-AAD7-44D8-BBD7-CCE9431645EC}">
                  <a14:shadowObscured xmlns:a14="http://schemas.microsoft.com/office/drawing/2010/main"/>
                </a:ext>
              </a:extLst>
            </p:spPr>
          </p:pic>
          <p:pic>
            <p:nvPicPr>
              <p:cNvPr id="57" name="Immagine 56">
                <a:extLst>
                  <a:ext uri="{FF2B5EF4-FFF2-40B4-BE49-F238E27FC236}">
                    <a16:creationId xmlns:a16="http://schemas.microsoft.com/office/drawing/2014/main" id="{9B53DBBF-996F-4EE0-9F74-F28E342B43E5}"/>
                  </a:ext>
                </a:extLst>
              </p:cNvPr>
              <p:cNvPicPr/>
              <p:nvPr/>
            </p:nvPicPr>
            <p:blipFill>
              <a:blip r:embed="rId19" cstate="print">
                <a:extLst>
                  <a:ext uri="{28A0092B-C50C-407E-A947-70E740481C1C}">
                    <a14:useLocalDpi xmlns:a14="http://schemas.microsoft.com/office/drawing/2010/main" val="0"/>
                  </a:ext>
                </a:extLst>
              </a:blip>
              <a:srcRect/>
              <a:stretch>
                <a:fillRect/>
              </a:stretch>
            </p:blipFill>
            <p:spPr bwMode="auto">
              <a:xfrm>
                <a:off x="4043766" y="4567171"/>
                <a:ext cx="613216" cy="679465"/>
              </a:xfrm>
              <a:prstGeom prst="rect">
                <a:avLst/>
              </a:prstGeom>
              <a:noFill/>
              <a:ln>
                <a:noFill/>
              </a:ln>
            </p:spPr>
          </p:pic>
          <p:pic>
            <p:nvPicPr>
              <p:cNvPr id="58" name="Immagine 57">
                <a:extLst>
                  <a:ext uri="{FF2B5EF4-FFF2-40B4-BE49-F238E27FC236}">
                    <a16:creationId xmlns:a16="http://schemas.microsoft.com/office/drawing/2014/main" id="{A7BDD5CD-E0E6-4B3D-9BE5-C710D4E4C3D9}"/>
                  </a:ext>
                </a:extLst>
              </p:cNvPr>
              <p:cNvPicPr/>
              <p:nvPr/>
            </p:nvPicPr>
            <p:blipFill rotWithShape="1">
              <a:blip r:embed="rId20" cstate="print">
                <a:extLst>
                  <a:ext uri="{28A0092B-C50C-407E-A947-70E740481C1C}">
                    <a14:useLocalDpi xmlns:a14="http://schemas.microsoft.com/office/drawing/2010/main" val="0"/>
                  </a:ext>
                </a:extLst>
              </a:blip>
              <a:srcRect t="-36649"/>
              <a:stretch/>
            </p:blipFill>
            <p:spPr bwMode="auto">
              <a:xfrm>
                <a:off x="4071416" y="3654518"/>
                <a:ext cx="1070610" cy="533400"/>
              </a:xfrm>
              <a:prstGeom prst="rect">
                <a:avLst/>
              </a:prstGeom>
              <a:noFill/>
              <a:ln>
                <a:noFill/>
              </a:ln>
              <a:extLst>
                <a:ext uri="{53640926-AAD7-44D8-BBD7-CCE9431645EC}">
                  <a14:shadowObscured xmlns:a14="http://schemas.microsoft.com/office/drawing/2010/main"/>
                </a:ext>
              </a:extLst>
            </p:spPr>
          </p:pic>
          <p:pic>
            <p:nvPicPr>
              <p:cNvPr id="59" name="Immagine 58">
                <a:extLst>
                  <a:ext uri="{FF2B5EF4-FFF2-40B4-BE49-F238E27FC236}">
                    <a16:creationId xmlns:a16="http://schemas.microsoft.com/office/drawing/2014/main" id="{4D6E9BC4-7DED-4EE7-8FCC-24E9255A818D}"/>
                  </a:ext>
                </a:extLst>
              </p:cNvPr>
              <p:cNvPicPr/>
              <p:nvPr/>
            </p:nvPicPr>
            <p:blipFill rotWithShape="1">
              <a:blip r:embed="rId21" cstate="print">
                <a:extLst>
                  <a:ext uri="{28A0092B-C50C-407E-A947-70E740481C1C}">
                    <a14:useLocalDpi xmlns:a14="http://schemas.microsoft.com/office/drawing/2010/main" val="0"/>
                  </a:ext>
                </a:extLst>
              </a:blip>
              <a:srcRect l="10303" t="11627" r="8292" b="7899"/>
              <a:stretch/>
            </p:blipFill>
            <p:spPr bwMode="auto">
              <a:xfrm>
                <a:off x="5592732" y="2995603"/>
                <a:ext cx="1013453" cy="574045"/>
              </a:xfrm>
              <a:prstGeom prst="rect">
                <a:avLst/>
              </a:prstGeom>
              <a:noFill/>
              <a:ln>
                <a:noFill/>
              </a:ln>
              <a:extLst>
                <a:ext uri="{53640926-AAD7-44D8-BBD7-CCE9431645EC}">
                  <a14:shadowObscured xmlns:a14="http://schemas.microsoft.com/office/drawing/2010/main"/>
                </a:ext>
              </a:extLst>
            </p:spPr>
          </p:pic>
          <p:pic>
            <p:nvPicPr>
              <p:cNvPr id="60" name="Immagine 59">
                <a:extLst>
                  <a:ext uri="{FF2B5EF4-FFF2-40B4-BE49-F238E27FC236}">
                    <a16:creationId xmlns:a16="http://schemas.microsoft.com/office/drawing/2014/main" id="{B28093AD-B7CA-47E8-AFAF-12FF03972D84}"/>
                  </a:ext>
                </a:extLst>
              </p:cNvPr>
              <p:cNvPicPr/>
              <p:nvPr/>
            </p:nvPicPr>
            <p:blipFill>
              <a:blip r:embed="rId22" cstate="print">
                <a:extLst>
                  <a:ext uri="{28A0092B-C50C-407E-A947-70E740481C1C}">
                    <a14:useLocalDpi xmlns:a14="http://schemas.microsoft.com/office/drawing/2010/main" val="0"/>
                  </a:ext>
                </a:extLst>
              </a:blip>
              <a:srcRect/>
              <a:stretch>
                <a:fillRect/>
              </a:stretch>
            </p:blipFill>
            <p:spPr bwMode="auto">
              <a:xfrm>
                <a:off x="7734301" y="2717258"/>
                <a:ext cx="533100" cy="730394"/>
              </a:xfrm>
              <a:prstGeom prst="rect">
                <a:avLst/>
              </a:prstGeom>
              <a:noFill/>
              <a:ln>
                <a:noFill/>
              </a:ln>
            </p:spPr>
          </p:pic>
          <p:pic>
            <p:nvPicPr>
              <p:cNvPr id="61" name="Immagine 60">
                <a:extLst>
                  <a:ext uri="{FF2B5EF4-FFF2-40B4-BE49-F238E27FC236}">
                    <a16:creationId xmlns:a16="http://schemas.microsoft.com/office/drawing/2014/main" id="{A4171BC1-2526-4FEF-AAE9-99B27150FD6C}"/>
                  </a:ext>
                </a:extLst>
              </p:cNvPr>
              <p:cNvPicPr/>
              <p:nvPr/>
            </p:nvPicPr>
            <p:blipFill>
              <a:blip r:embed="rId23">
                <a:extLst>
                  <a:ext uri="{28A0092B-C50C-407E-A947-70E740481C1C}">
                    <a14:useLocalDpi xmlns:a14="http://schemas.microsoft.com/office/drawing/2010/main" val="0"/>
                  </a:ext>
                </a:extLst>
              </a:blip>
              <a:srcRect/>
              <a:stretch>
                <a:fillRect/>
              </a:stretch>
            </p:blipFill>
            <p:spPr bwMode="auto">
              <a:xfrm>
                <a:off x="2458901" y="2828557"/>
                <a:ext cx="931545" cy="372110"/>
              </a:xfrm>
              <a:prstGeom prst="rect">
                <a:avLst/>
              </a:prstGeom>
              <a:noFill/>
              <a:ln>
                <a:noFill/>
              </a:ln>
            </p:spPr>
          </p:pic>
          <p:pic>
            <p:nvPicPr>
              <p:cNvPr id="62" name="Immagine 61">
                <a:extLst>
                  <a:ext uri="{FF2B5EF4-FFF2-40B4-BE49-F238E27FC236}">
                    <a16:creationId xmlns:a16="http://schemas.microsoft.com/office/drawing/2014/main" id="{C9580DB3-08D0-4AFF-8249-B8BEF800D379}"/>
                  </a:ext>
                </a:extLst>
              </p:cNvPr>
              <p:cNvPicPr/>
              <p:nvPr/>
            </p:nvPicPr>
            <p:blipFill rotWithShape="1">
              <a:blip r:embed="rId24" cstate="print">
                <a:extLst>
                  <a:ext uri="{28A0092B-C50C-407E-A947-70E740481C1C}">
                    <a14:useLocalDpi xmlns:a14="http://schemas.microsoft.com/office/drawing/2010/main" val="0"/>
                  </a:ext>
                </a:extLst>
              </a:blip>
              <a:srcRect l="-6470" t="-14364" r="-8843" b="-26693"/>
              <a:stretch/>
            </p:blipFill>
            <p:spPr bwMode="auto">
              <a:xfrm>
                <a:off x="2056333" y="4481169"/>
                <a:ext cx="805136" cy="437516"/>
              </a:xfrm>
              <a:prstGeom prst="rect">
                <a:avLst/>
              </a:prstGeom>
              <a:noFill/>
              <a:ln>
                <a:noFill/>
              </a:ln>
              <a:extLst>
                <a:ext uri="{53640926-AAD7-44D8-BBD7-CCE9431645EC}">
                  <a14:shadowObscured xmlns:a14="http://schemas.microsoft.com/office/drawing/2010/main"/>
                </a:ext>
              </a:extLst>
            </p:spPr>
          </p:pic>
          <p:pic>
            <p:nvPicPr>
              <p:cNvPr id="63" name="Immagine 62">
                <a:extLst>
                  <a:ext uri="{FF2B5EF4-FFF2-40B4-BE49-F238E27FC236}">
                    <a16:creationId xmlns:a16="http://schemas.microsoft.com/office/drawing/2014/main" id="{22C18C4D-CED7-42FD-B406-C9BFDF910E9C}"/>
                  </a:ext>
                </a:extLst>
              </p:cNvPr>
              <p:cNvPicPr/>
              <p:nvPr/>
            </p:nvPicPr>
            <p:blipFill>
              <a:blip r:embed="rId25" cstate="print">
                <a:extLst>
                  <a:ext uri="{28A0092B-C50C-407E-A947-70E740481C1C}">
                    <a14:useLocalDpi xmlns:a14="http://schemas.microsoft.com/office/drawing/2010/main" val="0"/>
                  </a:ext>
                </a:extLst>
              </a:blip>
              <a:srcRect/>
              <a:stretch>
                <a:fillRect/>
              </a:stretch>
            </p:blipFill>
            <p:spPr bwMode="auto">
              <a:xfrm>
                <a:off x="2760419" y="4931054"/>
                <a:ext cx="908008" cy="354462"/>
              </a:xfrm>
              <a:prstGeom prst="rect">
                <a:avLst/>
              </a:prstGeom>
              <a:noFill/>
              <a:ln>
                <a:noFill/>
              </a:ln>
            </p:spPr>
          </p:pic>
          <p:pic>
            <p:nvPicPr>
              <p:cNvPr id="64" name="Immagine 63">
                <a:extLst>
                  <a:ext uri="{FF2B5EF4-FFF2-40B4-BE49-F238E27FC236}">
                    <a16:creationId xmlns:a16="http://schemas.microsoft.com/office/drawing/2014/main" id="{64C6616E-01C3-473D-BB58-24606B4C35C7}"/>
                  </a:ext>
                </a:extLst>
              </p:cNvPr>
              <p:cNvPicPr/>
              <p:nvPr/>
            </p:nvPicPr>
            <p:blipFill>
              <a:blip r:embed="rId26" cstate="print">
                <a:extLst>
                  <a:ext uri="{28A0092B-C50C-407E-A947-70E740481C1C}">
                    <a14:useLocalDpi xmlns:a14="http://schemas.microsoft.com/office/drawing/2010/main" val="0"/>
                  </a:ext>
                </a:extLst>
              </a:blip>
              <a:srcRect/>
              <a:stretch>
                <a:fillRect/>
              </a:stretch>
            </p:blipFill>
            <p:spPr bwMode="auto">
              <a:xfrm>
                <a:off x="3184987" y="4049809"/>
                <a:ext cx="581827" cy="369090"/>
              </a:xfrm>
              <a:prstGeom prst="rect">
                <a:avLst/>
              </a:prstGeom>
              <a:noFill/>
              <a:ln>
                <a:noFill/>
              </a:ln>
            </p:spPr>
          </p:pic>
          <p:pic>
            <p:nvPicPr>
              <p:cNvPr id="65" name="Immagine 64">
                <a:extLst>
                  <a:ext uri="{FF2B5EF4-FFF2-40B4-BE49-F238E27FC236}">
                    <a16:creationId xmlns:a16="http://schemas.microsoft.com/office/drawing/2014/main" id="{86A11972-AE1E-405B-8ED0-FF2903A6460F}"/>
                  </a:ext>
                </a:extLst>
              </p:cNvPr>
              <p:cNvPicPr/>
              <p:nvPr/>
            </p:nvPicPr>
            <p:blipFill rotWithShape="1">
              <a:blip r:embed="rId27" cstate="print">
                <a:extLst>
                  <a:ext uri="{28A0092B-C50C-407E-A947-70E740481C1C}">
                    <a14:useLocalDpi xmlns:a14="http://schemas.microsoft.com/office/drawing/2010/main" val="0"/>
                  </a:ext>
                </a:extLst>
              </a:blip>
              <a:srcRect/>
              <a:stretch/>
            </p:blipFill>
            <p:spPr bwMode="auto">
              <a:xfrm>
                <a:off x="5255719" y="4115348"/>
                <a:ext cx="922752" cy="505387"/>
              </a:xfrm>
              <a:prstGeom prst="rect">
                <a:avLst/>
              </a:prstGeom>
              <a:noFill/>
              <a:ln>
                <a:noFill/>
              </a:ln>
              <a:extLst>
                <a:ext uri="{53640926-AAD7-44D8-BBD7-CCE9431645EC}">
                  <a14:shadowObscured xmlns:a14="http://schemas.microsoft.com/office/drawing/2010/main"/>
                </a:ext>
              </a:extLst>
            </p:spPr>
          </p:pic>
          <p:pic>
            <p:nvPicPr>
              <p:cNvPr id="66" name="Immagine 65">
                <a:extLst>
                  <a:ext uri="{FF2B5EF4-FFF2-40B4-BE49-F238E27FC236}">
                    <a16:creationId xmlns:a16="http://schemas.microsoft.com/office/drawing/2014/main" id="{ECEC1791-0BAE-4C3C-98E4-5B31909D5C54}"/>
                  </a:ext>
                </a:extLst>
              </p:cNvPr>
              <p:cNvPicPr/>
              <p:nvPr/>
            </p:nvPicPr>
            <p:blipFill rotWithShape="1">
              <a:blip r:embed="rId28" cstate="print">
                <a:extLst>
                  <a:ext uri="{28A0092B-C50C-407E-A947-70E740481C1C}">
                    <a14:useLocalDpi xmlns:a14="http://schemas.microsoft.com/office/drawing/2010/main" val="0"/>
                  </a:ext>
                </a:extLst>
              </a:blip>
              <a:srcRect b="-27342"/>
              <a:stretch/>
            </p:blipFill>
            <p:spPr bwMode="auto">
              <a:xfrm>
                <a:off x="6989709" y="4351747"/>
                <a:ext cx="1229562" cy="364888"/>
              </a:xfrm>
              <a:prstGeom prst="rect">
                <a:avLst/>
              </a:prstGeom>
              <a:noFill/>
              <a:ln>
                <a:noFill/>
              </a:ln>
              <a:extLst>
                <a:ext uri="{53640926-AAD7-44D8-BBD7-CCE9431645EC}">
                  <a14:shadowObscured xmlns:a14="http://schemas.microsoft.com/office/drawing/2010/main"/>
                </a:ext>
              </a:extLst>
            </p:spPr>
          </p:pic>
          <p:pic>
            <p:nvPicPr>
              <p:cNvPr id="67" name="Immagine 66">
                <a:extLst>
                  <a:ext uri="{FF2B5EF4-FFF2-40B4-BE49-F238E27FC236}">
                    <a16:creationId xmlns:a16="http://schemas.microsoft.com/office/drawing/2014/main" id="{A64FCEF1-3FCF-44C4-8C61-96B001269B83}"/>
                  </a:ext>
                </a:extLst>
              </p:cNvPr>
              <p:cNvPicPr/>
              <p:nvPr/>
            </p:nvPicPr>
            <p:blipFill>
              <a:blip r:embed="rId29" cstate="print">
                <a:extLst>
                  <a:ext uri="{28A0092B-C50C-407E-A947-70E740481C1C}">
                    <a14:useLocalDpi xmlns:a14="http://schemas.microsoft.com/office/drawing/2010/main" val="0"/>
                  </a:ext>
                </a:extLst>
              </a:blip>
              <a:srcRect/>
              <a:stretch>
                <a:fillRect/>
              </a:stretch>
            </p:blipFill>
            <p:spPr bwMode="auto">
              <a:xfrm>
                <a:off x="1301245" y="4222198"/>
                <a:ext cx="589280" cy="638794"/>
              </a:xfrm>
              <a:prstGeom prst="rect">
                <a:avLst/>
              </a:prstGeom>
              <a:noFill/>
              <a:ln>
                <a:noFill/>
              </a:ln>
            </p:spPr>
          </p:pic>
          <p:pic>
            <p:nvPicPr>
              <p:cNvPr id="68" name="Immagine 67">
                <a:extLst>
                  <a:ext uri="{FF2B5EF4-FFF2-40B4-BE49-F238E27FC236}">
                    <a16:creationId xmlns:a16="http://schemas.microsoft.com/office/drawing/2014/main" id="{6F1A8FBC-001D-4429-8A89-F4839301DBDF}"/>
                  </a:ext>
                </a:extLst>
              </p:cNvPr>
              <p:cNvPicPr/>
              <p:nvPr/>
            </p:nvPicPr>
            <p:blipFill>
              <a:blip r:embed="rId30" cstate="print">
                <a:extLst>
                  <a:ext uri="{28A0092B-C50C-407E-A947-70E740481C1C}">
                    <a14:useLocalDpi xmlns:a14="http://schemas.microsoft.com/office/drawing/2010/main" val="0"/>
                  </a:ext>
                </a:extLst>
              </a:blip>
              <a:srcRect/>
              <a:stretch/>
            </p:blipFill>
            <p:spPr bwMode="auto">
              <a:xfrm>
                <a:off x="4855175" y="4846858"/>
                <a:ext cx="2000556" cy="411215"/>
              </a:xfrm>
              <a:prstGeom prst="rect">
                <a:avLst/>
              </a:prstGeom>
              <a:noFill/>
              <a:ln>
                <a:noFill/>
              </a:ln>
            </p:spPr>
          </p:pic>
          <p:pic>
            <p:nvPicPr>
              <p:cNvPr id="69" name="Immagine 68">
                <a:extLst>
                  <a:ext uri="{FF2B5EF4-FFF2-40B4-BE49-F238E27FC236}">
                    <a16:creationId xmlns:a16="http://schemas.microsoft.com/office/drawing/2014/main" id="{177E70F8-C111-4E4B-BB41-2DA38DFCB6FE}"/>
                  </a:ext>
                </a:extLst>
              </p:cNvPr>
              <p:cNvPicPr/>
              <p:nvPr/>
            </p:nvPicPr>
            <p:blipFill>
              <a:blip r:embed="rId31">
                <a:extLst>
                  <a:ext uri="{28A0092B-C50C-407E-A947-70E740481C1C}">
                    <a14:useLocalDpi xmlns:a14="http://schemas.microsoft.com/office/drawing/2010/main" val="0"/>
                  </a:ext>
                </a:extLst>
              </a:blip>
              <a:srcRect/>
              <a:stretch>
                <a:fillRect/>
              </a:stretch>
            </p:blipFill>
            <p:spPr bwMode="auto">
              <a:xfrm>
                <a:off x="7538778" y="1199484"/>
                <a:ext cx="680493" cy="660242"/>
              </a:xfrm>
              <a:prstGeom prst="rect">
                <a:avLst/>
              </a:prstGeom>
              <a:noFill/>
              <a:ln>
                <a:noFill/>
              </a:ln>
            </p:spPr>
          </p:pic>
          <p:pic>
            <p:nvPicPr>
              <p:cNvPr id="70" name="Immagine 69">
                <a:extLst>
                  <a:ext uri="{FF2B5EF4-FFF2-40B4-BE49-F238E27FC236}">
                    <a16:creationId xmlns:a16="http://schemas.microsoft.com/office/drawing/2014/main" id="{3B856DF5-BC55-4C85-9C62-46B23774D684}"/>
                  </a:ext>
                </a:extLst>
              </p:cNvPr>
              <p:cNvPicPr/>
              <p:nvPr/>
            </p:nvPicPr>
            <p:blipFill>
              <a:blip r:embed="rId32" cstate="print">
                <a:extLst>
                  <a:ext uri="{28A0092B-C50C-407E-A947-70E740481C1C}">
                    <a14:useLocalDpi xmlns:a14="http://schemas.microsoft.com/office/drawing/2010/main" val="0"/>
                  </a:ext>
                </a:extLst>
              </a:blip>
              <a:srcRect/>
              <a:stretch>
                <a:fillRect/>
              </a:stretch>
            </p:blipFill>
            <p:spPr bwMode="auto">
              <a:xfrm>
                <a:off x="7516657" y="3765985"/>
                <a:ext cx="998693" cy="430682"/>
              </a:xfrm>
              <a:prstGeom prst="rect">
                <a:avLst/>
              </a:prstGeom>
              <a:noFill/>
              <a:ln>
                <a:noFill/>
              </a:ln>
            </p:spPr>
          </p:pic>
        </p:grpSp>
        <p:pic>
          <p:nvPicPr>
            <p:cNvPr id="39" name="Picture 2">
              <a:extLst>
                <a:ext uri="{FF2B5EF4-FFF2-40B4-BE49-F238E27FC236}">
                  <a16:creationId xmlns:a16="http://schemas.microsoft.com/office/drawing/2014/main" id="{2FD9190F-F415-477C-9012-C0CE37C6561E}"/>
                </a:ext>
              </a:extLst>
            </p:cNvPr>
            <p:cNvPicPr>
              <a:picLocks noChangeAspect="1" noChangeArrowheads="1"/>
            </p:cNvPicPr>
            <p:nvPr/>
          </p:nvPicPr>
          <p:blipFill>
            <a:blip r:embed="rId33" cstate="print">
              <a:extLst>
                <a:ext uri="{28A0092B-C50C-407E-A947-70E740481C1C}">
                  <a14:useLocalDpi xmlns:a14="http://schemas.microsoft.com/office/drawing/2010/main" val="0"/>
                </a:ext>
              </a:extLst>
            </a:blip>
            <a:srcRect/>
            <a:stretch>
              <a:fillRect/>
            </a:stretch>
          </p:blipFill>
          <p:spPr bwMode="auto">
            <a:xfrm>
              <a:off x="8594021" y="4577274"/>
              <a:ext cx="780934" cy="328644"/>
            </a:xfrm>
            <a:prstGeom prst="rect">
              <a:avLst/>
            </a:prstGeom>
            <a:noFill/>
            <a:extLst>
              <a:ext uri="{909E8E84-426E-40DD-AFC4-6F175D3DCCD1}">
                <a14:hiddenFill xmlns:a14="http://schemas.microsoft.com/office/drawing/2010/main">
                  <a:solidFill>
                    <a:srgbClr val="FFFFFF"/>
                  </a:solidFill>
                </a14:hiddenFill>
              </a:ext>
            </a:extLst>
          </p:spPr>
        </p:pic>
      </p:grpSp>
      <p:sp>
        <p:nvSpPr>
          <p:cNvPr id="7" name="TextBox 5">
            <a:extLst>
              <a:ext uri="{FF2B5EF4-FFF2-40B4-BE49-F238E27FC236}">
                <a16:creationId xmlns:a16="http://schemas.microsoft.com/office/drawing/2014/main" id="{99779ACE-56F6-B6FA-3CA8-76C324653FDB}"/>
              </a:ext>
            </a:extLst>
          </p:cNvPr>
          <p:cNvSpPr txBox="1"/>
          <p:nvPr/>
        </p:nvSpPr>
        <p:spPr>
          <a:xfrm>
            <a:off x="7138746" y="5456322"/>
            <a:ext cx="4472418" cy="707886"/>
          </a:xfrm>
          <a:prstGeom prst="rect">
            <a:avLst/>
          </a:prstGeom>
          <a:noFill/>
        </p:spPr>
        <p:txBody>
          <a:bodyPr wrap="square" rtlCol="0">
            <a:spAutoFit/>
          </a:bodyPr>
          <a:lstStyle/>
          <a:p>
            <a:pPr algn="just"/>
            <a:r>
              <a:rPr lang="en-US" sz="1000" b="1" dirty="0"/>
              <a:t>Disclaimer: </a:t>
            </a:r>
            <a:r>
              <a:rPr lang="en-US" sz="1000" dirty="0"/>
              <a:t>Funded by the European Union. Views and opinions expressed are however those of the author(s) only and do not necessarily reflect those of the European Union or the European Education and Culture Executive Agency (EACEA). Neither the European Union nor EACEA can be held responsible for them.</a:t>
            </a:r>
          </a:p>
        </p:txBody>
      </p:sp>
      <p:pic>
        <p:nvPicPr>
          <p:cNvPr id="8" name="Imagen 63">
            <a:extLst>
              <a:ext uri="{FF2B5EF4-FFF2-40B4-BE49-F238E27FC236}">
                <a16:creationId xmlns:a16="http://schemas.microsoft.com/office/drawing/2014/main" id="{6307C79A-261C-51C8-020F-844BE6B96952}"/>
              </a:ext>
            </a:extLst>
          </p:cNvPr>
          <p:cNvPicPr/>
          <p:nvPr/>
        </p:nvPicPr>
        <p:blipFill>
          <a:blip r:embed="rId34">
            <a:extLst>
              <a:ext uri="{28A0092B-C50C-407E-A947-70E740481C1C}">
                <a14:useLocalDpi xmlns:a14="http://schemas.microsoft.com/office/drawing/2010/main"/>
              </a:ext>
            </a:extLst>
          </a:blip>
          <a:srcRect/>
          <a:stretch>
            <a:fillRect/>
          </a:stretch>
        </p:blipFill>
        <p:spPr bwMode="auto">
          <a:xfrm>
            <a:off x="4612376" y="5469511"/>
            <a:ext cx="2411657" cy="676004"/>
          </a:xfrm>
          <a:prstGeom prst="rect">
            <a:avLst/>
          </a:prstGeom>
          <a:noFill/>
        </p:spPr>
      </p:pic>
    </p:spTree>
    <p:extLst>
      <p:ext uri="{BB962C8B-B14F-4D97-AF65-F5344CB8AC3E}">
        <p14:creationId xmlns:p14="http://schemas.microsoft.com/office/powerpoint/2010/main" val="4109325649"/>
      </p:ext>
    </p:extLst>
  </p:cSld>
  <p:clrMapOvr>
    <a:masterClrMapping/>
  </p:clrMapOvr>
</p:sld>
</file>

<file path=ppt/theme/theme1.xml><?xml version="1.0" encoding="utf-8"?>
<a:theme xmlns:a="http://schemas.openxmlformats.org/drawingml/2006/main" name="CoLLaboratE-ThemeNew">
  <a:themeElements>
    <a:clrScheme name="Θέμα του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Θέμα του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Θέμα του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oLLaboratE-ThemeNew" id="{AD441D31-B38D-4F89-B57E-CC0212D26925}" vid="{A4654D39-5463-4B11-90A2-3C333BBC5873}"/>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3340</TotalTime>
  <Words>153</Words>
  <Application>Microsoft Office PowerPoint</Application>
  <PresentationFormat>Widescreen</PresentationFormat>
  <Paragraphs>27</Paragraphs>
  <Slides>5</Slides>
  <Notes>1</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5</vt:i4>
      </vt:variant>
    </vt:vector>
  </HeadingPairs>
  <TitlesOfParts>
    <vt:vector size="10" baseType="lpstr">
      <vt:lpstr>Arial</vt:lpstr>
      <vt:lpstr>Bahnschrift</vt:lpstr>
      <vt:lpstr>Bahnschrift Light Condensed</vt:lpstr>
      <vt:lpstr>Calibri</vt:lpstr>
      <vt:lpstr>CoLLaboratE-ThemeNew</vt:lpstr>
      <vt:lpstr>Addressing the current and Future skIll needs for sustainability, digitalization and the bio-Economy in  agricuLture:  European skills agenDa and Strategy</vt:lpstr>
      <vt:lpstr>1. Introduction</vt:lpstr>
      <vt:lpstr>2. Learning Outcomes  </vt:lpstr>
      <vt:lpstr>3. YX</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WP1 - Project Management</dc:title>
  <dc:creator>Francesca Sanna</dc:creator>
  <cp:lastModifiedBy>Francesca </cp:lastModifiedBy>
  <cp:revision>93</cp:revision>
  <dcterms:created xsi:type="dcterms:W3CDTF">2018-10-15T13:11:22Z</dcterms:created>
  <dcterms:modified xsi:type="dcterms:W3CDTF">2022-10-05T08:37:07Z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d0484126-3486-41a9-802e-7f1e2277276c_Enabled">
    <vt:lpwstr>True</vt:lpwstr>
  </property>
  <property fmtid="{D5CDD505-2E9C-101B-9397-08002B2CF9AE}" pid="3" name="MSIP_Label_d0484126-3486-41a9-802e-7f1e2277276c_SiteId">
    <vt:lpwstr>eec01f8e-737f-43e3-9ed5-f8a59913bd82</vt:lpwstr>
  </property>
  <property fmtid="{D5CDD505-2E9C-101B-9397-08002B2CF9AE}" pid="4" name="MSIP_Label_d0484126-3486-41a9-802e-7f1e2277276c_Owner">
    <vt:lpwstr>pal.johan.from@nmbu.no</vt:lpwstr>
  </property>
  <property fmtid="{D5CDD505-2E9C-101B-9397-08002B2CF9AE}" pid="5" name="MSIP_Label_d0484126-3486-41a9-802e-7f1e2277276c_SetDate">
    <vt:lpwstr>2020-01-11T12:05:33.3131731Z</vt:lpwstr>
  </property>
  <property fmtid="{D5CDD505-2E9C-101B-9397-08002B2CF9AE}" pid="6" name="MSIP_Label_d0484126-3486-41a9-802e-7f1e2277276c_Name">
    <vt:lpwstr>Internal</vt:lpwstr>
  </property>
  <property fmtid="{D5CDD505-2E9C-101B-9397-08002B2CF9AE}" pid="7" name="MSIP_Label_d0484126-3486-41a9-802e-7f1e2277276c_Application">
    <vt:lpwstr>Microsoft Azure Information Protection</vt:lpwstr>
  </property>
  <property fmtid="{D5CDD505-2E9C-101B-9397-08002B2CF9AE}" pid="8" name="MSIP_Label_d0484126-3486-41a9-802e-7f1e2277276c_ActionId">
    <vt:lpwstr>d4a85e94-51e7-46ba-8cf1-49bfd1a7a6de</vt:lpwstr>
  </property>
  <property fmtid="{D5CDD505-2E9C-101B-9397-08002B2CF9AE}" pid="9" name="MSIP_Label_d0484126-3486-41a9-802e-7f1e2277276c_Extended_MSFT_Method">
    <vt:lpwstr>Automatic</vt:lpwstr>
  </property>
  <property fmtid="{D5CDD505-2E9C-101B-9397-08002B2CF9AE}" pid="10" name="Sensitivity">
    <vt:lpwstr>Internal</vt:lpwstr>
  </property>
</Properties>
</file>