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handoutMasterIdLst>
    <p:handoutMasterId r:id="rId8"/>
  </p:handoutMasterIdLst>
  <p:sldIdLst>
    <p:sldId id="256" r:id="rId2"/>
    <p:sldId id="261" r:id="rId3"/>
    <p:sldId id="264" r:id="rId4"/>
    <p:sldId id="263" r:id="rId5"/>
    <p:sldId id="28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68B"/>
    <a:srgbClr val="46B8AA"/>
    <a:srgbClr val="87CDD1"/>
    <a:srgbClr val="864033"/>
    <a:srgbClr val="8C5C16"/>
    <a:srgbClr val="2A8ECE"/>
    <a:srgbClr val="2B8ECE"/>
    <a:srgbClr val="2B8FCE"/>
    <a:srgbClr val="304A89"/>
    <a:srgbClr val="2C8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104" d="100"/>
          <a:sy n="104" d="100"/>
        </p:scale>
        <p:origin x="882"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977E5EF-EDAA-3AA7-FBA3-13BF51C50F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577200D3-11E8-60B0-E74A-5979A678B0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828A80-2C56-44A3-8C81-D67707C15C38}" type="datetimeFigureOut">
              <a:rPr lang="it-IT" smtClean="0"/>
              <a:t>05/10/2022</a:t>
            </a:fld>
            <a:endParaRPr lang="it-IT"/>
          </a:p>
        </p:txBody>
      </p:sp>
      <p:sp>
        <p:nvSpPr>
          <p:cNvPr id="4" name="Segnaposto piè di pagina 3">
            <a:extLst>
              <a:ext uri="{FF2B5EF4-FFF2-40B4-BE49-F238E27FC236}">
                <a16:creationId xmlns:a16="http://schemas.microsoft.com/office/drawing/2014/main" id="{C2CC0FFD-F59E-1DA0-0091-8407D7A90F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C76EA1CF-47AF-DE08-9C7E-9E7C3125778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467A-B601-422C-B095-DF728E386746}" type="slidenum">
              <a:rPr lang="it-IT" smtClean="0"/>
              <a:t>‹N›</a:t>
            </a:fld>
            <a:endParaRPr lang="it-IT"/>
          </a:p>
        </p:txBody>
      </p:sp>
    </p:spTree>
    <p:extLst>
      <p:ext uri="{BB962C8B-B14F-4D97-AF65-F5344CB8AC3E}">
        <p14:creationId xmlns:p14="http://schemas.microsoft.com/office/powerpoint/2010/main" val="1992176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10/5/2022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gradFill>
          <a:gsLst>
            <a:gs pos="0">
              <a:schemeClr val="accent1">
                <a:lumMod val="5000"/>
                <a:lumOff val="95000"/>
                <a:alpha val="0"/>
              </a:schemeClr>
            </a:gs>
            <a:gs pos="74000">
              <a:srgbClr val="46B8AA">
                <a:alpha val="60000"/>
                <a:lumMod val="70000"/>
                <a:lumOff val="30000"/>
              </a:srgbClr>
            </a:gs>
            <a:gs pos="83000">
              <a:srgbClr val="46B8AA">
                <a:alpha val="60000"/>
                <a:lumMod val="70000"/>
                <a:lumOff val="30000"/>
              </a:srgbClr>
            </a:gs>
            <a:gs pos="100000">
              <a:srgbClr val="46B8AA">
                <a:alpha val="70000"/>
                <a:lumMod val="80000"/>
                <a:lumOff val="20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C8FCE"/>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60" y="379562"/>
            <a:ext cx="3367208" cy="943851"/>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1"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4" y="139393"/>
            <a:ext cx="2118742" cy="1801550"/>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Pr>
        <a:gradFill>
          <a:gsLst>
            <a:gs pos="0">
              <a:schemeClr val="accent1">
                <a:lumMod val="5000"/>
                <a:lumOff val="95000"/>
                <a:alpha val="0"/>
              </a:schemeClr>
            </a:gs>
            <a:gs pos="74000">
              <a:srgbClr val="46B8AA">
                <a:alpha val="60000"/>
                <a:lumMod val="70000"/>
                <a:lumOff val="30000"/>
              </a:srgbClr>
            </a:gs>
            <a:gs pos="83000">
              <a:srgbClr val="46B8AA">
                <a:alpha val="60000"/>
                <a:lumMod val="70000"/>
                <a:lumOff val="30000"/>
              </a:srgbClr>
            </a:gs>
            <a:gs pos="100000">
              <a:srgbClr val="46B8AA">
                <a:alpha val="60000"/>
                <a:lumMod val="70000"/>
                <a:lumOff val="30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rgbClr val="3A968B"/>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64157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A8ECE"/>
            </a:solidFill>
          </a:ln>
        </p:spPr>
        <p:style>
          <a:lnRef idx="1">
            <a:schemeClr val="accent1"/>
          </a:lnRef>
          <a:fillRef idx="0">
            <a:schemeClr val="accent1"/>
          </a:fillRef>
          <a:effectRef idx="0">
            <a:schemeClr val="accent1"/>
          </a:effectRef>
          <a:fontRef idx="minor">
            <a:schemeClr val="tx1"/>
          </a:fontRef>
        </p:style>
      </p:cxnSp>
      <p:pic>
        <p:nvPicPr>
          <p:cNvPr id="13" name="Immagine 12">
            <a:extLst>
              <a:ext uri="{FF2B5EF4-FFF2-40B4-BE49-F238E27FC236}">
                <a16:creationId xmlns:a16="http://schemas.microsoft.com/office/drawing/2014/main" id="{649256E6-1ACB-4116-9DEC-60506461E79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bg>
      <p:bgPr>
        <a:gradFill>
          <a:gsLst>
            <a:gs pos="0">
              <a:schemeClr val="accent1">
                <a:lumMod val="5000"/>
                <a:lumOff val="95000"/>
                <a:alpha val="0"/>
              </a:schemeClr>
            </a:gs>
            <a:gs pos="74000">
              <a:srgbClr val="46B8AA">
                <a:alpha val="60000"/>
                <a:lumMod val="70000"/>
                <a:lumOff val="30000"/>
              </a:srgbClr>
            </a:gs>
            <a:gs pos="83000">
              <a:srgbClr val="46B8AA">
                <a:alpha val="60000"/>
                <a:lumMod val="70000"/>
                <a:lumOff val="30000"/>
              </a:srgbClr>
            </a:gs>
            <a:gs pos="100000">
              <a:srgbClr val="46B8AA">
                <a:alpha val="70000"/>
                <a:lumMod val="60000"/>
                <a:lumOff val="40000"/>
              </a:srgb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11" name="Immagine 10">
            <a:extLst>
              <a:ext uri="{FF2B5EF4-FFF2-40B4-BE49-F238E27FC236}">
                <a16:creationId xmlns:a16="http://schemas.microsoft.com/office/drawing/2014/main" id="{5334292F-9318-44C8-B573-503245424AE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4000">
              <a:srgbClr val="46B8AA">
                <a:alpha val="60000"/>
                <a:lumMod val="70000"/>
                <a:lumOff val="30000"/>
              </a:srgbClr>
            </a:gs>
            <a:gs pos="83000">
              <a:srgbClr val="46B8AA">
                <a:alpha val="60000"/>
                <a:lumMod val="70000"/>
                <a:lumOff val="30000"/>
              </a:srgbClr>
            </a:gs>
            <a:gs pos="100000">
              <a:srgbClr val="87CDD1">
                <a:alpha val="70000"/>
                <a:lumMod val="80000"/>
                <a:lumOff val="20000"/>
              </a:srgbClr>
            </a:gs>
          </a:gsLst>
          <a:lin ang="5400000" scaled="1"/>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image" Target="../media/image17.jpeg"/><Relationship Id="rId18" Type="http://schemas.openxmlformats.org/officeDocument/2006/relationships/image" Target="../media/image22.png"/><Relationship Id="rId26" Type="http://schemas.openxmlformats.org/officeDocument/2006/relationships/image" Target="../media/image30.jpeg"/><Relationship Id="rId3" Type="http://schemas.openxmlformats.org/officeDocument/2006/relationships/image" Target="../media/image7.png"/><Relationship Id="rId21" Type="http://schemas.openxmlformats.org/officeDocument/2006/relationships/image" Target="../media/image25.png"/><Relationship Id="rId34" Type="http://schemas.openxmlformats.org/officeDocument/2006/relationships/image" Target="../media/image1.png"/><Relationship Id="rId7" Type="http://schemas.openxmlformats.org/officeDocument/2006/relationships/image" Target="../media/image11.png"/><Relationship Id="rId12" Type="http://schemas.openxmlformats.org/officeDocument/2006/relationships/image" Target="../media/image16.tiff"/><Relationship Id="rId17" Type="http://schemas.openxmlformats.org/officeDocument/2006/relationships/image" Target="../media/image21.jpeg"/><Relationship Id="rId25" Type="http://schemas.openxmlformats.org/officeDocument/2006/relationships/image" Target="../media/image29.png"/><Relationship Id="rId33" Type="http://schemas.openxmlformats.org/officeDocument/2006/relationships/image" Target="../media/image37.jpe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jpeg"/><Relationship Id="rId29" Type="http://schemas.openxmlformats.org/officeDocument/2006/relationships/image" Target="../media/image33.jpeg"/><Relationship Id="rId1" Type="http://schemas.openxmlformats.org/officeDocument/2006/relationships/slideLayout" Target="../slideLayouts/slideLayout3.xml"/><Relationship Id="rId6" Type="http://schemas.openxmlformats.org/officeDocument/2006/relationships/image" Target="../media/image10.jpeg"/><Relationship Id="rId11" Type="http://schemas.openxmlformats.org/officeDocument/2006/relationships/image" Target="../media/image15.jpeg"/><Relationship Id="rId24" Type="http://schemas.openxmlformats.org/officeDocument/2006/relationships/image" Target="../media/image28.png"/><Relationship Id="rId32" Type="http://schemas.openxmlformats.org/officeDocument/2006/relationships/image" Target="../media/image36.png"/><Relationship Id="rId5" Type="http://schemas.openxmlformats.org/officeDocument/2006/relationships/image" Target="../media/image9.png"/><Relationship Id="rId15" Type="http://schemas.openxmlformats.org/officeDocument/2006/relationships/image" Target="../media/image19.jpeg"/><Relationship Id="rId23" Type="http://schemas.openxmlformats.org/officeDocument/2006/relationships/image" Target="../media/image27.jpe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jpeg"/><Relationship Id="rId31" Type="http://schemas.openxmlformats.org/officeDocument/2006/relationships/image" Target="../media/image35.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jpeg"/><Relationship Id="rId22" Type="http://schemas.openxmlformats.org/officeDocument/2006/relationships/image" Target="../media/image26.jpeg"/><Relationship Id="rId27" Type="http://schemas.openxmlformats.org/officeDocument/2006/relationships/image" Target="../media/image31.jpeg"/><Relationship Id="rId30" Type="http://schemas.openxmlformats.org/officeDocument/2006/relationships/image" Target="../media/image34.jpeg"/><Relationship Id="rId8"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4000">
              <a:srgbClr val="46B8AA">
                <a:alpha val="60000"/>
                <a:lumMod val="70000"/>
                <a:lumOff val="30000"/>
              </a:srgbClr>
            </a:gs>
            <a:gs pos="89000">
              <a:srgbClr val="46B8AA">
                <a:alpha val="60000"/>
                <a:lumMod val="70000"/>
                <a:lumOff val="30000"/>
              </a:srgbClr>
            </a:gs>
            <a:gs pos="100000">
              <a:srgbClr val="46B8AA">
                <a:alpha val="96000"/>
                <a:lumMod val="70000"/>
                <a:lumOff val="30000"/>
              </a:srgb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66999" y="1372637"/>
            <a:ext cx="6858001" cy="1491673"/>
          </a:xfrm>
        </p:spPr>
        <p:txBody>
          <a:bodyPr anchor="ctr" anchorCtr="0">
            <a:noAutofit/>
          </a:bodyPr>
          <a:lstStyle/>
          <a:p>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Addressing the current and Future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skIll</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needs for sustainability, digitalization and the bio-Economy in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agricuLture</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t>
            </a:r>
            <a:b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b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European skills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agenDa</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and Strategy</a:t>
            </a:r>
            <a:endParaRPr lang="en-US" sz="1800" dirty="0">
              <a:solidFill>
                <a:srgbClr val="2B8FCE"/>
              </a:solidFill>
            </a:endParaRPr>
          </a:p>
        </p:txBody>
      </p:sp>
      <p:sp>
        <p:nvSpPr>
          <p:cNvPr id="4" name="Υπότιτλος 3"/>
          <p:cNvSpPr>
            <a:spLocks noGrp="1"/>
          </p:cNvSpPr>
          <p:nvPr>
            <p:ph type="subTitle" idx="1"/>
          </p:nvPr>
        </p:nvSpPr>
        <p:spPr>
          <a:xfrm>
            <a:off x="2667000" y="3052540"/>
            <a:ext cx="6858000" cy="966378"/>
          </a:xfrm>
        </p:spPr>
        <p:txBody>
          <a:bodyPr>
            <a:normAutofit/>
          </a:bodyPr>
          <a:lstStyle/>
          <a:p>
            <a:r>
              <a:rPr lang="en-GB" sz="3600" b="1" dirty="0">
                <a:solidFill>
                  <a:srgbClr val="3A968B"/>
                </a:solidFill>
                <a:effectLst/>
                <a:latin typeface="Calibri" panose="020F0502020204030204" pitchFamily="34" charset="0"/>
                <a:ea typeface="Times New Roman" panose="02020603050405020304" pitchFamily="18" charset="0"/>
                <a:cs typeface="Times New Roman" panose="02020603050405020304" pitchFamily="18" charset="0"/>
              </a:rPr>
              <a:t>Digitalisation </a:t>
            </a:r>
            <a:r>
              <a:rPr lang="it-IT" sz="3600" b="1" dirty="0">
                <a:solidFill>
                  <a:srgbClr val="3A968B"/>
                </a:solidFill>
                <a:effectLst/>
                <a:latin typeface="Calibri" panose="020F0502020204030204" pitchFamily="34" charset="0"/>
                <a:ea typeface="Times New Roman" panose="02020603050405020304" pitchFamily="18" charset="0"/>
                <a:cs typeface="Times New Roman" panose="02020603050405020304" pitchFamily="18" charset="0"/>
              </a:rPr>
              <a:t>Module</a:t>
            </a:r>
            <a:endParaRPr lang="it-IT" sz="3600" dirty="0">
              <a:solidFill>
                <a:srgbClr val="3A968B"/>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2800" dirty="0"/>
          </a:p>
        </p:txBody>
      </p:sp>
      <p:sp>
        <p:nvSpPr>
          <p:cNvPr id="6" name="Υπότιτλος 2"/>
          <p:cNvSpPr txBox="1">
            <a:spLocks/>
          </p:cNvSpPr>
          <p:nvPr/>
        </p:nvSpPr>
        <p:spPr>
          <a:xfrm>
            <a:off x="2667000" y="3429000"/>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4096238"/>
            <a:ext cx="6858000" cy="16902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&lt;Title of the Units&gt;</a:t>
            </a:r>
          </a:p>
          <a:p>
            <a:endParaRPr lang="en-US" b="1" dirty="0"/>
          </a:p>
          <a:p>
            <a:r>
              <a:rPr lang="en-US" dirty="0"/>
              <a:t>&lt;Title of the lesson&gt;</a:t>
            </a:r>
          </a:p>
          <a:p>
            <a:r>
              <a:rPr lang="en-US" dirty="0"/>
              <a:t>&lt;Day x&gt;</a:t>
            </a:r>
          </a:p>
        </p:txBody>
      </p:sp>
    </p:spTree>
    <p:extLst>
      <p:ext uri="{BB962C8B-B14F-4D97-AF65-F5344CB8AC3E}">
        <p14:creationId xmlns:p14="http://schemas.microsoft.com/office/powerpoint/2010/main" val="42009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1. Introduction</a:t>
            </a:r>
          </a:p>
        </p:txBody>
      </p:sp>
      <p:sp>
        <p:nvSpPr>
          <p:cNvPr id="8" name="Θέση περιεχομένου 7"/>
          <p:cNvSpPr>
            <a:spLocks noGrp="1"/>
          </p:cNvSpPr>
          <p:nvPr>
            <p:ph idx="1"/>
          </p:nvPr>
        </p:nvSpPr>
        <p:spPr>
          <a:xfrm>
            <a:off x="838200" y="881150"/>
            <a:ext cx="7243618" cy="5641570"/>
          </a:xfrm>
        </p:spPr>
        <p:txBody>
          <a:bodyPr>
            <a:normAutofit/>
          </a:bodyPr>
          <a:lstStyle/>
          <a:p>
            <a:pPr marL="0" indent="0">
              <a:buNone/>
            </a:pPr>
            <a:endParaRPr lang="en-US" dirty="0"/>
          </a:p>
          <a:p>
            <a:pPr marL="0" indent="0">
              <a:buNone/>
            </a:pPr>
            <a:r>
              <a:rPr lang="en-US" b="1" dirty="0"/>
              <a:t>Main Objectives:</a:t>
            </a:r>
            <a:r>
              <a:rPr lang="nb-NO" b="1" dirty="0"/>
              <a:t> </a:t>
            </a:r>
          </a:p>
          <a:p>
            <a:r>
              <a:rPr lang="it-IT" dirty="0"/>
              <a:t> </a:t>
            </a:r>
            <a:endParaRPr lang="nb-NO" dirty="0"/>
          </a:p>
          <a:p>
            <a:pPr marL="0" indent="0">
              <a:buNone/>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2. Learning Outcomes</a:t>
            </a:r>
            <a:br>
              <a:rPr lang="en-US" dirty="0"/>
            </a:br>
            <a:r>
              <a:rPr lang="en-US" dirty="0"/>
              <a:t> </a:t>
            </a:r>
          </a:p>
        </p:txBody>
      </p:sp>
      <p:sp>
        <p:nvSpPr>
          <p:cNvPr id="3" name="Θέση περιεχομένου 2"/>
          <p:cNvSpPr>
            <a:spLocks noGrp="1"/>
          </p:cNvSpPr>
          <p:nvPr>
            <p:ph idx="1"/>
          </p:nvPr>
        </p:nvSpPr>
        <p:spPr/>
        <p:txBody>
          <a:bodyPr>
            <a:normAutofit/>
          </a:bodyPr>
          <a:lstStyle/>
          <a:p>
            <a:pPr marL="0" indent="0">
              <a:buNone/>
            </a:pPr>
            <a:r>
              <a:rPr lang="en-US" b="1" dirty="0"/>
              <a:t>Learning Outcomes</a:t>
            </a:r>
          </a:p>
          <a:p>
            <a:r>
              <a:rPr lang="en-US" b="1" dirty="0"/>
              <a:t>LO.1: </a:t>
            </a:r>
            <a:r>
              <a:rPr lang="en-US" dirty="0"/>
              <a:t> </a:t>
            </a:r>
          </a:p>
          <a:p>
            <a:r>
              <a:rPr lang="en-US" b="1" dirty="0"/>
              <a:t>LO.2: </a:t>
            </a:r>
            <a:r>
              <a:rPr lang="en-US" dirty="0"/>
              <a:t> </a:t>
            </a:r>
          </a:p>
          <a:p>
            <a:r>
              <a:rPr lang="en-US" b="1" dirty="0"/>
              <a:t>LO.3: </a:t>
            </a:r>
            <a:r>
              <a:rPr lang="en-US" dirty="0"/>
              <a:t> </a:t>
            </a:r>
          </a:p>
          <a:p>
            <a:r>
              <a:rPr lang="en-US" b="1" dirty="0"/>
              <a:t>…: </a:t>
            </a:r>
            <a:r>
              <a:rPr lang="en-US" dirty="0"/>
              <a:t> </a:t>
            </a:r>
          </a:p>
          <a:p>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3</a:t>
            </a:fld>
            <a:endParaRPr lang="en-US"/>
          </a:p>
        </p:txBody>
      </p:sp>
    </p:spTree>
    <p:extLst>
      <p:ext uri="{BB962C8B-B14F-4D97-AF65-F5344CB8AC3E}">
        <p14:creationId xmlns:p14="http://schemas.microsoft.com/office/powerpoint/2010/main" val="304415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3. YX</a:t>
            </a:r>
          </a:p>
        </p:txBody>
      </p:sp>
      <p:sp>
        <p:nvSpPr>
          <p:cNvPr id="3" name="Θέση περιεχομένου 2"/>
          <p:cNvSpPr>
            <a:spLocks noGrp="1"/>
          </p:cNvSpPr>
          <p:nvPr>
            <p:ph idx="1"/>
          </p:nvPr>
        </p:nvSpPr>
        <p:spPr>
          <a:xfrm>
            <a:off x="838200" y="866503"/>
            <a:ext cx="9624934" cy="5124994"/>
          </a:xfrm>
        </p:spPr>
        <p:txBody>
          <a:bodyPr>
            <a:normAutofit/>
          </a:bodyPr>
          <a:lstStyle/>
          <a:p>
            <a:r>
              <a:rPr lang="en-US" b="1" dirty="0"/>
              <a:t>X.1 title of the lesson</a:t>
            </a:r>
            <a:endParaRPr lang="en-US" dirty="0"/>
          </a:p>
          <a:p>
            <a:pPr marL="0" indent="0">
              <a:buNone/>
            </a:pPr>
            <a:r>
              <a:rPr lang="en-US" dirty="0"/>
              <a:t> 	</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4</a:t>
            </a:fld>
            <a:endParaRPr lang="en-US"/>
          </a:p>
        </p:txBody>
      </p:sp>
    </p:spTree>
    <p:extLst>
      <p:ext uri="{BB962C8B-B14F-4D97-AF65-F5344CB8AC3E}">
        <p14:creationId xmlns:p14="http://schemas.microsoft.com/office/powerpoint/2010/main" val="407353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
        <p:nvSpPr>
          <p:cNvPr id="4" name="Υπότιτλος 3">
            <a:extLst>
              <a:ext uri="{FF2B5EF4-FFF2-40B4-BE49-F238E27FC236}">
                <a16:creationId xmlns:a16="http://schemas.microsoft.com/office/drawing/2014/main" id="{65DEBD90-D19D-44E1-83DF-43620783F382}"/>
              </a:ext>
            </a:extLst>
          </p:cNvPr>
          <p:cNvSpPr txBox="1">
            <a:spLocks/>
          </p:cNvSpPr>
          <p:nvPr/>
        </p:nvSpPr>
        <p:spPr>
          <a:xfrm>
            <a:off x="642783" y="5338768"/>
            <a:ext cx="5453217" cy="756592"/>
          </a:xfr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&lt;Contact partner, </a:t>
            </a:r>
            <a:r>
              <a:rPr lang="en-US" sz="1800" dirty="0" err="1"/>
              <a:t>Organisation</a:t>
            </a:r>
            <a:r>
              <a:rPr lang="en-US" sz="1800" dirty="0"/>
              <a:t>&gt;</a:t>
            </a:r>
          </a:p>
          <a:p>
            <a:pPr marL="0" indent="0">
              <a:buNone/>
            </a:pPr>
            <a:r>
              <a:rPr lang="en-US" sz="1800" dirty="0"/>
              <a:t>&lt;Email contact partner&gt;</a:t>
            </a:r>
          </a:p>
        </p:txBody>
      </p:sp>
      <p:grpSp>
        <p:nvGrpSpPr>
          <p:cNvPr id="37" name="Gruppo 36">
            <a:extLst>
              <a:ext uri="{FF2B5EF4-FFF2-40B4-BE49-F238E27FC236}">
                <a16:creationId xmlns:a16="http://schemas.microsoft.com/office/drawing/2014/main" id="{FBB04B78-8F91-41EA-982E-3E41B6EF7973}"/>
              </a:ext>
            </a:extLst>
          </p:cNvPr>
          <p:cNvGrpSpPr/>
          <p:nvPr/>
        </p:nvGrpSpPr>
        <p:grpSpPr>
          <a:xfrm>
            <a:off x="2029807" y="578841"/>
            <a:ext cx="8132385" cy="4376086"/>
            <a:chOff x="2029807" y="640414"/>
            <a:chExt cx="8132385" cy="4376086"/>
          </a:xfrm>
        </p:grpSpPr>
        <p:grpSp>
          <p:nvGrpSpPr>
            <p:cNvPr id="38" name="Gruppo 37">
              <a:extLst>
                <a:ext uri="{FF2B5EF4-FFF2-40B4-BE49-F238E27FC236}">
                  <a16:creationId xmlns:a16="http://schemas.microsoft.com/office/drawing/2014/main" id="{917A5C9C-D319-4BB2-957F-936F894F8223}"/>
                </a:ext>
              </a:extLst>
            </p:cNvPr>
            <p:cNvGrpSpPr/>
            <p:nvPr/>
          </p:nvGrpSpPr>
          <p:grpSpPr>
            <a:xfrm>
              <a:off x="2029807" y="640414"/>
              <a:ext cx="8132385" cy="4376086"/>
              <a:chOff x="561976" y="1122198"/>
              <a:chExt cx="8132385" cy="4163318"/>
            </a:xfrm>
          </p:grpSpPr>
          <p:pic>
            <p:nvPicPr>
              <p:cNvPr id="40" name="Immagine 39">
                <a:extLst>
                  <a:ext uri="{FF2B5EF4-FFF2-40B4-BE49-F238E27FC236}">
                    <a16:creationId xmlns:a16="http://schemas.microsoft.com/office/drawing/2014/main" id="{5404310F-B3BA-4854-9574-65D706CB045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41" name="Immagine 40">
                <a:extLst>
                  <a:ext uri="{FF2B5EF4-FFF2-40B4-BE49-F238E27FC236}">
                    <a16:creationId xmlns:a16="http://schemas.microsoft.com/office/drawing/2014/main" id="{6B75995B-2086-42DC-81B0-C2D2FF40244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42" name="Immagine 41">
                <a:extLst>
                  <a:ext uri="{FF2B5EF4-FFF2-40B4-BE49-F238E27FC236}">
                    <a16:creationId xmlns:a16="http://schemas.microsoft.com/office/drawing/2014/main" id="{453272E2-F904-4831-BEFC-E1AAEA35D258}"/>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43" name="Immagine 42">
                <a:extLst>
                  <a:ext uri="{FF2B5EF4-FFF2-40B4-BE49-F238E27FC236}">
                    <a16:creationId xmlns:a16="http://schemas.microsoft.com/office/drawing/2014/main" id="{2E875A30-D464-4FAA-BC49-889FEC6D63A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44" name="Immagine 43">
                <a:extLst>
                  <a:ext uri="{FF2B5EF4-FFF2-40B4-BE49-F238E27FC236}">
                    <a16:creationId xmlns:a16="http://schemas.microsoft.com/office/drawing/2014/main" id="{8220B972-0209-4325-B280-0557B54E7866}"/>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45" name="Immagine 44">
                <a:extLst>
                  <a:ext uri="{FF2B5EF4-FFF2-40B4-BE49-F238E27FC236}">
                    <a16:creationId xmlns:a16="http://schemas.microsoft.com/office/drawing/2014/main" id="{3CFEBD80-33C0-467A-B813-C6E29CA97381}"/>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46" name="Immagine 45">
                <a:extLst>
                  <a:ext uri="{FF2B5EF4-FFF2-40B4-BE49-F238E27FC236}">
                    <a16:creationId xmlns:a16="http://schemas.microsoft.com/office/drawing/2014/main" id="{9FD74F8D-B4A1-41D5-844F-1FB347CDB1FA}"/>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47" name="Immagine 46">
                <a:extLst>
                  <a:ext uri="{FF2B5EF4-FFF2-40B4-BE49-F238E27FC236}">
                    <a16:creationId xmlns:a16="http://schemas.microsoft.com/office/drawing/2014/main" id="{36C8913B-E20E-44D9-A2F0-2F8E7D7B6EE9}"/>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48" name="Immagine 47">
                <a:extLst>
                  <a:ext uri="{FF2B5EF4-FFF2-40B4-BE49-F238E27FC236}">
                    <a16:creationId xmlns:a16="http://schemas.microsoft.com/office/drawing/2014/main" id="{4F3345E2-FC4E-4699-AA0D-1E4F7A57E852}"/>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49" name="Immagine 48">
                <a:extLst>
                  <a:ext uri="{FF2B5EF4-FFF2-40B4-BE49-F238E27FC236}">
                    <a16:creationId xmlns:a16="http://schemas.microsoft.com/office/drawing/2014/main" id="{194E8AD6-8ADD-41CB-BD33-48D937025730}"/>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50" name="Immagine 49">
                <a:extLst>
                  <a:ext uri="{FF2B5EF4-FFF2-40B4-BE49-F238E27FC236}">
                    <a16:creationId xmlns:a16="http://schemas.microsoft.com/office/drawing/2014/main" id="{095E6DF6-03D7-4F02-8BF4-D9D94AB0612E}"/>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51" name="Immagine 50">
                <a:extLst>
                  <a:ext uri="{FF2B5EF4-FFF2-40B4-BE49-F238E27FC236}">
                    <a16:creationId xmlns:a16="http://schemas.microsoft.com/office/drawing/2014/main" id="{3303D06F-BDC5-4268-992D-00909A08CA86}"/>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52" name="Immagine 51">
                <a:extLst>
                  <a:ext uri="{FF2B5EF4-FFF2-40B4-BE49-F238E27FC236}">
                    <a16:creationId xmlns:a16="http://schemas.microsoft.com/office/drawing/2014/main" id="{D23AF043-726C-4843-832E-890EE52DC07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53" name="Immagine 52">
                <a:extLst>
                  <a:ext uri="{FF2B5EF4-FFF2-40B4-BE49-F238E27FC236}">
                    <a16:creationId xmlns:a16="http://schemas.microsoft.com/office/drawing/2014/main" id="{6E814E48-331A-4179-9C07-F357BFD2E509}"/>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54" name="Immagine 53">
                <a:extLst>
                  <a:ext uri="{FF2B5EF4-FFF2-40B4-BE49-F238E27FC236}">
                    <a16:creationId xmlns:a16="http://schemas.microsoft.com/office/drawing/2014/main" id="{19A91E5B-0312-4E51-A26B-54331FCEC89F}"/>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55" name="Immagine 54">
                <a:extLst>
                  <a:ext uri="{FF2B5EF4-FFF2-40B4-BE49-F238E27FC236}">
                    <a16:creationId xmlns:a16="http://schemas.microsoft.com/office/drawing/2014/main" id="{407C1C15-A8CC-49C7-8498-5A625C7A1A2A}"/>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56" name="Immagine 55">
                <a:extLst>
                  <a:ext uri="{FF2B5EF4-FFF2-40B4-BE49-F238E27FC236}">
                    <a16:creationId xmlns:a16="http://schemas.microsoft.com/office/drawing/2014/main" id="{1F1E076D-FC99-4FDC-A096-921F21752038}"/>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57" name="Immagine 56">
                <a:extLst>
                  <a:ext uri="{FF2B5EF4-FFF2-40B4-BE49-F238E27FC236}">
                    <a16:creationId xmlns:a16="http://schemas.microsoft.com/office/drawing/2014/main" id="{9B53DBBF-996F-4EE0-9F74-F28E342B43E5}"/>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58" name="Immagine 57">
                <a:extLst>
                  <a:ext uri="{FF2B5EF4-FFF2-40B4-BE49-F238E27FC236}">
                    <a16:creationId xmlns:a16="http://schemas.microsoft.com/office/drawing/2014/main" id="{A7BDD5CD-E0E6-4B3D-9BE5-C710D4E4C3D9}"/>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59" name="Immagine 58">
                <a:extLst>
                  <a:ext uri="{FF2B5EF4-FFF2-40B4-BE49-F238E27FC236}">
                    <a16:creationId xmlns:a16="http://schemas.microsoft.com/office/drawing/2014/main" id="{4D6E9BC4-7DED-4EE7-8FCC-24E9255A818D}"/>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60" name="Immagine 59">
                <a:extLst>
                  <a:ext uri="{FF2B5EF4-FFF2-40B4-BE49-F238E27FC236}">
                    <a16:creationId xmlns:a16="http://schemas.microsoft.com/office/drawing/2014/main" id="{B28093AD-B7CA-47E8-AFAF-12FF03972D84}"/>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61" name="Immagine 60">
                <a:extLst>
                  <a:ext uri="{FF2B5EF4-FFF2-40B4-BE49-F238E27FC236}">
                    <a16:creationId xmlns:a16="http://schemas.microsoft.com/office/drawing/2014/main" id="{A4171BC1-2526-4FEF-AAE9-99B27150FD6C}"/>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62" name="Immagine 61">
                <a:extLst>
                  <a:ext uri="{FF2B5EF4-FFF2-40B4-BE49-F238E27FC236}">
                    <a16:creationId xmlns:a16="http://schemas.microsoft.com/office/drawing/2014/main" id="{C9580DB3-08D0-4AFF-8249-B8BEF800D379}"/>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63" name="Immagine 62">
                <a:extLst>
                  <a:ext uri="{FF2B5EF4-FFF2-40B4-BE49-F238E27FC236}">
                    <a16:creationId xmlns:a16="http://schemas.microsoft.com/office/drawing/2014/main" id="{22C18C4D-CED7-42FD-B406-C9BFDF910E9C}"/>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64" name="Immagine 63">
                <a:extLst>
                  <a:ext uri="{FF2B5EF4-FFF2-40B4-BE49-F238E27FC236}">
                    <a16:creationId xmlns:a16="http://schemas.microsoft.com/office/drawing/2014/main" id="{64C6616E-01C3-473D-BB58-24606B4C35C7}"/>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65" name="Immagine 64">
                <a:extLst>
                  <a:ext uri="{FF2B5EF4-FFF2-40B4-BE49-F238E27FC236}">
                    <a16:creationId xmlns:a16="http://schemas.microsoft.com/office/drawing/2014/main" id="{86A11972-AE1E-405B-8ED0-FF2903A6460F}"/>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66" name="Immagine 65">
                <a:extLst>
                  <a:ext uri="{FF2B5EF4-FFF2-40B4-BE49-F238E27FC236}">
                    <a16:creationId xmlns:a16="http://schemas.microsoft.com/office/drawing/2014/main" id="{ECEC1791-0BAE-4C3C-98E4-5B31909D5C54}"/>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6989709" y="4351747"/>
                <a:ext cx="1229562" cy="364888"/>
              </a:xfrm>
              <a:prstGeom prst="rect">
                <a:avLst/>
              </a:prstGeom>
              <a:noFill/>
              <a:ln>
                <a:noFill/>
              </a:ln>
              <a:extLst>
                <a:ext uri="{53640926-AAD7-44D8-BBD7-CCE9431645EC}">
                  <a14:shadowObscured xmlns:a14="http://schemas.microsoft.com/office/drawing/2010/main"/>
                </a:ext>
              </a:extLst>
            </p:spPr>
          </p:pic>
          <p:pic>
            <p:nvPicPr>
              <p:cNvPr id="67" name="Immagine 66">
                <a:extLst>
                  <a:ext uri="{FF2B5EF4-FFF2-40B4-BE49-F238E27FC236}">
                    <a16:creationId xmlns:a16="http://schemas.microsoft.com/office/drawing/2014/main" id="{A64FCEF1-3FCF-44C4-8C61-96B001269B83}"/>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68" name="Immagine 67">
                <a:extLst>
                  <a:ext uri="{FF2B5EF4-FFF2-40B4-BE49-F238E27FC236}">
                    <a16:creationId xmlns:a16="http://schemas.microsoft.com/office/drawing/2014/main" id="{6F1A8FBC-001D-4429-8A89-F4839301DBDF}"/>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4855175" y="4846858"/>
                <a:ext cx="2000556" cy="411215"/>
              </a:xfrm>
              <a:prstGeom prst="rect">
                <a:avLst/>
              </a:prstGeom>
              <a:noFill/>
              <a:ln>
                <a:noFill/>
              </a:ln>
            </p:spPr>
          </p:pic>
          <p:pic>
            <p:nvPicPr>
              <p:cNvPr id="69" name="Immagine 68">
                <a:extLst>
                  <a:ext uri="{FF2B5EF4-FFF2-40B4-BE49-F238E27FC236}">
                    <a16:creationId xmlns:a16="http://schemas.microsoft.com/office/drawing/2014/main" id="{177E70F8-C111-4E4B-BB41-2DA38DFCB6FE}"/>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70" name="Immagine 69">
                <a:extLst>
                  <a:ext uri="{FF2B5EF4-FFF2-40B4-BE49-F238E27FC236}">
                    <a16:creationId xmlns:a16="http://schemas.microsoft.com/office/drawing/2014/main" id="{3B856DF5-BC55-4C85-9C62-46B23774D684}"/>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pic>
          <p:nvPicPr>
            <p:cNvPr id="39" name="Picture 2">
              <a:extLst>
                <a:ext uri="{FF2B5EF4-FFF2-40B4-BE49-F238E27FC236}">
                  <a16:creationId xmlns:a16="http://schemas.microsoft.com/office/drawing/2014/main" id="{2FD9190F-F415-477C-9012-C0CE37C6561E}"/>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8594021" y="4577274"/>
              <a:ext cx="780934" cy="328644"/>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Box 5">
            <a:extLst>
              <a:ext uri="{FF2B5EF4-FFF2-40B4-BE49-F238E27FC236}">
                <a16:creationId xmlns:a16="http://schemas.microsoft.com/office/drawing/2014/main" id="{99779ACE-56F6-B6FA-3CA8-76C324653FDB}"/>
              </a:ext>
            </a:extLst>
          </p:cNvPr>
          <p:cNvSpPr txBox="1"/>
          <p:nvPr/>
        </p:nvSpPr>
        <p:spPr>
          <a:xfrm>
            <a:off x="7138746" y="5456322"/>
            <a:ext cx="4472418" cy="707886"/>
          </a:xfrm>
          <a:prstGeom prst="rect">
            <a:avLst/>
          </a:prstGeom>
          <a:noFill/>
        </p:spPr>
        <p:txBody>
          <a:bodyPr wrap="square" rtlCol="0">
            <a:spAutoFit/>
          </a:bodyPr>
          <a:lstStyle/>
          <a:p>
            <a:pPr algn="just"/>
            <a:r>
              <a:rPr lang="en-US" sz="1000" b="1" dirty="0"/>
              <a:t>Disclaimer: </a:t>
            </a:r>
            <a:r>
              <a:rPr lang="en-US" sz="1000" dirty="0"/>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pic>
        <p:nvPicPr>
          <p:cNvPr id="8" name="Imagen 63">
            <a:extLst>
              <a:ext uri="{FF2B5EF4-FFF2-40B4-BE49-F238E27FC236}">
                <a16:creationId xmlns:a16="http://schemas.microsoft.com/office/drawing/2014/main" id="{6307C79A-261C-51C8-020F-844BE6B96952}"/>
              </a:ext>
            </a:extLst>
          </p:cNvPr>
          <p:cNvPicPr/>
          <p:nvPr/>
        </p:nvPicPr>
        <p:blipFill>
          <a:blip r:embed="rId34">
            <a:extLst>
              <a:ext uri="{28A0092B-C50C-407E-A947-70E740481C1C}">
                <a14:useLocalDpi xmlns:a14="http://schemas.microsoft.com/office/drawing/2010/main"/>
              </a:ext>
            </a:extLst>
          </a:blip>
          <a:srcRect/>
          <a:stretch>
            <a:fillRect/>
          </a:stretch>
        </p:blipFill>
        <p:spPr bwMode="auto">
          <a:xfrm>
            <a:off x="4612376" y="5469511"/>
            <a:ext cx="2411657" cy="676004"/>
          </a:xfrm>
          <a:prstGeom prst="rect">
            <a:avLst/>
          </a:prstGeom>
          <a:noFill/>
        </p:spPr>
      </p:pic>
    </p:spTree>
    <p:extLst>
      <p:ext uri="{BB962C8B-B14F-4D97-AF65-F5344CB8AC3E}">
        <p14:creationId xmlns:p14="http://schemas.microsoft.com/office/powerpoint/2010/main" val="4109325649"/>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3340</TotalTime>
  <Words>153</Words>
  <Application>Microsoft Office PowerPoint</Application>
  <PresentationFormat>Widescreen</PresentationFormat>
  <Paragraphs>27</Paragraphs>
  <Slides>5</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Bahnschrift</vt:lpstr>
      <vt:lpstr>Bahnschrift Light Condensed</vt:lpstr>
      <vt:lpstr>Calibri</vt:lpstr>
      <vt:lpstr>CoLLaboratE-ThemeNew</vt:lpstr>
      <vt:lpstr>Addressing the current and Future skIll needs for sustainability, digitalization and the bio-Economy in  agricuLture:  European skills agenDa and Strategy</vt:lpstr>
      <vt:lpstr>1. Introduction</vt:lpstr>
      <vt:lpstr>2. Learning Outcomes  </vt:lpstr>
      <vt:lpstr>3. YX</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Francesca Sanna</dc:creator>
  <cp:lastModifiedBy>Francesca </cp:lastModifiedBy>
  <cp:revision>93</cp:revision>
  <dcterms:created xsi:type="dcterms:W3CDTF">2018-10-15T13:11:22Z</dcterms:created>
  <dcterms:modified xsi:type="dcterms:W3CDTF">2022-10-05T08:37:07Z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