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61" r:id="rId3"/>
    <p:sldId id="263" r:id="rId4"/>
    <p:sldId id="287" r:id="rId5"/>
    <p:sldId id="264" r:id="rId6"/>
    <p:sldId id="286" r:id="rId7"/>
    <p:sldId id="266" r:id="rId8"/>
    <p:sldId id="28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4033"/>
    <a:srgbClr val="8C5C16"/>
    <a:srgbClr val="2A8ECE"/>
    <a:srgbClr val="2B8ECE"/>
    <a:srgbClr val="2B8FCE"/>
    <a:srgbClr val="87CDD1"/>
    <a:srgbClr val="304A89"/>
    <a:srgbClr val="2C8FCE"/>
    <a:srgbClr val="344F5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75" autoAdjust="0"/>
    <p:restoredTop sz="94660"/>
  </p:normalViewPr>
  <p:slideViewPr>
    <p:cSldViewPr snapToGrid="0">
      <p:cViewPr varScale="1">
        <p:scale>
          <a:sx n="156" d="100"/>
          <a:sy n="156" d="100"/>
        </p:scale>
        <p:origin x="6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9B23E-DEB0-4420-BC71-D8B3CD1A85A1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3957E-673A-4113-866E-902DC5EB048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7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3957E-673A-4113-866E-902DC5EB04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99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17;p2">
            <a:extLst>
              <a:ext uri="{FF2B5EF4-FFF2-40B4-BE49-F238E27FC236}">
                <a16:creationId xmlns:a16="http://schemas.microsoft.com/office/drawing/2014/main" id="{5EB6CDD9-37AD-2F58-7ED2-EC22335E738C}"/>
              </a:ext>
            </a:extLst>
          </p:cNvPr>
          <p:cNvPicPr preferRelativeResize="0"/>
          <p:nvPr userDrawn="1"/>
        </p:nvPicPr>
        <p:blipFill rotWithShape="1">
          <a:blip r:embed="rId2"/>
          <a:srcRect/>
          <a:stretch/>
        </p:blipFill>
        <p:spPr>
          <a:xfrm>
            <a:off x="8587047" y="690454"/>
            <a:ext cx="3158837" cy="69962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2109" y="2136070"/>
            <a:ext cx="10363200" cy="699626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000">
                <a:solidFill>
                  <a:srgbClr val="2C8FC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5083" y="3184201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10" name="Gruppo 9">
            <a:extLst>
              <a:ext uri="{FF2B5EF4-FFF2-40B4-BE49-F238E27FC236}">
                <a16:creationId xmlns:a16="http://schemas.microsoft.com/office/drawing/2014/main" id="{02C40B21-B539-4F12-961A-C154654FD5BB}"/>
              </a:ext>
            </a:extLst>
          </p:cNvPr>
          <p:cNvGrpSpPr/>
          <p:nvPr userDrawn="1"/>
        </p:nvGrpSpPr>
        <p:grpSpPr>
          <a:xfrm>
            <a:off x="1" y="6236599"/>
            <a:ext cx="12191999" cy="635256"/>
            <a:chOff x="0" y="5126182"/>
            <a:chExt cx="12192000" cy="670976"/>
          </a:xfrm>
        </p:grpSpPr>
        <p:sp>
          <p:nvSpPr>
            <p:cNvPr id="11" name="Rettangolo 10">
              <a:extLst>
                <a:ext uri="{FF2B5EF4-FFF2-40B4-BE49-F238E27FC236}">
                  <a16:creationId xmlns:a16="http://schemas.microsoft.com/office/drawing/2014/main" id="{6DF0E9FC-401C-4D00-B672-23319FEF56CC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solidFill>
                  <a:srgbClr val="87CDD1"/>
                </a:solidFill>
              </a:endParaRPr>
            </a:p>
          </p:txBody>
        </p:sp>
        <p:pic>
          <p:nvPicPr>
            <p:cNvPr id="12" name="Immagine 11">
              <a:extLst>
                <a:ext uri="{FF2B5EF4-FFF2-40B4-BE49-F238E27FC236}">
                  <a16:creationId xmlns:a16="http://schemas.microsoft.com/office/drawing/2014/main" id="{D106D06E-DDDC-4659-ABF3-6D91D3E5A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13" name="Rettangolo 12">
              <a:extLst>
                <a:ext uri="{FF2B5EF4-FFF2-40B4-BE49-F238E27FC236}">
                  <a16:creationId xmlns:a16="http://schemas.microsoft.com/office/drawing/2014/main" id="{36CC2890-2385-4EE6-BA34-9FF031F07B14}"/>
                </a:ext>
              </a:extLst>
            </p:cNvPr>
            <p:cNvSpPr/>
            <p:nvPr/>
          </p:nvSpPr>
          <p:spPr>
            <a:xfrm>
              <a:off x="1884219" y="5126182"/>
              <a:ext cx="10307781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4" name="CasellaDiTesto 13">
              <a:extLst>
                <a:ext uri="{FF2B5EF4-FFF2-40B4-BE49-F238E27FC236}">
                  <a16:creationId xmlns:a16="http://schemas.microsoft.com/office/drawing/2014/main" id="{06BE790D-D487-4934-961F-0F4A02FF4DBE}"/>
                </a:ext>
              </a:extLst>
            </p:cNvPr>
            <p:cNvSpPr txBox="1"/>
            <p:nvPr/>
          </p:nvSpPr>
          <p:spPr>
            <a:xfrm>
              <a:off x="1927239" y="5201603"/>
              <a:ext cx="10264760" cy="5201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3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3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3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  <p:pic>
        <p:nvPicPr>
          <p:cNvPr id="5" name="Immagine 4">
            <a:extLst>
              <a:ext uri="{FF2B5EF4-FFF2-40B4-BE49-F238E27FC236}">
                <a16:creationId xmlns:a16="http://schemas.microsoft.com/office/drawing/2014/main" id="{4EB48FB0-2033-4B3F-99A1-2F7E07CD3E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05" b="8936"/>
          <a:stretch/>
        </p:blipFill>
        <p:spPr>
          <a:xfrm>
            <a:off x="322533" y="139393"/>
            <a:ext cx="2425100" cy="1709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90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8749"/>
            <a:ext cx="10515600" cy="5409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B8EC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1150"/>
            <a:ext cx="10515600" cy="564157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27724" y="6614616"/>
            <a:ext cx="2743200" cy="2316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838200" y="702148"/>
            <a:ext cx="10515600" cy="0"/>
          </a:xfrm>
          <a:prstGeom prst="line">
            <a:avLst/>
          </a:prstGeom>
          <a:ln w="28575">
            <a:solidFill>
              <a:srgbClr val="2A8E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po 7">
            <a:extLst>
              <a:ext uri="{FF2B5EF4-FFF2-40B4-BE49-F238E27FC236}">
                <a16:creationId xmlns:a16="http://schemas.microsoft.com/office/drawing/2014/main" id="{21D46DD2-AB32-4FC0-B24C-6DE6102BB473}"/>
              </a:ext>
            </a:extLst>
          </p:cNvPr>
          <p:cNvGrpSpPr/>
          <p:nvPr userDrawn="1"/>
        </p:nvGrpSpPr>
        <p:grpSpPr>
          <a:xfrm>
            <a:off x="-1" y="6318703"/>
            <a:ext cx="11637820" cy="540960"/>
            <a:chOff x="0" y="5126182"/>
            <a:chExt cx="11819413" cy="670976"/>
          </a:xfrm>
        </p:grpSpPr>
        <p:sp>
          <p:nvSpPr>
            <p:cNvPr id="9" name="Rettangolo 8">
              <a:extLst>
                <a:ext uri="{FF2B5EF4-FFF2-40B4-BE49-F238E27FC236}">
                  <a16:creationId xmlns:a16="http://schemas.microsoft.com/office/drawing/2014/main" id="{EB989505-A38D-465C-9787-FD2E06AB96BE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solidFill>
                  <a:srgbClr val="87CDD1"/>
                </a:solidFill>
              </a:endParaRPr>
            </a:p>
          </p:txBody>
        </p:sp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id="{CA87E740-4759-49BC-AFFC-111A262D15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11" name="Rettangolo 10">
              <a:extLst>
                <a:ext uri="{FF2B5EF4-FFF2-40B4-BE49-F238E27FC236}">
                  <a16:creationId xmlns:a16="http://schemas.microsoft.com/office/drawing/2014/main" id="{9B6C6BB8-11E9-4237-BBB1-74E8EDF69250}"/>
                </a:ext>
              </a:extLst>
            </p:cNvPr>
            <p:cNvSpPr/>
            <p:nvPr/>
          </p:nvSpPr>
          <p:spPr>
            <a:xfrm>
              <a:off x="1884219" y="5126182"/>
              <a:ext cx="9935194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2" name="CasellaDiTesto 11">
              <a:extLst>
                <a:ext uri="{FF2B5EF4-FFF2-40B4-BE49-F238E27FC236}">
                  <a16:creationId xmlns:a16="http://schemas.microsoft.com/office/drawing/2014/main" id="{A8FE9357-9FAC-4BA8-AD06-F61E740EF8EB}"/>
                </a:ext>
              </a:extLst>
            </p:cNvPr>
            <p:cNvSpPr txBox="1"/>
            <p:nvPr/>
          </p:nvSpPr>
          <p:spPr>
            <a:xfrm>
              <a:off x="1927239" y="5201604"/>
              <a:ext cx="9892174" cy="572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  <p:pic>
        <p:nvPicPr>
          <p:cNvPr id="13" name="Immagine 12">
            <a:extLst>
              <a:ext uri="{FF2B5EF4-FFF2-40B4-BE49-F238E27FC236}">
                <a16:creationId xmlns:a16="http://schemas.microsoft.com/office/drawing/2014/main" id="{649256E6-1ACB-4116-9DEC-60506461E7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05" b="8936"/>
          <a:stretch/>
        </p:blipFill>
        <p:spPr>
          <a:xfrm>
            <a:off x="11050150" y="91269"/>
            <a:ext cx="1031454" cy="942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358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>
                <a:solidFill>
                  <a:srgbClr val="2A8EC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83650"/>
            <a:ext cx="1689101" cy="24383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66473"/>
            <a:ext cx="4114800" cy="24384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51772" y="6614160"/>
            <a:ext cx="2743200" cy="2316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‹N›</a:t>
            </a:fld>
            <a:endParaRPr lang="en-US" dirty="0"/>
          </a:p>
        </p:txBody>
      </p:sp>
      <p:grpSp>
        <p:nvGrpSpPr>
          <p:cNvPr id="17" name="Gruppo 16">
            <a:extLst>
              <a:ext uri="{FF2B5EF4-FFF2-40B4-BE49-F238E27FC236}">
                <a16:creationId xmlns:a16="http://schemas.microsoft.com/office/drawing/2014/main" id="{6CA81CF2-B7CD-4ED7-9B9F-3BCC1910A869}"/>
              </a:ext>
            </a:extLst>
          </p:cNvPr>
          <p:cNvGrpSpPr/>
          <p:nvPr userDrawn="1"/>
        </p:nvGrpSpPr>
        <p:grpSpPr>
          <a:xfrm>
            <a:off x="-1" y="6318703"/>
            <a:ext cx="11637820" cy="540960"/>
            <a:chOff x="0" y="5126182"/>
            <a:chExt cx="11819413" cy="670976"/>
          </a:xfrm>
        </p:grpSpPr>
        <p:sp>
          <p:nvSpPr>
            <p:cNvPr id="18" name="Rettangolo 17">
              <a:extLst>
                <a:ext uri="{FF2B5EF4-FFF2-40B4-BE49-F238E27FC236}">
                  <a16:creationId xmlns:a16="http://schemas.microsoft.com/office/drawing/2014/main" id="{D93949EF-7AE7-4E65-AF3F-CD5ADF8F5515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solidFill>
                  <a:srgbClr val="87CDD1"/>
                </a:solidFill>
              </a:endParaRPr>
            </a:p>
          </p:txBody>
        </p:sp>
        <p:pic>
          <p:nvPicPr>
            <p:cNvPr id="19" name="Immagine 18">
              <a:extLst>
                <a:ext uri="{FF2B5EF4-FFF2-40B4-BE49-F238E27FC236}">
                  <a16:creationId xmlns:a16="http://schemas.microsoft.com/office/drawing/2014/main" id="{27FCC7BF-54AF-4798-A62E-C0F586B3BA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20" name="Rettangolo 19">
              <a:extLst>
                <a:ext uri="{FF2B5EF4-FFF2-40B4-BE49-F238E27FC236}">
                  <a16:creationId xmlns:a16="http://schemas.microsoft.com/office/drawing/2014/main" id="{55EBD42A-B62B-4763-8CF8-A29870C61F06}"/>
                </a:ext>
              </a:extLst>
            </p:cNvPr>
            <p:cNvSpPr/>
            <p:nvPr/>
          </p:nvSpPr>
          <p:spPr>
            <a:xfrm>
              <a:off x="1884219" y="5126182"/>
              <a:ext cx="9935194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21" name="CasellaDiTesto 20">
              <a:extLst>
                <a:ext uri="{FF2B5EF4-FFF2-40B4-BE49-F238E27FC236}">
                  <a16:creationId xmlns:a16="http://schemas.microsoft.com/office/drawing/2014/main" id="{4B2581C8-E50F-4DC4-B7F1-39A5A4DDF722}"/>
                </a:ext>
              </a:extLst>
            </p:cNvPr>
            <p:cNvSpPr txBox="1"/>
            <p:nvPr/>
          </p:nvSpPr>
          <p:spPr>
            <a:xfrm>
              <a:off x="1927239" y="5201604"/>
              <a:ext cx="9892174" cy="572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  <p:pic>
        <p:nvPicPr>
          <p:cNvPr id="11" name="Immagine 10">
            <a:extLst>
              <a:ext uri="{FF2B5EF4-FFF2-40B4-BE49-F238E27FC236}">
                <a16:creationId xmlns:a16="http://schemas.microsoft.com/office/drawing/2014/main" id="{5334292F-9318-44C8-B573-503245424A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05" b="8936"/>
          <a:stretch/>
        </p:blipFill>
        <p:spPr>
          <a:xfrm>
            <a:off x="11050150" y="91269"/>
            <a:ext cx="1031454" cy="942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81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351772" y="6614160"/>
            <a:ext cx="2743200" cy="2316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‹N›</a:t>
            </a:fld>
            <a:endParaRPr lang="en-US" dirty="0"/>
          </a:p>
        </p:txBody>
      </p:sp>
      <p:grpSp>
        <p:nvGrpSpPr>
          <p:cNvPr id="14" name="Gruppo 13">
            <a:extLst>
              <a:ext uri="{FF2B5EF4-FFF2-40B4-BE49-F238E27FC236}">
                <a16:creationId xmlns:a16="http://schemas.microsoft.com/office/drawing/2014/main" id="{7D6CA9C0-C26E-4AA0-9CFE-E3E66B516B81}"/>
              </a:ext>
            </a:extLst>
          </p:cNvPr>
          <p:cNvGrpSpPr/>
          <p:nvPr userDrawn="1"/>
        </p:nvGrpSpPr>
        <p:grpSpPr>
          <a:xfrm>
            <a:off x="-1" y="6318703"/>
            <a:ext cx="11637820" cy="540960"/>
            <a:chOff x="0" y="5126182"/>
            <a:chExt cx="11819413" cy="670976"/>
          </a:xfrm>
        </p:grpSpPr>
        <p:sp>
          <p:nvSpPr>
            <p:cNvPr id="15" name="Rettangolo 14">
              <a:extLst>
                <a:ext uri="{FF2B5EF4-FFF2-40B4-BE49-F238E27FC236}">
                  <a16:creationId xmlns:a16="http://schemas.microsoft.com/office/drawing/2014/main" id="{A6AAFBF5-10B0-4415-8947-B9C726B17F2A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solidFill>
                  <a:srgbClr val="87CDD1"/>
                </a:solidFill>
              </a:endParaRPr>
            </a:p>
          </p:txBody>
        </p:sp>
        <p:pic>
          <p:nvPicPr>
            <p:cNvPr id="16" name="Immagine 15">
              <a:extLst>
                <a:ext uri="{FF2B5EF4-FFF2-40B4-BE49-F238E27FC236}">
                  <a16:creationId xmlns:a16="http://schemas.microsoft.com/office/drawing/2014/main" id="{0B47C1E8-81ED-4CAD-8B2D-AE119A273C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17" name="Rettangolo 16">
              <a:extLst>
                <a:ext uri="{FF2B5EF4-FFF2-40B4-BE49-F238E27FC236}">
                  <a16:creationId xmlns:a16="http://schemas.microsoft.com/office/drawing/2014/main" id="{53C32AD3-63DB-4347-A884-DD5358849423}"/>
                </a:ext>
              </a:extLst>
            </p:cNvPr>
            <p:cNvSpPr/>
            <p:nvPr/>
          </p:nvSpPr>
          <p:spPr>
            <a:xfrm>
              <a:off x="1884219" y="5126182"/>
              <a:ext cx="9935194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8" name="CasellaDiTesto 17">
              <a:extLst>
                <a:ext uri="{FF2B5EF4-FFF2-40B4-BE49-F238E27FC236}">
                  <a16:creationId xmlns:a16="http://schemas.microsoft.com/office/drawing/2014/main" id="{4F4EC232-2EA9-4F6A-AFC7-84AED1593B84}"/>
                </a:ext>
              </a:extLst>
            </p:cNvPr>
            <p:cNvSpPr txBox="1"/>
            <p:nvPr/>
          </p:nvSpPr>
          <p:spPr>
            <a:xfrm>
              <a:off x="1927239" y="5201604"/>
              <a:ext cx="9892174" cy="572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715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51772" y="6614160"/>
            <a:ext cx="2743200" cy="231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550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accent6">
              <a:lumMod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just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jpeg"/><Relationship Id="rId18" Type="http://schemas.openxmlformats.org/officeDocument/2006/relationships/image" Target="../media/image22.png"/><Relationship Id="rId26" Type="http://schemas.openxmlformats.org/officeDocument/2006/relationships/image" Target="../media/image30.jpeg"/><Relationship Id="rId3" Type="http://schemas.openxmlformats.org/officeDocument/2006/relationships/image" Target="../media/image7.png"/><Relationship Id="rId21" Type="http://schemas.openxmlformats.org/officeDocument/2006/relationships/image" Target="../media/image25.png"/><Relationship Id="rId34" Type="http://schemas.openxmlformats.org/officeDocument/2006/relationships/image" Target="../media/image38.PNG"/><Relationship Id="rId7" Type="http://schemas.openxmlformats.org/officeDocument/2006/relationships/image" Target="../media/image11.png"/><Relationship Id="rId12" Type="http://schemas.openxmlformats.org/officeDocument/2006/relationships/image" Target="../media/image16.tiff"/><Relationship Id="rId17" Type="http://schemas.openxmlformats.org/officeDocument/2006/relationships/image" Target="../media/image21.jpeg"/><Relationship Id="rId25" Type="http://schemas.openxmlformats.org/officeDocument/2006/relationships/image" Target="../media/image29.png"/><Relationship Id="rId33" Type="http://schemas.openxmlformats.org/officeDocument/2006/relationships/image" Target="../media/image37.jpe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20" Type="http://schemas.openxmlformats.org/officeDocument/2006/relationships/image" Target="../media/image24.jpeg"/><Relationship Id="rId29" Type="http://schemas.openxmlformats.org/officeDocument/2006/relationships/image" Target="../media/image33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24" Type="http://schemas.openxmlformats.org/officeDocument/2006/relationships/image" Target="../media/image28.png"/><Relationship Id="rId32" Type="http://schemas.openxmlformats.org/officeDocument/2006/relationships/image" Target="../media/image36.png"/><Relationship Id="rId37" Type="http://schemas.openxmlformats.org/officeDocument/2006/relationships/image" Target="../media/image41.jpeg"/><Relationship Id="rId5" Type="http://schemas.openxmlformats.org/officeDocument/2006/relationships/image" Target="../media/image9.png"/><Relationship Id="rId15" Type="http://schemas.openxmlformats.org/officeDocument/2006/relationships/image" Target="../media/image19.jpeg"/><Relationship Id="rId23" Type="http://schemas.openxmlformats.org/officeDocument/2006/relationships/image" Target="../media/image27.jpeg"/><Relationship Id="rId28" Type="http://schemas.openxmlformats.org/officeDocument/2006/relationships/image" Target="../media/image32.png"/><Relationship Id="rId36" Type="http://schemas.openxmlformats.org/officeDocument/2006/relationships/image" Target="../media/image40.png"/><Relationship Id="rId10" Type="http://schemas.openxmlformats.org/officeDocument/2006/relationships/image" Target="../media/image14.png"/><Relationship Id="rId19" Type="http://schemas.openxmlformats.org/officeDocument/2006/relationships/image" Target="../media/image23.jpeg"/><Relationship Id="rId31" Type="http://schemas.openxmlformats.org/officeDocument/2006/relationships/image" Target="../media/image35.png"/><Relationship Id="rId4" Type="http://schemas.openxmlformats.org/officeDocument/2006/relationships/image" Target="../media/image8.png"/><Relationship Id="rId9" Type="http://schemas.openxmlformats.org/officeDocument/2006/relationships/image" Target="../media/image13.jpeg"/><Relationship Id="rId14" Type="http://schemas.openxmlformats.org/officeDocument/2006/relationships/image" Target="../media/image18.jpeg"/><Relationship Id="rId22" Type="http://schemas.openxmlformats.org/officeDocument/2006/relationships/image" Target="../media/image26.jpeg"/><Relationship Id="rId27" Type="http://schemas.openxmlformats.org/officeDocument/2006/relationships/image" Target="../media/image31.jpeg"/><Relationship Id="rId30" Type="http://schemas.openxmlformats.org/officeDocument/2006/relationships/image" Target="../media/image34.jpeg"/><Relationship Id="rId35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755648" y="1848751"/>
            <a:ext cx="8680704" cy="1268522"/>
          </a:xfrm>
        </p:spPr>
        <p:txBody>
          <a:bodyPr anchor="ctr" anchorCtr="0">
            <a:noAutofit/>
          </a:bodyPr>
          <a:lstStyle/>
          <a:p>
            <a:r>
              <a:rPr lang="en-US" sz="4400" dirty="0">
                <a:solidFill>
                  <a:srgbClr val="2B8FCE"/>
                </a:solidFill>
              </a:rPr>
              <a:t>WPX – WP title</a:t>
            </a:r>
          </a:p>
        </p:txBody>
      </p:sp>
      <p:sp>
        <p:nvSpPr>
          <p:cNvPr id="4" name="Υπότιτλος 3"/>
          <p:cNvSpPr>
            <a:spLocks noGrp="1"/>
          </p:cNvSpPr>
          <p:nvPr>
            <p:ph type="subTitle" idx="1"/>
          </p:nvPr>
        </p:nvSpPr>
        <p:spPr>
          <a:xfrm>
            <a:off x="2667000" y="3429000"/>
            <a:ext cx="6858000" cy="966378"/>
          </a:xfrm>
        </p:spPr>
        <p:txBody>
          <a:bodyPr>
            <a:normAutofit/>
          </a:bodyPr>
          <a:lstStyle/>
          <a:p>
            <a:r>
              <a:rPr lang="en-US" dirty="0"/>
              <a:t>&lt;partner name&gt;</a:t>
            </a:r>
          </a:p>
          <a:p>
            <a:r>
              <a:rPr lang="en-US" dirty="0"/>
              <a:t>Contact of the presenter, email of the presenter</a:t>
            </a:r>
          </a:p>
          <a:p>
            <a:endParaRPr lang="en-US" dirty="0"/>
          </a:p>
        </p:txBody>
      </p:sp>
      <p:sp>
        <p:nvSpPr>
          <p:cNvPr id="6" name="Υπότιτλος 2"/>
          <p:cNvSpPr txBox="1">
            <a:spLocks/>
          </p:cNvSpPr>
          <p:nvPr/>
        </p:nvSpPr>
        <p:spPr>
          <a:xfrm>
            <a:off x="2667000" y="3397844"/>
            <a:ext cx="6858000" cy="9663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  <p:sp>
        <p:nvSpPr>
          <p:cNvPr id="7" name="Υπότιτλος 2"/>
          <p:cNvSpPr txBox="1">
            <a:spLocks/>
          </p:cNvSpPr>
          <p:nvPr/>
        </p:nvSpPr>
        <p:spPr>
          <a:xfrm>
            <a:off x="2667000" y="4758643"/>
            <a:ext cx="6858000" cy="1274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&lt;name meeting&gt;</a:t>
            </a:r>
          </a:p>
          <a:p>
            <a:r>
              <a:rPr lang="en-US" sz="1800" dirty="0"/>
              <a:t>&lt;date&gt;</a:t>
            </a:r>
          </a:p>
          <a:p>
            <a:r>
              <a:rPr lang="en-US" sz="1800" dirty="0"/>
              <a:t>&lt;</a:t>
            </a:r>
            <a:r>
              <a:rPr lang="en-US" sz="1800" dirty="0" err="1"/>
              <a:t>Organisation</a:t>
            </a:r>
            <a:r>
              <a:rPr lang="en-US" sz="1800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4200938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2C8FCE"/>
                </a:solidFill>
              </a:rPr>
              <a:t>WPx</a:t>
            </a:r>
            <a:r>
              <a:rPr lang="en-US" dirty="0">
                <a:solidFill>
                  <a:srgbClr val="2C8FCE"/>
                </a:solidFill>
              </a:rPr>
              <a:t> Info</a:t>
            </a:r>
          </a:p>
        </p:txBody>
      </p:sp>
      <p:sp>
        <p:nvSpPr>
          <p:cNvPr id="8" name="Θέση περιεχομένου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WP Start/end date: MX-MY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Partners involved (PMs): All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Aim: &lt;</a:t>
            </a:r>
            <a:r>
              <a:rPr lang="nb-NO" b="1" dirty="0"/>
              <a:t>insert main goal here&gt;</a:t>
            </a: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Main Objectives:</a:t>
            </a:r>
            <a:r>
              <a:rPr lang="nb-NO" b="1" dirty="0"/>
              <a:t> </a:t>
            </a:r>
            <a:endParaRPr lang="nb-NO" dirty="0"/>
          </a:p>
          <a:p>
            <a:r>
              <a:rPr lang="it-IT" dirty="0"/>
              <a:t> </a:t>
            </a:r>
            <a:endParaRPr lang="nb-NO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907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WPX</a:t>
            </a:r>
            <a:r>
              <a:rPr lang="en-US" dirty="0"/>
              <a:t> Tasks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866503"/>
            <a:ext cx="9624934" cy="5124994"/>
          </a:xfrm>
        </p:spPr>
        <p:txBody>
          <a:bodyPr>
            <a:normAutofit/>
          </a:bodyPr>
          <a:lstStyle/>
          <a:p>
            <a:r>
              <a:rPr lang="en-US" b="1" dirty="0"/>
              <a:t>TX.1 title of the task (MX-MY) </a:t>
            </a:r>
            <a:r>
              <a:rPr lang="en-US" dirty="0"/>
              <a:t>[</a:t>
            </a:r>
            <a:r>
              <a:rPr lang="en-US" b="1" dirty="0"/>
              <a:t>task leader, </a:t>
            </a:r>
            <a:r>
              <a:rPr lang="en-US" dirty="0"/>
              <a:t>partner, partner, partner]</a:t>
            </a:r>
          </a:p>
          <a:p>
            <a:pPr marL="0" indent="0">
              <a:buNone/>
            </a:pPr>
            <a:r>
              <a:rPr lang="en-US" dirty="0"/>
              <a:t> 	</a:t>
            </a:r>
          </a:p>
          <a:p>
            <a:r>
              <a:rPr lang="en-US" b="1" dirty="0"/>
              <a:t>TX.2 title of the task (MX-MY) </a:t>
            </a:r>
            <a:r>
              <a:rPr lang="en-US" dirty="0"/>
              <a:t>[</a:t>
            </a:r>
            <a:r>
              <a:rPr lang="en-US" b="1" dirty="0"/>
              <a:t>task leader, </a:t>
            </a:r>
            <a:r>
              <a:rPr lang="en-US" dirty="0"/>
              <a:t>partner, partner, partner]</a:t>
            </a:r>
          </a:p>
          <a:p>
            <a:endParaRPr lang="en-US" b="1" dirty="0"/>
          </a:p>
          <a:p>
            <a:r>
              <a:rPr lang="en-US" b="1" dirty="0"/>
              <a:t>TX.3 title of the task (MX-MY) </a:t>
            </a:r>
            <a:r>
              <a:rPr lang="en-US" dirty="0"/>
              <a:t>[</a:t>
            </a:r>
            <a:r>
              <a:rPr lang="en-US" b="1" dirty="0"/>
              <a:t>task leader, </a:t>
            </a:r>
            <a:r>
              <a:rPr lang="en-US" dirty="0"/>
              <a:t>partner, partner, partner]</a:t>
            </a:r>
          </a:p>
          <a:p>
            <a:endParaRPr lang="en-US" b="1" dirty="0"/>
          </a:p>
          <a:p>
            <a:r>
              <a:rPr lang="en-US" b="1" dirty="0"/>
              <a:t>TX.4 title of the task (MX-MY) </a:t>
            </a:r>
            <a:r>
              <a:rPr lang="en-US" dirty="0"/>
              <a:t>[</a:t>
            </a:r>
            <a:r>
              <a:rPr lang="en-US" b="1" dirty="0"/>
              <a:t>task leader, </a:t>
            </a:r>
            <a:r>
              <a:rPr lang="en-US" dirty="0"/>
              <a:t>partner, partner, partner]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536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41CCA2E-8EAC-421A-8E40-B53C6A033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Θέση κειμένου 6">
            <a:extLst>
              <a:ext uri="{FF2B5EF4-FFF2-40B4-BE49-F238E27FC236}">
                <a16:creationId xmlns:a16="http://schemas.microsoft.com/office/drawing/2014/main" id="{25598F17-134D-4070-99CB-C0A577F2FF61}"/>
              </a:ext>
            </a:extLst>
          </p:cNvPr>
          <p:cNvSpPr txBox="1">
            <a:spLocks/>
          </p:cNvSpPr>
          <p:nvPr/>
        </p:nvSpPr>
        <p:spPr>
          <a:xfrm>
            <a:off x="813764" y="4525757"/>
            <a:ext cx="10564472" cy="1500187"/>
          </a:xfrm>
          <a:prstGeom prst="rect">
            <a:avLst/>
          </a:prstGeom>
        </p:spPr>
        <p:txBody>
          <a:bodyPr/>
          <a:lstStyle>
            <a:lvl1pPr marL="228600" indent="-228600" algn="just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Duration: M3-M12, M19-M22, M29-M32</a:t>
            </a:r>
          </a:p>
          <a:p>
            <a:r>
              <a:rPr lang="en-US" dirty="0"/>
              <a:t>Leader: </a:t>
            </a:r>
            <a:r>
              <a:rPr lang="en-US" b="1" dirty="0"/>
              <a:t>&lt;partner&gt; </a:t>
            </a:r>
            <a:r>
              <a:rPr lang="en-US" dirty="0"/>
              <a:t>(Days)  </a:t>
            </a:r>
          </a:p>
          <a:p>
            <a:r>
              <a:rPr lang="en-US" dirty="0"/>
              <a:t>Involved: Partner (Days)</a:t>
            </a:r>
            <a:r>
              <a:rPr lang="en-US" b="1" dirty="0"/>
              <a:t>, </a:t>
            </a:r>
            <a:r>
              <a:rPr lang="en-US" dirty="0"/>
              <a:t>Partner (days), partner (days), partner (days)</a:t>
            </a:r>
            <a:r>
              <a:rPr lang="en-US" b="1" dirty="0"/>
              <a:t>, </a:t>
            </a:r>
            <a:r>
              <a:rPr lang="en-US" dirty="0"/>
              <a:t>partner (days) </a:t>
            </a:r>
          </a:p>
        </p:txBody>
      </p:sp>
      <p:sp>
        <p:nvSpPr>
          <p:cNvPr id="6" name="Τίτλος 5">
            <a:extLst>
              <a:ext uri="{FF2B5EF4-FFF2-40B4-BE49-F238E27FC236}">
                <a16:creationId xmlns:a16="http://schemas.microsoft.com/office/drawing/2014/main" id="{E98A55BF-3DFE-4743-A57D-AB44F2E19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764" y="3545930"/>
            <a:ext cx="7886700" cy="979827"/>
          </a:xfrm>
        </p:spPr>
        <p:txBody>
          <a:bodyPr>
            <a:normAutofit/>
          </a:bodyPr>
          <a:lstStyle/>
          <a:p>
            <a:r>
              <a:rPr lang="en-US" sz="3200" b="1" dirty="0"/>
              <a:t>TX.1 task title</a:t>
            </a:r>
            <a:r>
              <a:rPr lang="nb-NO" sz="3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931353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WPX</a:t>
            </a:r>
            <a:r>
              <a:rPr lang="en-US" dirty="0"/>
              <a:t> Deliverables &amp; Milestones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Deliverables</a:t>
            </a:r>
          </a:p>
          <a:p>
            <a:r>
              <a:rPr lang="en-US" b="1" dirty="0"/>
              <a:t>DX.1: </a:t>
            </a:r>
            <a:r>
              <a:rPr lang="en-US" dirty="0"/>
              <a:t> </a:t>
            </a:r>
          </a:p>
          <a:p>
            <a:r>
              <a:rPr lang="en-US" b="1" dirty="0"/>
              <a:t>DX.2: </a:t>
            </a:r>
            <a:r>
              <a:rPr lang="en-US" dirty="0"/>
              <a:t> </a:t>
            </a:r>
          </a:p>
          <a:p>
            <a:r>
              <a:rPr lang="en-US" b="1" dirty="0"/>
              <a:t>D2.3: </a:t>
            </a:r>
            <a:r>
              <a:rPr lang="en-US" dirty="0"/>
              <a:t> </a:t>
            </a:r>
          </a:p>
          <a:p>
            <a:r>
              <a:rPr lang="en-US" b="1" dirty="0"/>
              <a:t>D2.4: 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159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TX.X</a:t>
            </a:r>
            <a:r>
              <a:rPr lang="en-US" dirty="0"/>
              <a:t>  title</a:t>
            </a:r>
          </a:p>
        </p:txBody>
      </p:sp>
      <p:sp>
        <p:nvSpPr>
          <p:cNvPr id="8" name="Θέση περιεχομένου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it-IT" dirty="0" err="1"/>
              <a:t>Summary</a:t>
            </a:r>
            <a:r>
              <a:rPr lang="it-IT" dirty="0"/>
              <a:t> of the task </a:t>
            </a:r>
            <a:r>
              <a:rPr lang="it-IT" dirty="0" err="1"/>
              <a:t>here</a:t>
            </a:r>
            <a:r>
              <a:rPr lang="it-IT" dirty="0"/>
              <a:t> (</a:t>
            </a:r>
            <a:r>
              <a:rPr lang="it-IT" dirty="0" err="1"/>
              <a:t>bullet</a:t>
            </a:r>
            <a:r>
              <a:rPr lang="it-IT" dirty="0"/>
              <a:t> </a:t>
            </a:r>
            <a:r>
              <a:rPr lang="it-IT" dirty="0" err="1"/>
              <a:t>points</a:t>
            </a:r>
            <a:r>
              <a:rPr lang="it-IT" dirty="0"/>
              <a:t>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Deliverables: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85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04A89"/>
                </a:solidFill>
              </a:rPr>
              <a:t>Q&amp;A</a:t>
            </a:r>
          </a:p>
        </p:txBody>
      </p:sp>
      <p:sp>
        <p:nvSpPr>
          <p:cNvPr id="7" name="Θέση κειμένου 6"/>
          <p:cNvSpPr>
            <a:spLocks noGrp="1"/>
          </p:cNvSpPr>
          <p:nvPr>
            <p:ph type="body" idx="4294967295"/>
          </p:nvPr>
        </p:nvSpPr>
        <p:spPr>
          <a:xfrm>
            <a:off x="831851" y="4562477"/>
            <a:ext cx="7886700" cy="150018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&lt;at the end of the WP&gt;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584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0C786E-723E-468C-B36A-14899D4CA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5133" y="5313171"/>
            <a:ext cx="5093998" cy="584501"/>
          </a:xfrm>
        </p:spPr>
        <p:txBody>
          <a:bodyPr>
            <a:normAutofit/>
          </a:bodyPr>
          <a:lstStyle/>
          <a:p>
            <a:pPr algn="r"/>
            <a:r>
              <a:rPr lang="it-IT" sz="2800" i="1" dirty="0"/>
              <a:t>Thank </a:t>
            </a:r>
            <a:r>
              <a:rPr lang="it-IT" sz="2800" i="1" dirty="0" err="1"/>
              <a:t>you</a:t>
            </a:r>
            <a:r>
              <a:rPr lang="it-IT" sz="2800" i="1" dirty="0"/>
              <a:t> for </a:t>
            </a:r>
            <a:r>
              <a:rPr lang="it-IT" sz="2800" i="1" dirty="0" err="1"/>
              <a:t>your</a:t>
            </a:r>
            <a:r>
              <a:rPr lang="it-IT" sz="2800" i="1" dirty="0"/>
              <a:t> </a:t>
            </a:r>
            <a:r>
              <a:rPr lang="it-IT" sz="2800" i="1" dirty="0" err="1"/>
              <a:t>attention</a:t>
            </a:r>
            <a:r>
              <a:rPr lang="it-IT" sz="2800" i="1" dirty="0"/>
              <a:t>!</a:t>
            </a:r>
            <a:endParaRPr lang="en-GB" sz="2800" i="1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590BAE0D-65AE-477A-8193-AD6EC1E7D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Υπότιτλος 3">
            <a:extLst>
              <a:ext uri="{FF2B5EF4-FFF2-40B4-BE49-F238E27FC236}">
                <a16:creationId xmlns:a16="http://schemas.microsoft.com/office/drawing/2014/main" id="{65DEBD90-D19D-44E1-83DF-43620783F382}"/>
              </a:ext>
            </a:extLst>
          </p:cNvPr>
          <p:cNvSpPr txBox="1">
            <a:spLocks/>
          </p:cNvSpPr>
          <p:nvPr/>
        </p:nvSpPr>
        <p:spPr>
          <a:xfrm>
            <a:off x="642783" y="5338768"/>
            <a:ext cx="5453217" cy="756592"/>
          </a:xfrm>
        </p:spPr>
        <p:txBody>
          <a:bodyPr>
            <a:normAutofit/>
          </a:bodyPr>
          <a:lstStyle>
            <a:lvl1pPr marL="228600" indent="-228600" algn="just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&lt;Contact partner, </a:t>
            </a:r>
            <a:r>
              <a:rPr lang="en-US" sz="1800" dirty="0" err="1"/>
              <a:t>Organisation</a:t>
            </a:r>
            <a:r>
              <a:rPr lang="en-US" sz="1800" dirty="0"/>
              <a:t>&gt;</a:t>
            </a:r>
          </a:p>
          <a:p>
            <a:pPr marL="0" indent="0">
              <a:buNone/>
            </a:pPr>
            <a:r>
              <a:rPr lang="en-US" sz="1800" dirty="0"/>
              <a:t>&lt;Email contact partner&gt;</a:t>
            </a:r>
          </a:p>
        </p:txBody>
      </p:sp>
      <p:grpSp>
        <p:nvGrpSpPr>
          <p:cNvPr id="9" name="Gruppo 8">
            <a:extLst>
              <a:ext uri="{FF2B5EF4-FFF2-40B4-BE49-F238E27FC236}">
                <a16:creationId xmlns:a16="http://schemas.microsoft.com/office/drawing/2014/main" id="{A824BA85-DDD8-FC3E-410E-9820E52A714C}"/>
              </a:ext>
            </a:extLst>
          </p:cNvPr>
          <p:cNvGrpSpPr/>
          <p:nvPr/>
        </p:nvGrpSpPr>
        <p:grpSpPr>
          <a:xfrm>
            <a:off x="2029807" y="544322"/>
            <a:ext cx="8132385" cy="4410605"/>
            <a:chOff x="2029807" y="544322"/>
            <a:chExt cx="8132385" cy="4410605"/>
          </a:xfrm>
        </p:grpSpPr>
        <p:grpSp>
          <p:nvGrpSpPr>
            <p:cNvPr id="37" name="Gruppo 36">
              <a:extLst>
                <a:ext uri="{FF2B5EF4-FFF2-40B4-BE49-F238E27FC236}">
                  <a16:creationId xmlns:a16="http://schemas.microsoft.com/office/drawing/2014/main" id="{FBB04B78-8F91-41EA-982E-3E41B6EF7973}"/>
                </a:ext>
              </a:extLst>
            </p:cNvPr>
            <p:cNvGrpSpPr/>
            <p:nvPr/>
          </p:nvGrpSpPr>
          <p:grpSpPr>
            <a:xfrm>
              <a:off x="2029807" y="578841"/>
              <a:ext cx="8132385" cy="4376086"/>
              <a:chOff x="2029807" y="640414"/>
              <a:chExt cx="8132385" cy="4376086"/>
            </a:xfrm>
          </p:grpSpPr>
          <p:grpSp>
            <p:nvGrpSpPr>
              <p:cNvPr id="38" name="Gruppo 37">
                <a:extLst>
                  <a:ext uri="{FF2B5EF4-FFF2-40B4-BE49-F238E27FC236}">
                    <a16:creationId xmlns:a16="http://schemas.microsoft.com/office/drawing/2014/main" id="{917A5C9C-D319-4BB2-957F-936F894F8223}"/>
                  </a:ext>
                </a:extLst>
              </p:cNvPr>
              <p:cNvGrpSpPr/>
              <p:nvPr/>
            </p:nvGrpSpPr>
            <p:grpSpPr>
              <a:xfrm>
                <a:off x="2029807" y="640414"/>
                <a:ext cx="8132385" cy="4376086"/>
                <a:chOff x="561976" y="1122198"/>
                <a:chExt cx="8132385" cy="4163318"/>
              </a:xfrm>
            </p:grpSpPr>
            <p:pic>
              <p:nvPicPr>
                <p:cNvPr id="40" name="Immagine 39">
                  <a:extLst>
                    <a:ext uri="{FF2B5EF4-FFF2-40B4-BE49-F238E27FC236}">
                      <a16:creationId xmlns:a16="http://schemas.microsoft.com/office/drawing/2014/main" id="{5404310F-B3BA-4854-9574-65D706CB045B}"/>
                    </a:ext>
                  </a:extLst>
                </p:cNvPr>
                <p:cNvPicPr/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157590" y="2066517"/>
                  <a:ext cx="1212821" cy="458009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1" name="Immagine 40">
                  <a:extLst>
                    <a:ext uri="{FF2B5EF4-FFF2-40B4-BE49-F238E27FC236}">
                      <a16:creationId xmlns:a16="http://schemas.microsoft.com/office/drawing/2014/main" id="{6B75995B-2086-42DC-81B0-C2D2FF40244D}"/>
                    </a:ext>
                  </a:extLst>
                </p:cNvPr>
                <p:cNvPicPr/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32416" y="2200275"/>
                  <a:ext cx="1230333" cy="505388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2" name="Immagine 41">
                  <a:extLst>
                    <a:ext uri="{FF2B5EF4-FFF2-40B4-BE49-F238E27FC236}">
                      <a16:creationId xmlns:a16="http://schemas.microsoft.com/office/drawing/2014/main" id="{453272E2-F904-4831-BEFC-E1AAEA35D258}"/>
                    </a:ext>
                  </a:extLst>
                </p:cNvPr>
                <p:cNvPicPr/>
                <p:nvPr/>
              </p:nvPicPr>
              <p:blipFill rotWithShape="1"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/>
              </p:blipFill>
              <p:spPr bwMode="auto">
                <a:xfrm>
                  <a:off x="561976" y="2000251"/>
                  <a:ext cx="1327904" cy="39352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pic>
              <p:nvPicPr>
                <p:cNvPr id="43" name="Immagine 42">
                  <a:extLst>
                    <a:ext uri="{FF2B5EF4-FFF2-40B4-BE49-F238E27FC236}">
                      <a16:creationId xmlns:a16="http://schemas.microsoft.com/office/drawing/2014/main" id="{2E875A30-D464-4FAA-BC49-889FEC6D63A0}"/>
                    </a:ext>
                  </a:extLst>
                </p:cNvPr>
                <p:cNvPicPr/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63018" y="1122198"/>
                  <a:ext cx="1043939" cy="44102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4" name="Immagine 43">
                  <a:extLst>
                    <a:ext uri="{FF2B5EF4-FFF2-40B4-BE49-F238E27FC236}">
                      <a16:creationId xmlns:a16="http://schemas.microsoft.com/office/drawing/2014/main" id="{8220B972-0209-4325-B280-0557B54E7866}"/>
                    </a:ext>
                  </a:extLst>
                </p:cNvPr>
                <p:cNvPicPr/>
                <p:nvPr/>
              </p:nvPicPr>
              <p:blipFill rotWithShape="1"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/>
              </p:blipFill>
              <p:spPr bwMode="auto">
                <a:xfrm>
                  <a:off x="1276350" y="1208500"/>
                  <a:ext cx="1029789" cy="5060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pic>
              <p:nvPicPr>
                <p:cNvPr id="45" name="Immagine 44">
                  <a:extLst>
                    <a:ext uri="{FF2B5EF4-FFF2-40B4-BE49-F238E27FC236}">
                      <a16:creationId xmlns:a16="http://schemas.microsoft.com/office/drawing/2014/main" id="{3CFEBD80-33C0-467A-B813-C6E29CA97381}"/>
                    </a:ext>
                  </a:extLst>
                </p:cNvPr>
                <p:cNvPicPr/>
                <p:nvPr/>
              </p:nvPicPr>
              <p:blipFill rotWithShape="1"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/>
              </p:blipFill>
              <p:spPr bwMode="auto">
                <a:xfrm>
                  <a:off x="5018636" y="1238046"/>
                  <a:ext cx="836817" cy="38740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pic>
              <p:nvPicPr>
                <p:cNvPr id="46" name="Immagine 45">
                  <a:extLst>
                    <a:ext uri="{FF2B5EF4-FFF2-40B4-BE49-F238E27FC236}">
                      <a16:creationId xmlns:a16="http://schemas.microsoft.com/office/drawing/2014/main" id="{9FD74F8D-B4A1-41D5-844F-1FB347CDB1FA}"/>
                    </a:ext>
                  </a:extLst>
                </p:cNvPr>
                <p:cNvPicPr/>
                <p:nvPr/>
              </p:nvPicPr>
              <p:blipFill rotWithShape="1"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5844" b="10777"/>
                <a:stretch/>
              </p:blipFill>
              <p:spPr bwMode="auto">
                <a:xfrm>
                  <a:off x="3680341" y="2072855"/>
                  <a:ext cx="1612671" cy="1524000"/>
                </a:xfrm>
                <a:prstGeom prst="rect">
                  <a:avLst/>
                </a:prstGeom>
                <a:solidFill>
                  <a:srgbClr val="FFFFFF">
                    <a:shade val="85000"/>
                  </a:srgbClr>
                </a:solidFill>
                <a:ln w="190500" cap="rnd">
                  <a:solidFill>
                    <a:srgbClr val="FFFFFF"/>
                  </a:solidFill>
                </a:ln>
                <a:effectLst>
                  <a:outerShdw blurRad="50000" algn="tl" rotWithShape="0">
                    <a:srgbClr val="000000">
                      <a:alpha val="41000"/>
                    </a:srgbClr>
                  </a:outerShdw>
                </a:effectLst>
                <a:scene3d>
                  <a:camera prst="orthographicFront"/>
                  <a:lightRig rig="twoPt" dir="t">
                    <a:rot lat="0" lon="0" rev="7800000"/>
                  </a:lightRig>
                </a:scene3d>
                <a:sp3d contourW="6350">
                  <a:bevelT w="50800" h="16510"/>
                  <a:contourClr>
                    <a:srgbClr val="C0C0C0"/>
                  </a:contourClr>
                </a:sp3d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pic>
              <p:nvPicPr>
                <p:cNvPr id="47" name="Immagine 46">
                  <a:extLst>
                    <a:ext uri="{FF2B5EF4-FFF2-40B4-BE49-F238E27FC236}">
                      <a16:creationId xmlns:a16="http://schemas.microsoft.com/office/drawing/2014/main" id="{36C8913B-E20E-44D9-A2F0-2F8E7D7B6EE9}"/>
                    </a:ext>
                  </a:extLst>
                </p:cNvPr>
                <p:cNvPicPr/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68137" y="1181271"/>
                  <a:ext cx="815570" cy="3810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8" name="Immagine 47">
                  <a:extLst>
                    <a:ext uri="{FF2B5EF4-FFF2-40B4-BE49-F238E27FC236}">
                      <a16:creationId xmlns:a16="http://schemas.microsoft.com/office/drawing/2014/main" id="{4F3345E2-FC4E-4699-AA0D-1E4F7A57E852}"/>
                    </a:ext>
                  </a:extLst>
                </p:cNvPr>
                <p:cNvPicPr/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172069" y="1169372"/>
                  <a:ext cx="1066717" cy="29380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49" name="Immagine 48">
                  <a:extLst>
                    <a:ext uri="{FF2B5EF4-FFF2-40B4-BE49-F238E27FC236}">
                      <a16:creationId xmlns:a16="http://schemas.microsoft.com/office/drawing/2014/main" id="{194E8AD6-8ADD-41CB-BD33-48D937025730}"/>
                    </a:ext>
                  </a:extLst>
                </p:cNvPr>
                <p:cNvPicPr/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287488" y="3781425"/>
                  <a:ext cx="1161062" cy="39849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0" name="Immagine 49">
                  <a:extLst>
                    <a:ext uri="{FF2B5EF4-FFF2-40B4-BE49-F238E27FC236}">
                      <a16:creationId xmlns:a16="http://schemas.microsoft.com/office/drawing/2014/main" id="{095E6DF6-03D7-4F02-8BF4-D9D94AB0612E}"/>
                    </a:ext>
                  </a:extLst>
                </p:cNvPr>
                <p:cNvPicPr/>
                <p:nvPr/>
              </p:nvPicPr>
              <p:blipFill rotWithShape="1"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/>
              </p:blipFill>
              <p:spPr bwMode="auto">
                <a:xfrm>
                  <a:off x="6815763" y="2809875"/>
                  <a:ext cx="470862" cy="5337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pic>
              <p:nvPicPr>
                <p:cNvPr id="51" name="Immagine 50">
                  <a:extLst>
                    <a:ext uri="{FF2B5EF4-FFF2-40B4-BE49-F238E27FC236}">
                      <a16:creationId xmlns:a16="http://schemas.microsoft.com/office/drawing/2014/main" id="{3303D06F-BDC5-4268-992D-00909A08CA86}"/>
                    </a:ext>
                  </a:extLst>
                </p:cNvPr>
                <p:cNvPicPr/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075621" y="1762437"/>
                  <a:ext cx="933218" cy="33195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2" name="Immagine 51">
                  <a:extLst>
                    <a:ext uri="{FF2B5EF4-FFF2-40B4-BE49-F238E27FC236}">
                      <a16:creationId xmlns:a16="http://schemas.microsoft.com/office/drawing/2014/main" id="{D23AF043-726C-4843-832E-890EE52DC071}"/>
                    </a:ext>
                  </a:extLst>
                </p:cNvPr>
                <p:cNvPicPr/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66545" y="2745885"/>
                  <a:ext cx="540623" cy="473468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3" name="Immagine 52">
                  <a:extLst>
                    <a:ext uri="{FF2B5EF4-FFF2-40B4-BE49-F238E27FC236}">
                      <a16:creationId xmlns:a16="http://schemas.microsoft.com/office/drawing/2014/main" id="{6E814E48-331A-4179-9C07-F357BFD2E509}"/>
                    </a:ext>
                  </a:extLst>
                </p:cNvPr>
                <p:cNvPicPr/>
                <p:nvPr/>
              </p:nvPicPr>
              <p:blipFill rotWithShape="1"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/>
              </p:blipFill>
              <p:spPr bwMode="auto">
                <a:xfrm>
                  <a:off x="7294720" y="2107108"/>
                  <a:ext cx="1399641" cy="3984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pic>
              <p:nvPicPr>
                <p:cNvPr id="54" name="Immagine 53">
                  <a:extLst>
                    <a:ext uri="{FF2B5EF4-FFF2-40B4-BE49-F238E27FC236}">
                      <a16:creationId xmlns:a16="http://schemas.microsoft.com/office/drawing/2014/main" id="{19A91E5B-0312-4E51-A26B-54331FCEC89F}"/>
                    </a:ext>
                  </a:extLst>
                </p:cNvPr>
                <p:cNvPicPr/>
                <p:nvPr/>
              </p:nvPicPr>
              <p:blipFill>
                <a:blip r:embed="rId1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97715" y="2924175"/>
                  <a:ext cx="669110" cy="574084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5" name="Immagine 54">
                  <a:extLst>
                    <a:ext uri="{FF2B5EF4-FFF2-40B4-BE49-F238E27FC236}">
                      <a16:creationId xmlns:a16="http://schemas.microsoft.com/office/drawing/2014/main" id="{407C1C15-A8CC-49C7-8498-5A625C7A1A2A}"/>
                    </a:ext>
                  </a:extLst>
                </p:cNvPr>
                <p:cNvPicPr/>
                <p:nvPr/>
              </p:nvPicPr>
              <p:blipFill>
                <a:blip r:embed="rId1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825416" y="3691053"/>
                  <a:ext cx="689325" cy="574084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6" name="Immagine 55">
                  <a:extLst>
                    <a:ext uri="{FF2B5EF4-FFF2-40B4-BE49-F238E27FC236}">
                      <a16:creationId xmlns:a16="http://schemas.microsoft.com/office/drawing/2014/main" id="{1F1E076D-FC99-4FDC-A096-921F21752038}"/>
                    </a:ext>
                  </a:extLst>
                </p:cNvPr>
                <p:cNvPicPr/>
                <p:nvPr/>
              </p:nvPicPr>
              <p:blipFill rotWithShape="1">
                <a:blip r:embed="rId1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b="-525"/>
                <a:stretch/>
              </p:blipFill>
              <p:spPr bwMode="auto">
                <a:xfrm>
                  <a:off x="2026757" y="3552775"/>
                  <a:ext cx="1158230" cy="40031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pic>
              <p:nvPicPr>
                <p:cNvPr id="57" name="Immagine 56">
                  <a:extLst>
                    <a:ext uri="{FF2B5EF4-FFF2-40B4-BE49-F238E27FC236}">
                      <a16:creationId xmlns:a16="http://schemas.microsoft.com/office/drawing/2014/main" id="{9B53DBBF-996F-4EE0-9F74-F28E342B43E5}"/>
                    </a:ext>
                  </a:extLst>
                </p:cNvPr>
                <p:cNvPicPr/>
                <p:nvPr/>
              </p:nvPicPr>
              <p:blipFill>
                <a:blip r:embed="rId1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43766" y="4567171"/>
                  <a:ext cx="613216" cy="67946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8" name="Immagine 57">
                  <a:extLst>
                    <a:ext uri="{FF2B5EF4-FFF2-40B4-BE49-F238E27FC236}">
                      <a16:creationId xmlns:a16="http://schemas.microsoft.com/office/drawing/2014/main" id="{A7BDD5CD-E0E6-4B3D-9BE5-C710D4E4C3D9}"/>
                    </a:ext>
                  </a:extLst>
                </p:cNvPr>
                <p:cNvPicPr/>
                <p:nvPr/>
              </p:nvPicPr>
              <p:blipFill rotWithShape="1">
                <a:blip r:embed="rId2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-36649"/>
                <a:stretch/>
              </p:blipFill>
              <p:spPr bwMode="auto">
                <a:xfrm>
                  <a:off x="4071416" y="3654518"/>
                  <a:ext cx="1070610" cy="5334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pic>
              <p:nvPicPr>
                <p:cNvPr id="59" name="Immagine 58">
                  <a:extLst>
                    <a:ext uri="{FF2B5EF4-FFF2-40B4-BE49-F238E27FC236}">
                      <a16:creationId xmlns:a16="http://schemas.microsoft.com/office/drawing/2014/main" id="{4D6E9BC4-7DED-4EE7-8FCC-24E9255A818D}"/>
                    </a:ext>
                  </a:extLst>
                </p:cNvPr>
                <p:cNvPicPr/>
                <p:nvPr/>
              </p:nvPicPr>
              <p:blipFill rotWithShape="1">
                <a:blip r:embed="rId2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0303" t="11627" r="8292" b="7899"/>
                <a:stretch/>
              </p:blipFill>
              <p:spPr bwMode="auto">
                <a:xfrm>
                  <a:off x="5592732" y="2995603"/>
                  <a:ext cx="1013453" cy="5740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pic>
              <p:nvPicPr>
                <p:cNvPr id="60" name="Immagine 59">
                  <a:extLst>
                    <a:ext uri="{FF2B5EF4-FFF2-40B4-BE49-F238E27FC236}">
                      <a16:creationId xmlns:a16="http://schemas.microsoft.com/office/drawing/2014/main" id="{B28093AD-B7CA-47E8-AFAF-12FF03972D84}"/>
                    </a:ext>
                  </a:extLst>
                </p:cNvPr>
                <p:cNvPicPr/>
                <p:nvPr/>
              </p:nvPicPr>
              <p:blipFill>
                <a:blip r:embed="rId2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734301" y="2717258"/>
                  <a:ext cx="533100" cy="730394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1" name="Immagine 60">
                  <a:extLst>
                    <a:ext uri="{FF2B5EF4-FFF2-40B4-BE49-F238E27FC236}">
                      <a16:creationId xmlns:a16="http://schemas.microsoft.com/office/drawing/2014/main" id="{A4171BC1-2526-4FEF-AAE9-99B27150FD6C}"/>
                    </a:ext>
                  </a:extLst>
                </p:cNvPr>
                <p:cNvPicPr/>
                <p:nvPr/>
              </p:nvPicPr>
              <p:blipFill>
                <a:blip r:embed="rId2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458901" y="2828557"/>
                  <a:ext cx="931545" cy="37211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2" name="Immagine 61">
                  <a:extLst>
                    <a:ext uri="{FF2B5EF4-FFF2-40B4-BE49-F238E27FC236}">
                      <a16:creationId xmlns:a16="http://schemas.microsoft.com/office/drawing/2014/main" id="{C9580DB3-08D0-4AFF-8249-B8BEF800D379}"/>
                    </a:ext>
                  </a:extLst>
                </p:cNvPr>
                <p:cNvPicPr/>
                <p:nvPr/>
              </p:nvPicPr>
              <p:blipFill rotWithShape="1">
                <a:blip r:embed="rId2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-6470" t="-14364" r="-8843" b="-26693"/>
                <a:stretch/>
              </p:blipFill>
              <p:spPr bwMode="auto">
                <a:xfrm>
                  <a:off x="2056333" y="4481169"/>
                  <a:ext cx="805136" cy="43751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pic>
              <p:nvPicPr>
                <p:cNvPr id="63" name="Immagine 62">
                  <a:extLst>
                    <a:ext uri="{FF2B5EF4-FFF2-40B4-BE49-F238E27FC236}">
                      <a16:creationId xmlns:a16="http://schemas.microsoft.com/office/drawing/2014/main" id="{22C18C4D-CED7-42FD-B406-C9BFDF910E9C}"/>
                    </a:ext>
                  </a:extLst>
                </p:cNvPr>
                <p:cNvPicPr/>
                <p:nvPr/>
              </p:nvPicPr>
              <p:blipFill>
                <a:blip r:embed="rId2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760419" y="4931054"/>
                  <a:ext cx="908008" cy="35446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4" name="Immagine 63">
                  <a:extLst>
                    <a:ext uri="{FF2B5EF4-FFF2-40B4-BE49-F238E27FC236}">
                      <a16:creationId xmlns:a16="http://schemas.microsoft.com/office/drawing/2014/main" id="{64C6616E-01C3-473D-BB58-24606B4C35C7}"/>
                    </a:ext>
                  </a:extLst>
                </p:cNvPr>
                <p:cNvPicPr/>
                <p:nvPr/>
              </p:nvPicPr>
              <p:blipFill>
                <a:blip r:embed="rId2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84987" y="4049809"/>
                  <a:ext cx="581827" cy="36909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5" name="Immagine 64">
                  <a:extLst>
                    <a:ext uri="{FF2B5EF4-FFF2-40B4-BE49-F238E27FC236}">
                      <a16:creationId xmlns:a16="http://schemas.microsoft.com/office/drawing/2014/main" id="{86A11972-AE1E-405B-8ED0-FF2903A6460F}"/>
                    </a:ext>
                  </a:extLst>
                </p:cNvPr>
                <p:cNvPicPr/>
                <p:nvPr/>
              </p:nvPicPr>
              <p:blipFill rotWithShape="1">
                <a:blip r:embed="rId2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/>
              </p:blipFill>
              <p:spPr bwMode="auto">
                <a:xfrm>
                  <a:off x="5255719" y="4115348"/>
                  <a:ext cx="922752" cy="5053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pic>
              <p:nvPicPr>
                <p:cNvPr id="66" name="Immagine 65">
                  <a:extLst>
                    <a:ext uri="{FF2B5EF4-FFF2-40B4-BE49-F238E27FC236}">
                      <a16:creationId xmlns:a16="http://schemas.microsoft.com/office/drawing/2014/main" id="{ECEC1791-0BAE-4C3C-98E4-5B31909D5C54}"/>
                    </a:ext>
                  </a:extLst>
                </p:cNvPr>
                <p:cNvPicPr/>
                <p:nvPr/>
              </p:nvPicPr>
              <p:blipFill rotWithShape="1">
                <a:blip r:embed="rId2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b="-27342"/>
                <a:stretch/>
              </p:blipFill>
              <p:spPr bwMode="auto">
                <a:xfrm>
                  <a:off x="6989709" y="4351747"/>
                  <a:ext cx="1229562" cy="364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53640926-AAD7-44D8-BBD7-CCE9431645EC}">
                    <a14:shadowObscured xmlns:a14="http://schemas.microsoft.com/office/drawing/2010/main"/>
                  </a:ext>
                </a:extLst>
              </p:spPr>
            </p:pic>
            <p:pic>
              <p:nvPicPr>
                <p:cNvPr id="67" name="Immagine 66">
                  <a:extLst>
                    <a:ext uri="{FF2B5EF4-FFF2-40B4-BE49-F238E27FC236}">
                      <a16:creationId xmlns:a16="http://schemas.microsoft.com/office/drawing/2014/main" id="{A64FCEF1-3FCF-44C4-8C61-96B001269B83}"/>
                    </a:ext>
                  </a:extLst>
                </p:cNvPr>
                <p:cNvPicPr/>
                <p:nvPr/>
              </p:nvPicPr>
              <p:blipFill>
                <a:blip r:embed="rId2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301245" y="4222198"/>
                  <a:ext cx="589280" cy="638794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8" name="Immagine 67">
                  <a:extLst>
                    <a:ext uri="{FF2B5EF4-FFF2-40B4-BE49-F238E27FC236}">
                      <a16:creationId xmlns:a16="http://schemas.microsoft.com/office/drawing/2014/main" id="{6F1A8FBC-001D-4429-8A89-F4839301DBDF}"/>
                    </a:ext>
                  </a:extLst>
                </p:cNvPr>
                <p:cNvPicPr/>
                <p:nvPr/>
              </p:nvPicPr>
              <p:blipFill>
                <a:blip r:embed="rId3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/>
              </p:blipFill>
              <p:spPr bwMode="auto">
                <a:xfrm>
                  <a:off x="4855175" y="4846858"/>
                  <a:ext cx="2000556" cy="41121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69" name="Immagine 68">
                  <a:extLst>
                    <a:ext uri="{FF2B5EF4-FFF2-40B4-BE49-F238E27FC236}">
                      <a16:creationId xmlns:a16="http://schemas.microsoft.com/office/drawing/2014/main" id="{177E70F8-C111-4E4B-BB41-2DA38DFCB6FE}"/>
                    </a:ext>
                  </a:extLst>
                </p:cNvPr>
                <p:cNvPicPr/>
                <p:nvPr/>
              </p:nvPicPr>
              <p:blipFill>
                <a:blip r:embed="rId3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38778" y="1199484"/>
                  <a:ext cx="680493" cy="66024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70" name="Immagine 69">
                  <a:extLst>
                    <a:ext uri="{FF2B5EF4-FFF2-40B4-BE49-F238E27FC236}">
                      <a16:creationId xmlns:a16="http://schemas.microsoft.com/office/drawing/2014/main" id="{3B856DF5-BC55-4C85-9C62-46B23774D684}"/>
                    </a:ext>
                  </a:extLst>
                </p:cNvPr>
                <p:cNvPicPr/>
                <p:nvPr/>
              </p:nvPicPr>
              <p:blipFill>
                <a:blip r:embed="rId3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516657" y="3765985"/>
                  <a:ext cx="998693" cy="43068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pic>
            <p:nvPicPr>
              <p:cNvPr id="39" name="Picture 2">
                <a:extLst>
                  <a:ext uri="{FF2B5EF4-FFF2-40B4-BE49-F238E27FC236}">
                    <a16:creationId xmlns:a16="http://schemas.microsoft.com/office/drawing/2014/main" id="{2FD9190F-F415-477C-9012-C0CE37C6561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594021" y="4577274"/>
                <a:ext cx="780934" cy="3286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5" name="Immagine 4">
              <a:extLst>
                <a:ext uri="{FF2B5EF4-FFF2-40B4-BE49-F238E27FC236}">
                  <a16:creationId xmlns:a16="http://schemas.microsoft.com/office/drawing/2014/main" id="{E2BFBC39-395C-2565-D63B-55469713A9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4"/>
            <a:stretch>
              <a:fillRect/>
            </a:stretch>
          </p:blipFill>
          <p:spPr>
            <a:xfrm>
              <a:off x="4163094" y="613896"/>
              <a:ext cx="1005409" cy="472005"/>
            </a:xfrm>
            <a:prstGeom prst="rect">
              <a:avLst/>
            </a:prstGeom>
          </p:spPr>
        </p:pic>
        <p:pic>
          <p:nvPicPr>
            <p:cNvPr id="6" name="Immagine 5">
              <a:extLst>
                <a:ext uri="{FF2B5EF4-FFF2-40B4-BE49-F238E27FC236}">
                  <a16:creationId xmlns:a16="http://schemas.microsoft.com/office/drawing/2014/main" id="{99A981B6-5191-0D66-AEFE-E81F4CCA078E}"/>
                </a:ext>
              </a:extLst>
            </p:cNvPr>
            <p:cNvPicPr>
              <a:picLocks noChangeAspect="1"/>
            </p:cNvPicPr>
            <p:nvPr/>
          </p:nvPicPr>
          <p:blipFill>
            <a:blip r:embed="rId35"/>
            <a:stretch>
              <a:fillRect/>
            </a:stretch>
          </p:blipFill>
          <p:spPr>
            <a:xfrm>
              <a:off x="4087332" y="544322"/>
              <a:ext cx="965850" cy="481416"/>
            </a:xfrm>
            <a:prstGeom prst="rect">
              <a:avLst/>
            </a:prstGeom>
          </p:spPr>
        </p:pic>
        <p:pic>
          <p:nvPicPr>
            <p:cNvPr id="7" name="Immagine 6">
              <a:extLst>
                <a:ext uri="{FF2B5EF4-FFF2-40B4-BE49-F238E27FC236}">
                  <a16:creationId xmlns:a16="http://schemas.microsoft.com/office/drawing/2014/main" id="{6BCBCEF6-0B02-73FA-67B9-644DC0504019}"/>
                </a:ext>
              </a:extLst>
            </p:cNvPr>
            <p:cNvPicPr>
              <a:picLocks noChangeAspect="1"/>
            </p:cNvPicPr>
            <p:nvPr/>
          </p:nvPicPr>
          <p:blipFill>
            <a:blip r:embed="rId3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34656" y="3801236"/>
              <a:ext cx="768624" cy="927010"/>
            </a:xfrm>
            <a:prstGeom prst="rect">
              <a:avLst/>
            </a:prstGeom>
          </p:spPr>
        </p:pic>
        <p:pic>
          <p:nvPicPr>
            <p:cNvPr id="8" name="Immagine 7">
              <a:extLst>
                <a:ext uri="{FF2B5EF4-FFF2-40B4-BE49-F238E27FC236}">
                  <a16:creationId xmlns:a16="http://schemas.microsoft.com/office/drawing/2014/main" id="{6AF0EB7C-EC12-2DE7-2883-8B19D78B4202}"/>
                </a:ext>
              </a:extLst>
            </p:cNvPr>
            <p:cNvPicPr>
              <a:picLocks noChangeAspect="1"/>
            </p:cNvPicPr>
            <p:nvPr/>
          </p:nvPicPr>
          <p:blipFill>
            <a:blip r:embed="rId3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7836" y="4029024"/>
              <a:ext cx="977900" cy="25209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4109325649"/>
      </p:ext>
    </p:extLst>
  </p:cSld>
  <p:clrMapOvr>
    <a:masterClrMapping/>
  </p:clrMapOvr>
</p:sld>
</file>

<file path=ppt/theme/theme1.xml><?xml version="1.0" encoding="utf-8"?>
<a:theme xmlns:a="http://schemas.openxmlformats.org/drawingml/2006/main" name="CoLLaboratE-ThemeNew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LLaboratE-ThemeNew" id="{AD441D31-B38D-4F89-B57E-CC0212D26925}" vid="{A4654D39-5463-4B11-90A2-3C333BBC5873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3303</TotalTime>
  <Words>250</Words>
  <Application>Microsoft Office PowerPoint</Application>
  <PresentationFormat>Widescreen</PresentationFormat>
  <Paragraphs>52</Paragraphs>
  <Slides>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Bahnschrift Light Condensed</vt:lpstr>
      <vt:lpstr>Calibri</vt:lpstr>
      <vt:lpstr>CoLLaboratE-ThemeNew</vt:lpstr>
      <vt:lpstr>WPX – WP title</vt:lpstr>
      <vt:lpstr>WPx Info</vt:lpstr>
      <vt:lpstr>WPX Tasks</vt:lpstr>
      <vt:lpstr>TX.1 task title </vt:lpstr>
      <vt:lpstr>WPX Deliverables &amp; Milestones </vt:lpstr>
      <vt:lpstr>TX.X  title</vt:lpstr>
      <vt:lpstr>Q&amp;A</vt:lpstr>
      <vt:lpstr>Thank you for your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WP1 - Project Management</dc:title>
  <dc:creator>Francesca Sanna</dc:creator>
  <cp:lastModifiedBy>michele birzu</cp:lastModifiedBy>
  <cp:revision>90</cp:revision>
  <dcterms:created xsi:type="dcterms:W3CDTF">2018-10-15T13:11:22Z</dcterms:created>
  <dcterms:modified xsi:type="dcterms:W3CDTF">2023-07-31T14:02:26Z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0484126-3486-41a9-802e-7f1e2277276c_Enabled">
    <vt:lpwstr>True</vt:lpwstr>
  </property>
  <property fmtid="{D5CDD505-2E9C-101B-9397-08002B2CF9AE}" pid="3" name="MSIP_Label_d0484126-3486-41a9-802e-7f1e2277276c_SiteId">
    <vt:lpwstr>eec01f8e-737f-43e3-9ed5-f8a59913bd82</vt:lpwstr>
  </property>
  <property fmtid="{D5CDD505-2E9C-101B-9397-08002B2CF9AE}" pid="4" name="MSIP_Label_d0484126-3486-41a9-802e-7f1e2277276c_Owner">
    <vt:lpwstr>pal.johan.from@nmbu.no</vt:lpwstr>
  </property>
  <property fmtid="{D5CDD505-2E9C-101B-9397-08002B2CF9AE}" pid="5" name="MSIP_Label_d0484126-3486-41a9-802e-7f1e2277276c_SetDate">
    <vt:lpwstr>2020-01-11T12:05:33.3131731Z</vt:lpwstr>
  </property>
  <property fmtid="{D5CDD505-2E9C-101B-9397-08002B2CF9AE}" pid="6" name="MSIP_Label_d0484126-3486-41a9-802e-7f1e2277276c_Name">
    <vt:lpwstr>Internal</vt:lpwstr>
  </property>
  <property fmtid="{D5CDD505-2E9C-101B-9397-08002B2CF9AE}" pid="7" name="MSIP_Label_d0484126-3486-41a9-802e-7f1e2277276c_Application">
    <vt:lpwstr>Microsoft Azure Information Protection</vt:lpwstr>
  </property>
  <property fmtid="{D5CDD505-2E9C-101B-9397-08002B2CF9AE}" pid="8" name="MSIP_Label_d0484126-3486-41a9-802e-7f1e2277276c_ActionId">
    <vt:lpwstr>d4a85e94-51e7-46ba-8cf1-49bfd1a7a6de</vt:lpwstr>
  </property>
  <property fmtid="{D5CDD505-2E9C-101B-9397-08002B2CF9AE}" pid="9" name="MSIP_Label_d0484126-3486-41a9-802e-7f1e2277276c_Extended_MSFT_Method">
    <vt:lpwstr>Automatic</vt:lpwstr>
  </property>
  <property fmtid="{D5CDD505-2E9C-101B-9397-08002B2CF9AE}" pid="10" name="Sensitivity">
    <vt:lpwstr>Internal</vt:lpwstr>
  </property>
</Properties>
</file>