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61" r:id="rId3"/>
    <p:sldId id="263" r:id="rId4"/>
    <p:sldId id="264" r:id="rId5"/>
    <p:sldId id="287" r:id="rId6"/>
    <p:sldId id="286" r:id="rId7"/>
    <p:sldId id="266" r:id="rId8"/>
    <p:sldId id="28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4033"/>
    <a:srgbClr val="8C5C16"/>
    <a:srgbClr val="2A8ECE"/>
    <a:srgbClr val="2B8ECE"/>
    <a:srgbClr val="2B8FCE"/>
    <a:srgbClr val="87CDD1"/>
    <a:srgbClr val="304A89"/>
    <a:srgbClr val="2C8FCE"/>
    <a:srgbClr val="344F5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8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9B23E-DEB0-4420-BC71-D8B3CD1A85A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3957E-673A-4113-866E-902DC5EB048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7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9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81132DC1-4A23-5B49-614A-23E4CB6EA0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6695" y="694472"/>
            <a:ext cx="2525406" cy="5298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6582" y="2136070"/>
            <a:ext cx="7772400" cy="69962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000">
                <a:solidFill>
                  <a:srgbClr val="2C8F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1312" y="3184201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id="{02C40B21-B539-4F12-961A-C154654FD5BB}"/>
              </a:ext>
            </a:extLst>
          </p:cNvPr>
          <p:cNvGrpSpPr/>
          <p:nvPr userDrawn="1"/>
        </p:nvGrpSpPr>
        <p:grpSpPr>
          <a:xfrm>
            <a:off x="0" y="6236599"/>
            <a:ext cx="9143999" cy="635256"/>
            <a:chOff x="0" y="5126182"/>
            <a:chExt cx="12192000" cy="670976"/>
          </a:xfrm>
        </p:grpSpPr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6DF0E9FC-401C-4D00-B672-23319FEF56CC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2" name="Immagine 11">
              <a:extLst>
                <a:ext uri="{FF2B5EF4-FFF2-40B4-BE49-F238E27FC236}">
                  <a16:creationId xmlns:a16="http://schemas.microsoft.com/office/drawing/2014/main" id="{D106D06E-DDDC-4659-ABF3-6D91D3E5A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36CC2890-2385-4EE6-BA34-9FF031F07B14}"/>
                </a:ext>
              </a:extLst>
            </p:cNvPr>
            <p:cNvSpPr/>
            <p:nvPr/>
          </p:nvSpPr>
          <p:spPr>
            <a:xfrm>
              <a:off x="1884219" y="5126182"/>
              <a:ext cx="10307781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06BE790D-D487-4934-961F-0F4A02FF4DBE}"/>
                </a:ext>
              </a:extLst>
            </p:cNvPr>
            <p:cNvSpPr txBox="1"/>
            <p:nvPr/>
          </p:nvSpPr>
          <p:spPr>
            <a:xfrm>
              <a:off x="1927239" y="5201603"/>
              <a:ext cx="10264760" cy="520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  <p:pic>
        <p:nvPicPr>
          <p:cNvPr id="5" name="Immagine 4">
            <a:extLst>
              <a:ext uri="{FF2B5EF4-FFF2-40B4-BE49-F238E27FC236}">
                <a16:creationId xmlns:a16="http://schemas.microsoft.com/office/drawing/2014/main" id="{4EB48FB0-2033-4B3F-99A1-2F7E07CD3E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5" b="8936"/>
          <a:stretch/>
        </p:blipFill>
        <p:spPr>
          <a:xfrm>
            <a:off x="241899" y="139392"/>
            <a:ext cx="1818825" cy="1709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90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8749"/>
            <a:ext cx="7886700" cy="5409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B8E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81150"/>
            <a:ext cx="7886700" cy="56415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5793" y="6614616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628650" y="702148"/>
            <a:ext cx="7886700" cy="0"/>
          </a:xfrm>
          <a:prstGeom prst="line">
            <a:avLst/>
          </a:prstGeom>
          <a:ln w="28575">
            <a:solidFill>
              <a:srgbClr val="2A8E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21D46DD2-AB32-4FC0-B24C-6DE6102BB473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id="{EB989505-A38D-465C-9787-FD2E06AB96BE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0" name="Immagine 9">
              <a:extLst>
                <a:ext uri="{FF2B5EF4-FFF2-40B4-BE49-F238E27FC236}">
                  <a16:creationId xmlns:a16="http://schemas.microsoft.com/office/drawing/2014/main" id="{CA87E740-4759-49BC-AFFC-111A262D15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9B6C6BB8-11E9-4237-BBB1-74E8EDF69250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A8FE9357-9FAC-4BA8-AD06-F61E740EF8EB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  <p:pic>
        <p:nvPicPr>
          <p:cNvPr id="13" name="Immagine 12">
            <a:extLst>
              <a:ext uri="{FF2B5EF4-FFF2-40B4-BE49-F238E27FC236}">
                <a16:creationId xmlns:a16="http://schemas.microsoft.com/office/drawing/2014/main" id="{BA51B2C1-57FA-464C-91A1-06D8C1153B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5" b="8936"/>
          <a:stretch/>
        </p:blipFill>
        <p:spPr>
          <a:xfrm>
            <a:off x="8106130" y="47803"/>
            <a:ext cx="1031454" cy="942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35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>
                <a:solidFill>
                  <a:srgbClr val="2A8E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83649"/>
            <a:ext cx="1266826" cy="24383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66473"/>
            <a:ext cx="3086100" cy="2438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6CA81CF2-B7CD-4ED7-9B9F-3BCC1910A869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8" name="Rettangolo 17">
              <a:extLst>
                <a:ext uri="{FF2B5EF4-FFF2-40B4-BE49-F238E27FC236}">
                  <a16:creationId xmlns:a16="http://schemas.microsoft.com/office/drawing/2014/main" id="{D93949EF-7AE7-4E65-AF3F-CD5ADF8F5515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9" name="Immagine 18">
              <a:extLst>
                <a:ext uri="{FF2B5EF4-FFF2-40B4-BE49-F238E27FC236}">
                  <a16:creationId xmlns:a16="http://schemas.microsoft.com/office/drawing/2014/main" id="{27FCC7BF-54AF-4798-A62E-C0F586B3BA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20" name="Rettangolo 19">
              <a:extLst>
                <a:ext uri="{FF2B5EF4-FFF2-40B4-BE49-F238E27FC236}">
                  <a16:creationId xmlns:a16="http://schemas.microsoft.com/office/drawing/2014/main" id="{55EBD42A-B62B-4763-8CF8-A29870C61F06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4B2581C8-E50F-4DC4-B7F1-39A5A4DDF722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  <p:pic>
        <p:nvPicPr>
          <p:cNvPr id="11" name="Immagine 10">
            <a:extLst>
              <a:ext uri="{FF2B5EF4-FFF2-40B4-BE49-F238E27FC236}">
                <a16:creationId xmlns:a16="http://schemas.microsoft.com/office/drawing/2014/main" id="{4DC32B3F-852B-490B-99B8-CB844D3034D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5" b="8936"/>
          <a:stretch/>
        </p:blipFill>
        <p:spPr>
          <a:xfrm>
            <a:off x="8039775" y="12192"/>
            <a:ext cx="1031454" cy="942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81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7D6CA9C0-C26E-4AA0-9CFE-E3E66B516B81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A6AAFBF5-10B0-4415-8947-B9C726B17F2A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6" name="Immagine 15">
              <a:extLst>
                <a:ext uri="{FF2B5EF4-FFF2-40B4-BE49-F238E27FC236}">
                  <a16:creationId xmlns:a16="http://schemas.microsoft.com/office/drawing/2014/main" id="{0B47C1E8-81ED-4CAD-8B2D-AE119A273C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7" name="Rettangolo 16">
              <a:extLst>
                <a:ext uri="{FF2B5EF4-FFF2-40B4-BE49-F238E27FC236}">
                  <a16:creationId xmlns:a16="http://schemas.microsoft.com/office/drawing/2014/main" id="{53C32AD3-63DB-4347-A884-DD5358849423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8" name="CasellaDiTesto 17">
              <a:extLst>
                <a:ext uri="{FF2B5EF4-FFF2-40B4-BE49-F238E27FC236}">
                  <a16:creationId xmlns:a16="http://schemas.microsoft.com/office/drawing/2014/main" id="{4F4EC232-2EA9-4F6A-AFC7-84AED1593B84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715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3829" y="6614160"/>
            <a:ext cx="2057400" cy="231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55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accent6">
              <a:lumMod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just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jpeg"/><Relationship Id="rId18" Type="http://schemas.openxmlformats.org/officeDocument/2006/relationships/image" Target="../media/image22.png"/><Relationship Id="rId26" Type="http://schemas.openxmlformats.org/officeDocument/2006/relationships/image" Target="../media/image30.jpeg"/><Relationship Id="rId3" Type="http://schemas.openxmlformats.org/officeDocument/2006/relationships/image" Target="../media/image7.png"/><Relationship Id="rId21" Type="http://schemas.openxmlformats.org/officeDocument/2006/relationships/image" Target="../media/image25.png"/><Relationship Id="rId34" Type="http://schemas.openxmlformats.org/officeDocument/2006/relationships/image" Target="../media/image38.PNG"/><Relationship Id="rId7" Type="http://schemas.openxmlformats.org/officeDocument/2006/relationships/image" Target="../media/image11.png"/><Relationship Id="rId12" Type="http://schemas.openxmlformats.org/officeDocument/2006/relationships/image" Target="../media/image16.tiff"/><Relationship Id="rId17" Type="http://schemas.openxmlformats.org/officeDocument/2006/relationships/image" Target="../media/image21.jpeg"/><Relationship Id="rId25" Type="http://schemas.openxmlformats.org/officeDocument/2006/relationships/image" Target="../media/image29.png"/><Relationship Id="rId33" Type="http://schemas.openxmlformats.org/officeDocument/2006/relationships/image" Target="../media/image37.jpe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20" Type="http://schemas.openxmlformats.org/officeDocument/2006/relationships/image" Target="../media/image24.jpeg"/><Relationship Id="rId29" Type="http://schemas.openxmlformats.org/officeDocument/2006/relationships/image" Target="../media/image33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24" Type="http://schemas.openxmlformats.org/officeDocument/2006/relationships/image" Target="../media/image28.png"/><Relationship Id="rId32" Type="http://schemas.openxmlformats.org/officeDocument/2006/relationships/image" Target="../media/image36.png"/><Relationship Id="rId37" Type="http://schemas.openxmlformats.org/officeDocument/2006/relationships/image" Target="../media/image41.jpeg"/><Relationship Id="rId5" Type="http://schemas.openxmlformats.org/officeDocument/2006/relationships/image" Target="../media/image9.png"/><Relationship Id="rId15" Type="http://schemas.openxmlformats.org/officeDocument/2006/relationships/image" Target="../media/image19.jpeg"/><Relationship Id="rId23" Type="http://schemas.openxmlformats.org/officeDocument/2006/relationships/image" Target="../media/image27.jpeg"/><Relationship Id="rId28" Type="http://schemas.openxmlformats.org/officeDocument/2006/relationships/image" Target="../media/image32.png"/><Relationship Id="rId36" Type="http://schemas.openxmlformats.org/officeDocument/2006/relationships/image" Target="../media/image40.png"/><Relationship Id="rId10" Type="http://schemas.openxmlformats.org/officeDocument/2006/relationships/image" Target="../media/image14.png"/><Relationship Id="rId19" Type="http://schemas.openxmlformats.org/officeDocument/2006/relationships/image" Target="../media/image23.jpeg"/><Relationship Id="rId31" Type="http://schemas.openxmlformats.org/officeDocument/2006/relationships/image" Target="../media/image35.png"/><Relationship Id="rId4" Type="http://schemas.openxmlformats.org/officeDocument/2006/relationships/image" Target="../media/image8.png"/><Relationship Id="rId9" Type="http://schemas.openxmlformats.org/officeDocument/2006/relationships/image" Target="../media/image13.jpeg"/><Relationship Id="rId14" Type="http://schemas.openxmlformats.org/officeDocument/2006/relationships/image" Target="../media/image18.jpeg"/><Relationship Id="rId22" Type="http://schemas.openxmlformats.org/officeDocument/2006/relationships/image" Target="../media/image26.jpeg"/><Relationship Id="rId27" Type="http://schemas.openxmlformats.org/officeDocument/2006/relationships/image" Target="../media/image31.jpeg"/><Relationship Id="rId30" Type="http://schemas.openxmlformats.org/officeDocument/2006/relationships/image" Target="../media/image34.jpeg"/><Relationship Id="rId35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31648" y="1848751"/>
            <a:ext cx="8680704" cy="1268522"/>
          </a:xfrm>
        </p:spPr>
        <p:txBody>
          <a:bodyPr anchor="ctr" anchorCtr="0">
            <a:noAutofit/>
          </a:bodyPr>
          <a:lstStyle/>
          <a:p>
            <a:r>
              <a:rPr lang="en-US" sz="4400" dirty="0">
                <a:solidFill>
                  <a:srgbClr val="2B8FCE"/>
                </a:solidFill>
              </a:rPr>
              <a:t>WPX – WP title</a:t>
            </a:r>
          </a:p>
        </p:txBody>
      </p:sp>
      <p:sp>
        <p:nvSpPr>
          <p:cNvPr id="4" name="Υπότιτλος 3"/>
          <p:cNvSpPr>
            <a:spLocks noGrp="1"/>
          </p:cNvSpPr>
          <p:nvPr>
            <p:ph type="subTitle" idx="1"/>
          </p:nvPr>
        </p:nvSpPr>
        <p:spPr>
          <a:xfrm>
            <a:off x="1143000" y="3429000"/>
            <a:ext cx="6858000" cy="966378"/>
          </a:xfrm>
        </p:spPr>
        <p:txBody>
          <a:bodyPr>
            <a:normAutofit/>
          </a:bodyPr>
          <a:lstStyle/>
          <a:p>
            <a:r>
              <a:rPr lang="en-US" dirty="0"/>
              <a:t>&lt;partner name&gt;</a:t>
            </a:r>
          </a:p>
          <a:p>
            <a:r>
              <a:rPr lang="en-US" dirty="0"/>
              <a:t>Contact of the presenter, email of the presenter</a:t>
            </a:r>
          </a:p>
          <a:p>
            <a:endParaRPr lang="en-US" dirty="0"/>
          </a:p>
        </p:txBody>
      </p:sp>
      <p:sp>
        <p:nvSpPr>
          <p:cNvPr id="6" name="Υπότιτλος 2"/>
          <p:cNvSpPr txBox="1">
            <a:spLocks/>
          </p:cNvSpPr>
          <p:nvPr/>
        </p:nvSpPr>
        <p:spPr>
          <a:xfrm>
            <a:off x="1143000" y="3397844"/>
            <a:ext cx="6858000" cy="966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7" name="Υπότιτλος 2"/>
          <p:cNvSpPr txBox="1">
            <a:spLocks/>
          </p:cNvSpPr>
          <p:nvPr/>
        </p:nvSpPr>
        <p:spPr>
          <a:xfrm>
            <a:off x="1143000" y="4758642"/>
            <a:ext cx="6858000" cy="1274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&lt;name meeting&gt;</a:t>
            </a:r>
          </a:p>
          <a:p>
            <a:r>
              <a:rPr lang="en-US" sz="1800" dirty="0"/>
              <a:t>&lt;date&gt;</a:t>
            </a:r>
          </a:p>
          <a:p>
            <a:r>
              <a:rPr lang="en-US" sz="1800" dirty="0"/>
              <a:t>&lt;</a:t>
            </a:r>
            <a:r>
              <a:rPr lang="en-US" sz="1800" dirty="0" err="1"/>
              <a:t>Organisation</a:t>
            </a:r>
            <a:r>
              <a:rPr lang="en-US" sz="18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20093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2C8FCE"/>
                </a:solidFill>
              </a:rPr>
              <a:t>WPx</a:t>
            </a:r>
            <a:r>
              <a:rPr lang="en-US" dirty="0">
                <a:solidFill>
                  <a:srgbClr val="2C8FCE"/>
                </a:solidFill>
              </a:rPr>
              <a:t> Info</a:t>
            </a:r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WP Start/end date: MX-MY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Partners involved (PMs): All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Aim: &lt;</a:t>
            </a:r>
            <a:r>
              <a:rPr lang="nb-NO" b="1" dirty="0"/>
              <a:t>insert main goal here&gt;</a:t>
            </a: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Main Objectives:</a:t>
            </a:r>
            <a:r>
              <a:rPr lang="nb-NO" b="1" dirty="0"/>
              <a:t> </a:t>
            </a:r>
            <a:endParaRPr lang="nb-NO" dirty="0"/>
          </a:p>
          <a:p>
            <a:r>
              <a:rPr lang="it-IT" dirty="0"/>
              <a:t> </a:t>
            </a:r>
            <a:endParaRPr lang="nb-NO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907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WPX</a:t>
            </a:r>
            <a:r>
              <a:rPr lang="en-US" dirty="0"/>
              <a:t> Tasks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8650" y="1397726"/>
            <a:ext cx="7886700" cy="5124994"/>
          </a:xfrm>
        </p:spPr>
        <p:txBody>
          <a:bodyPr>
            <a:normAutofit/>
          </a:bodyPr>
          <a:lstStyle/>
          <a:p>
            <a:r>
              <a:rPr lang="en-US" b="1" dirty="0"/>
              <a:t>TX.1 title of the task (MX-MY) </a:t>
            </a:r>
            <a:r>
              <a:rPr lang="en-US" dirty="0"/>
              <a:t>[</a:t>
            </a:r>
            <a:r>
              <a:rPr lang="en-US" b="1" dirty="0"/>
              <a:t>task leader, </a:t>
            </a:r>
            <a:r>
              <a:rPr lang="en-US" dirty="0"/>
              <a:t>partner, partner, partner] 	</a:t>
            </a:r>
          </a:p>
          <a:p>
            <a:r>
              <a:rPr lang="en-US" b="1" dirty="0"/>
              <a:t>TX.2 title of the task (MX-MY) </a:t>
            </a:r>
            <a:r>
              <a:rPr lang="en-US" dirty="0"/>
              <a:t>[</a:t>
            </a:r>
            <a:r>
              <a:rPr lang="en-US" b="1" dirty="0"/>
              <a:t>task leader, </a:t>
            </a:r>
            <a:r>
              <a:rPr lang="en-US" dirty="0"/>
              <a:t>partner, partner, partner]</a:t>
            </a:r>
          </a:p>
          <a:p>
            <a:r>
              <a:rPr lang="en-US" b="1" dirty="0"/>
              <a:t>TX.3 title of the task (MX-MY) </a:t>
            </a:r>
            <a:r>
              <a:rPr lang="en-US" dirty="0"/>
              <a:t>[</a:t>
            </a:r>
            <a:r>
              <a:rPr lang="en-US" b="1" dirty="0"/>
              <a:t>task leader, </a:t>
            </a:r>
            <a:r>
              <a:rPr lang="en-US" dirty="0"/>
              <a:t>partner, partner, partner]</a:t>
            </a:r>
          </a:p>
          <a:p>
            <a:r>
              <a:rPr lang="en-US" b="1" dirty="0"/>
              <a:t>TX.4 title of the task (MX-MY) </a:t>
            </a:r>
            <a:r>
              <a:rPr lang="en-US" dirty="0"/>
              <a:t>[</a:t>
            </a:r>
            <a:r>
              <a:rPr lang="en-US" b="1" dirty="0"/>
              <a:t>task leader, </a:t>
            </a:r>
            <a:r>
              <a:rPr lang="en-US" dirty="0"/>
              <a:t>partner, partner, partner]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536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WPX</a:t>
            </a:r>
            <a:r>
              <a:rPr lang="en-US" dirty="0"/>
              <a:t> Deliverables &amp; Milestones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Deliverables</a:t>
            </a:r>
          </a:p>
          <a:p>
            <a:r>
              <a:rPr lang="en-US" b="1" dirty="0"/>
              <a:t>DX.1: </a:t>
            </a:r>
            <a:r>
              <a:rPr lang="en-US" dirty="0"/>
              <a:t> </a:t>
            </a:r>
          </a:p>
          <a:p>
            <a:r>
              <a:rPr lang="en-US" b="1" dirty="0"/>
              <a:t>DX.2: </a:t>
            </a:r>
            <a:r>
              <a:rPr lang="en-US" dirty="0"/>
              <a:t> </a:t>
            </a:r>
          </a:p>
          <a:p>
            <a:r>
              <a:rPr lang="en-US" b="1" dirty="0"/>
              <a:t>D2.3: </a:t>
            </a:r>
            <a:r>
              <a:rPr lang="en-US" dirty="0"/>
              <a:t> </a:t>
            </a:r>
          </a:p>
          <a:p>
            <a:r>
              <a:rPr lang="en-US" b="1" dirty="0"/>
              <a:t>D2.4: 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159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41CCA2E-8EAC-421A-8E40-B53C6A033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Θέση κειμένου 6">
            <a:extLst>
              <a:ext uri="{FF2B5EF4-FFF2-40B4-BE49-F238E27FC236}">
                <a16:creationId xmlns:a16="http://schemas.microsoft.com/office/drawing/2014/main" id="{25598F17-134D-4070-99CB-C0A577F2FF61}"/>
              </a:ext>
            </a:extLst>
          </p:cNvPr>
          <p:cNvSpPr txBox="1">
            <a:spLocks/>
          </p:cNvSpPr>
          <p:nvPr/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Duration: M3-M12, M19-M22, M29-M32</a:t>
            </a:r>
          </a:p>
          <a:p>
            <a:r>
              <a:rPr lang="en-US"/>
              <a:t>Leader: </a:t>
            </a:r>
            <a:r>
              <a:rPr lang="en-US" b="1"/>
              <a:t>&lt;partner&gt; </a:t>
            </a:r>
            <a:r>
              <a:rPr lang="en-US"/>
              <a:t>(Days)  </a:t>
            </a:r>
          </a:p>
          <a:p>
            <a:r>
              <a:rPr lang="en-US"/>
              <a:t>Involved: Partner (Days)</a:t>
            </a:r>
            <a:r>
              <a:rPr lang="en-US" b="1"/>
              <a:t>, </a:t>
            </a:r>
            <a:r>
              <a:rPr lang="en-US"/>
              <a:t>Partner (days), partner (days), partner (days)</a:t>
            </a:r>
            <a:r>
              <a:rPr lang="en-US" b="1"/>
              <a:t>, </a:t>
            </a:r>
            <a:r>
              <a:rPr lang="en-US"/>
              <a:t>partner (days) </a:t>
            </a:r>
            <a:endParaRPr lang="en-US" dirty="0"/>
          </a:p>
        </p:txBody>
      </p:sp>
      <p:sp>
        <p:nvSpPr>
          <p:cNvPr id="6" name="Τίτλος 5">
            <a:extLst>
              <a:ext uri="{FF2B5EF4-FFF2-40B4-BE49-F238E27FC236}">
                <a16:creationId xmlns:a16="http://schemas.microsoft.com/office/drawing/2014/main" id="{E98A55BF-3DFE-4743-A57D-AB44F2E19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3582649"/>
            <a:ext cx="7886700" cy="979827"/>
          </a:xfrm>
        </p:spPr>
        <p:txBody>
          <a:bodyPr>
            <a:normAutofit/>
          </a:bodyPr>
          <a:lstStyle/>
          <a:p>
            <a:r>
              <a:rPr lang="en-US" sz="3200" b="1" dirty="0"/>
              <a:t>TX.1 task title</a:t>
            </a:r>
            <a:r>
              <a:rPr lang="nb-NO" sz="3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93135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TX.X</a:t>
            </a:r>
            <a:r>
              <a:rPr lang="en-US" dirty="0"/>
              <a:t>  title</a:t>
            </a:r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it-IT" dirty="0" err="1"/>
              <a:t>Summary</a:t>
            </a:r>
            <a:r>
              <a:rPr lang="it-IT" dirty="0"/>
              <a:t> of the task </a:t>
            </a:r>
            <a:r>
              <a:rPr lang="it-IT" dirty="0" err="1"/>
              <a:t>here</a:t>
            </a:r>
            <a:r>
              <a:rPr lang="it-IT" dirty="0"/>
              <a:t> (</a:t>
            </a:r>
            <a:r>
              <a:rPr lang="it-IT" dirty="0" err="1"/>
              <a:t>bullet</a:t>
            </a:r>
            <a:r>
              <a:rPr lang="it-IT" dirty="0"/>
              <a:t> </a:t>
            </a:r>
            <a:r>
              <a:rPr lang="it-IT" dirty="0" err="1"/>
              <a:t>points</a:t>
            </a:r>
            <a:r>
              <a:rPr lang="it-IT" dirty="0"/>
              <a:t>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Deliverables: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85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04A89"/>
                </a:solidFill>
              </a:rPr>
              <a:t>Q&amp;A</a:t>
            </a:r>
          </a:p>
        </p:txBody>
      </p:sp>
      <p:sp>
        <p:nvSpPr>
          <p:cNvPr id="7" name="Θέση κειμένου 6"/>
          <p:cNvSpPr>
            <a:spLocks noGrp="1"/>
          </p:cNvSpPr>
          <p:nvPr>
            <p:ph type="body" idx="4294967295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&lt;at the end of the WP&gt;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584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0C786E-723E-468C-B36A-14899D4CA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8916" y="245000"/>
            <a:ext cx="7886700" cy="584501"/>
          </a:xfrm>
        </p:spPr>
        <p:txBody>
          <a:bodyPr>
            <a:normAutofit/>
          </a:bodyPr>
          <a:lstStyle/>
          <a:p>
            <a:pPr algn="r"/>
            <a:r>
              <a:rPr lang="it-IT" sz="2800" i="1" dirty="0"/>
              <a:t>Thank </a:t>
            </a:r>
            <a:r>
              <a:rPr lang="it-IT" sz="2800" i="1" dirty="0" err="1"/>
              <a:t>you</a:t>
            </a:r>
            <a:r>
              <a:rPr lang="it-IT" sz="2800" i="1" dirty="0"/>
              <a:t> for </a:t>
            </a:r>
            <a:r>
              <a:rPr lang="it-IT" sz="2800" i="1" dirty="0" err="1"/>
              <a:t>your</a:t>
            </a:r>
            <a:r>
              <a:rPr lang="it-IT" sz="2800" i="1" dirty="0"/>
              <a:t> </a:t>
            </a:r>
            <a:r>
              <a:rPr lang="it-IT" sz="2800" i="1" dirty="0" err="1"/>
              <a:t>attention</a:t>
            </a:r>
            <a:r>
              <a:rPr lang="it-IT" sz="2800" i="1" dirty="0"/>
              <a:t>!</a:t>
            </a:r>
            <a:endParaRPr lang="en-GB" sz="2800" i="1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90BAE0D-65AE-477A-8193-AD6EC1E7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Υπότιτλος 3">
            <a:extLst>
              <a:ext uri="{FF2B5EF4-FFF2-40B4-BE49-F238E27FC236}">
                <a16:creationId xmlns:a16="http://schemas.microsoft.com/office/drawing/2014/main" id="{65DEBD90-D19D-44E1-83DF-43620783F382}"/>
              </a:ext>
            </a:extLst>
          </p:cNvPr>
          <p:cNvSpPr txBox="1">
            <a:spLocks/>
          </p:cNvSpPr>
          <p:nvPr/>
        </p:nvSpPr>
        <p:spPr>
          <a:xfrm>
            <a:off x="332572" y="5501154"/>
            <a:ext cx="7886700" cy="756592"/>
          </a:xfrm>
        </p:spPr>
        <p:txBody>
          <a:bodyPr>
            <a:normAutofit/>
          </a:bodyPr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&lt;Contact partner, </a:t>
            </a:r>
            <a:r>
              <a:rPr lang="en-US" sz="1800" dirty="0" err="1"/>
              <a:t>Organisation</a:t>
            </a:r>
            <a:r>
              <a:rPr lang="en-US" sz="1800" dirty="0"/>
              <a:t>&gt;</a:t>
            </a:r>
          </a:p>
          <a:p>
            <a:pPr marL="0" indent="0">
              <a:buNone/>
            </a:pPr>
            <a:r>
              <a:rPr lang="en-US" sz="1800" dirty="0"/>
              <a:t>&lt;Email contact partner&gt;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50C91E79-1E62-2B3F-3929-67C50925BEFC}"/>
              </a:ext>
            </a:extLst>
          </p:cNvPr>
          <p:cNvGrpSpPr/>
          <p:nvPr/>
        </p:nvGrpSpPr>
        <p:grpSpPr>
          <a:xfrm>
            <a:off x="505807" y="1175189"/>
            <a:ext cx="8132385" cy="4247208"/>
            <a:chOff x="505807" y="1175189"/>
            <a:chExt cx="8132385" cy="4247208"/>
          </a:xfrm>
        </p:grpSpPr>
        <p:grpSp>
          <p:nvGrpSpPr>
            <p:cNvPr id="2149" name="Gruppo 2148">
              <a:extLst>
                <a:ext uri="{FF2B5EF4-FFF2-40B4-BE49-F238E27FC236}">
                  <a16:creationId xmlns:a16="http://schemas.microsoft.com/office/drawing/2014/main" id="{6938B44A-796C-4CFD-94B0-2C4F5FE7FDF5}"/>
                </a:ext>
              </a:extLst>
            </p:cNvPr>
            <p:cNvGrpSpPr/>
            <p:nvPr/>
          </p:nvGrpSpPr>
          <p:grpSpPr>
            <a:xfrm>
              <a:off x="505807" y="1175189"/>
              <a:ext cx="8132385" cy="4247208"/>
              <a:chOff x="561976" y="1122198"/>
              <a:chExt cx="8132385" cy="4247208"/>
            </a:xfrm>
          </p:grpSpPr>
          <p:pic>
            <p:nvPicPr>
              <p:cNvPr id="155" name="Immagine 154">
                <a:extLst>
                  <a:ext uri="{FF2B5EF4-FFF2-40B4-BE49-F238E27FC236}">
                    <a16:creationId xmlns:a16="http://schemas.microsoft.com/office/drawing/2014/main" id="{34EA405D-7F7D-4CE4-AC44-C236CD8B7B90}"/>
                  </a:ext>
                </a:extLst>
              </p:cNvPr>
              <p:cNvPicPr/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57590" y="2066517"/>
                <a:ext cx="1212821" cy="45800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6" name="Immagine 155">
                <a:extLst>
                  <a:ext uri="{FF2B5EF4-FFF2-40B4-BE49-F238E27FC236}">
                    <a16:creationId xmlns:a16="http://schemas.microsoft.com/office/drawing/2014/main" id="{8DD5F0B0-0484-48DF-B7A9-B9B46AFE482D}"/>
                  </a:ext>
                </a:extLst>
              </p:cNvPr>
              <p:cNvPicPr/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32416" y="2200275"/>
                <a:ext cx="1230333" cy="50538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7" name="Immagine 156">
                <a:extLst>
                  <a:ext uri="{FF2B5EF4-FFF2-40B4-BE49-F238E27FC236}">
                    <a16:creationId xmlns:a16="http://schemas.microsoft.com/office/drawing/2014/main" id="{2B203592-19AA-42CA-A1BA-9F8B4644638F}"/>
                  </a:ext>
                </a:extLst>
              </p:cNvPr>
              <p:cNvPicPr/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561976" y="2000251"/>
                <a:ext cx="1327904" cy="393526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58" name="Immagine 157">
                <a:extLst>
                  <a:ext uri="{FF2B5EF4-FFF2-40B4-BE49-F238E27FC236}">
                    <a16:creationId xmlns:a16="http://schemas.microsoft.com/office/drawing/2014/main" id="{07C8F74A-5B61-4244-AC15-10706D298CB1}"/>
                  </a:ext>
                </a:extLst>
              </p:cNvPr>
              <p:cNvPicPr/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3018" y="1122198"/>
                <a:ext cx="1043939" cy="44102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9" name="Immagine 158">
                <a:extLst>
                  <a:ext uri="{FF2B5EF4-FFF2-40B4-BE49-F238E27FC236}">
                    <a16:creationId xmlns:a16="http://schemas.microsoft.com/office/drawing/2014/main" id="{54DED8C5-4414-4E48-8AEB-A0867ED7A178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1276350" y="1208500"/>
                <a:ext cx="1029789" cy="506000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60" name="Immagine 159">
                <a:extLst>
                  <a:ext uri="{FF2B5EF4-FFF2-40B4-BE49-F238E27FC236}">
                    <a16:creationId xmlns:a16="http://schemas.microsoft.com/office/drawing/2014/main" id="{67FB50D9-F194-4C29-81BE-838AE0A9FC08}"/>
                  </a:ext>
                </a:extLst>
              </p:cNvPr>
              <p:cNvPicPr/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5018636" y="1238046"/>
                <a:ext cx="836817" cy="387406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61" name="Immagine 160">
                <a:extLst>
                  <a:ext uri="{FF2B5EF4-FFF2-40B4-BE49-F238E27FC236}">
                    <a16:creationId xmlns:a16="http://schemas.microsoft.com/office/drawing/2014/main" id="{0D94944F-48DD-4E80-A43F-2A1295C22B8C}"/>
                  </a:ext>
                </a:extLst>
              </p:cNvPr>
              <p:cNvPicPr/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44" b="10777"/>
              <a:stretch/>
            </p:blipFill>
            <p:spPr bwMode="auto">
              <a:xfrm>
                <a:off x="3680341" y="2072855"/>
                <a:ext cx="1612671" cy="1524000"/>
              </a:xfrm>
              <a:prstGeom prst="rect">
                <a:avLst/>
              </a:prstGeom>
              <a:solidFill>
                <a:srgbClr val="FFFFFF">
                  <a:shade val="85000"/>
                </a:srgbClr>
              </a:solidFill>
              <a:ln w="190500" cap="rnd">
                <a:solidFill>
                  <a:srgbClr val="FFFFFF"/>
                </a:solidFill>
              </a:ln>
              <a:effectLst>
                <a:outerShdw blurRad="50000" algn="tl" rotWithShape="0">
                  <a:srgbClr val="000000">
                    <a:alpha val="41000"/>
                  </a:srgbClr>
                </a:outerShdw>
              </a:effectLst>
              <a:scene3d>
                <a:camera prst="orthographicFront"/>
                <a:lightRig rig="twoPt" dir="t">
                  <a:rot lat="0" lon="0" rev="7800000"/>
                </a:lightRig>
              </a:scene3d>
              <a:sp3d contourW="6350">
                <a:bevelT w="50800" h="16510"/>
                <a:contourClr>
                  <a:srgbClr val="C0C0C0"/>
                </a:contourClr>
              </a:sp3d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62" name="Immagine 161">
                <a:extLst>
                  <a:ext uri="{FF2B5EF4-FFF2-40B4-BE49-F238E27FC236}">
                    <a16:creationId xmlns:a16="http://schemas.microsoft.com/office/drawing/2014/main" id="{2404C417-368E-470C-9A2C-4E49374F7398}"/>
                  </a:ext>
                </a:extLst>
              </p:cNvPr>
              <p:cNvPicPr/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68137" y="1181271"/>
                <a:ext cx="815570" cy="381002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63" name="Immagine 162">
                <a:extLst>
                  <a:ext uri="{FF2B5EF4-FFF2-40B4-BE49-F238E27FC236}">
                    <a16:creationId xmlns:a16="http://schemas.microsoft.com/office/drawing/2014/main" id="{20D1BF64-A832-40F0-A62A-EBC7EBC44709}"/>
                  </a:ext>
                </a:extLst>
              </p:cNvPr>
              <p:cNvPicPr/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72069" y="1169372"/>
                <a:ext cx="1066717" cy="293802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64" name="Immagine 163">
                <a:extLst>
                  <a:ext uri="{FF2B5EF4-FFF2-40B4-BE49-F238E27FC236}">
                    <a16:creationId xmlns:a16="http://schemas.microsoft.com/office/drawing/2014/main" id="{3E972B44-89D4-42F8-807F-698AAE4D15F3}"/>
                  </a:ext>
                </a:extLst>
              </p:cNvPr>
              <p:cNvPicPr/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7488" y="3781425"/>
                <a:ext cx="1161062" cy="3984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65" name="Immagine 164">
                <a:extLst>
                  <a:ext uri="{FF2B5EF4-FFF2-40B4-BE49-F238E27FC236}">
                    <a16:creationId xmlns:a16="http://schemas.microsoft.com/office/drawing/2014/main" id="{D85BE486-DF54-4821-B308-F801734ACEA6}"/>
                  </a:ext>
                </a:extLst>
              </p:cNvPr>
              <p:cNvPicPr/>
              <p:nvPr/>
            </p:nvPicPr>
            <p:blipFill rotWithShape="1"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6815763" y="2809875"/>
                <a:ext cx="470862" cy="533712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66" name="Immagine 165">
                <a:extLst>
                  <a:ext uri="{FF2B5EF4-FFF2-40B4-BE49-F238E27FC236}">
                    <a16:creationId xmlns:a16="http://schemas.microsoft.com/office/drawing/2014/main" id="{040B623A-5840-4891-8257-5CDE306CBD87}"/>
                  </a:ext>
                </a:extLst>
              </p:cNvPr>
              <p:cNvPicPr/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75621" y="1762437"/>
                <a:ext cx="933218" cy="33195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67" name="Immagine 166">
                <a:extLst>
                  <a:ext uri="{FF2B5EF4-FFF2-40B4-BE49-F238E27FC236}">
                    <a16:creationId xmlns:a16="http://schemas.microsoft.com/office/drawing/2014/main" id="{8E6210E5-E849-4082-8E8B-2FB44B9F6AE1}"/>
                  </a:ext>
                </a:extLst>
              </p:cNvPr>
              <p:cNvPicPr/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66545" y="2745885"/>
                <a:ext cx="540623" cy="47346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68" name="Immagine 167">
                <a:extLst>
                  <a:ext uri="{FF2B5EF4-FFF2-40B4-BE49-F238E27FC236}">
                    <a16:creationId xmlns:a16="http://schemas.microsoft.com/office/drawing/2014/main" id="{3DE2C529-1C42-4F48-9D05-EB49E8D73A80}"/>
                  </a:ext>
                </a:extLst>
              </p:cNvPr>
              <p:cNvPicPr/>
              <p:nvPr/>
            </p:nvPicPr>
            <p:blipFill rotWithShape="1"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7294720" y="2107108"/>
                <a:ext cx="1399641" cy="398494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69" name="Immagine 168">
                <a:extLst>
                  <a:ext uri="{FF2B5EF4-FFF2-40B4-BE49-F238E27FC236}">
                    <a16:creationId xmlns:a16="http://schemas.microsoft.com/office/drawing/2014/main" id="{B8E561EA-4662-49D6-A42A-9951162108C9}"/>
                  </a:ext>
                </a:extLst>
              </p:cNvPr>
              <p:cNvPicPr/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7715" y="2924175"/>
                <a:ext cx="669110" cy="57408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70" name="Immagine 169">
                <a:extLst>
                  <a:ext uri="{FF2B5EF4-FFF2-40B4-BE49-F238E27FC236}">
                    <a16:creationId xmlns:a16="http://schemas.microsoft.com/office/drawing/2014/main" id="{8AE5AAAA-3266-4CD7-AA01-8EAA7EB5FF02}"/>
                  </a:ext>
                </a:extLst>
              </p:cNvPr>
              <p:cNvPicPr/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5416" y="3691053"/>
                <a:ext cx="689325" cy="57408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71" name="Immagine 170">
                <a:extLst>
                  <a:ext uri="{FF2B5EF4-FFF2-40B4-BE49-F238E27FC236}">
                    <a16:creationId xmlns:a16="http://schemas.microsoft.com/office/drawing/2014/main" id="{388D9862-02F5-4341-A4A5-B603DFF1DEE3}"/>
                  </a:ext>
                </a:extLst>
              </p:cNvPr>
              <p:cNvPicPr/>
              <p:nvPr/>
            </p:nvPicPr>
            <p:blipFill rotWithShape="1"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-525"/>
              <a:stretch/>
            </p:blipFill>
            <p:spPr bwMode="auto">
              <a:xfrm>
                <a:off x="2026757" y="3552775"/>
                <a:ext cx="1158230" cy="400319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72" name="Immagine 171">
                <a:extLst>
                  <a:ext uri="{FF2B5EF4-FFF2-40B4-BE49-F238E27FC236}">
                    <a16:creationId xmlns:a16="http://schemas.microsoft.com/office/drawing/2014/main" id="{D374DEEA-9D97-49A1-A352-D03136C75B70}"/>
                  </a:ext>
                </a:extLst>
              </p:cNvPr>
              <p:cNvPicPr/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71798" y="4349081"/>
                <a:ext cx="613216" cy="67946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73" name="Immagine 172">
                <a:extLst>
                  <a:ext uri="{FF2B5EF4-FFF2-40B4-BE49-F238E27FC236}">
                    <a16:creationId xmlns:a16="http://schemas.microsoft.com/office/drawing/2014/main" id="{F63ED7F2-F1EE-4802-A85B-A758D57978CE}"/>
                  </a:ext>
                </a:extLst>
              </p:cNvPr>
              <p:cNvPicPr/>
              <p:nvPr/>
            </p:nvPicPr>
            <p:blipFill rotWithShape="1">
              <a:blip r:embed="rId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-36649"/>
              <a:stretch/>
            </p:blipFill>
            <p:spPr bwMode="auto">
              <a:xfrm>
                <a:off x="4071416" y="3654518"/>
                <a:ext cx="1070610" cy="533400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74" name="Immagine 173">
                <a:extLst>
                  <a:ext uri="{FF2B5EF4-FFF2-40B4-BE49-F238E27FC236}">
                    <a16:creationId xmlns:a16="http://schemas.microsoft.com/office/drawing/2014/main" id="{EB65C0F9-62FA-423A-A329-01F40076CECC}"/>
                  </a:ext>
                </a:extLst>
              </p:cNvPr>
              <p:cNvPicPr/>
              <p:nvPr/>
            </p:nvPicPr>
            <p:blipFill rotWithShape="1"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303" t="11627" r="8292" b="7899"/>
              <a:stretch/>
            </p:blipFill>
            <p:spPr bwMode="auto">
              <a:xfrm>
                <a:off x="5592732" y="2995603"/>
                <a:ext cx="1013453" cy="574045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75" name="Immagine 174">
                <a:extLst>
                  <a:ext uri="{FF2B5EF4-FFF2-40B4-BE49-F238E27FC236}">
                    <a16:creationId xmlns:a16="http://schemas.microsoft.com/office/drawing/2014/main" id="{6820BCA3-71D3-47C9-9109-3EC90BCE9EA8}"/>
                  </a:ext>
                </a:extLst>
              </p:cNvPr>
              <p:cNvPicPr/>
              <p:nvPr/>
            </p:nvPicPr>
            <p:blipFill>
              <a:blip r:embed="rId2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34301" y="2717258"/>
                <a:ext cx="533100" cy="73039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76" name="Immagine 175">
                <a:extLst>
                  <a:ext uri="{FF2B5EF4-FFF2-40B4-BE49-F238E27FC236}">
                    <a16:creationId xmlns:a16="http://schemas.microsoft.com/office/drawing/2014/main" id="{1C2F374F-A68E-4F67-A91B-C3622EC4343D}"/>
                  </a:ext>
                </a:extLst>
              </p:cNvPr>
              <p:cNvPicPr/>
              <p:nvPr/>
            </p:nvPicPr>
            <p:blipFill>
              <a:blip r:embed="rId2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58901" y="2828557"/>
                <a:ext cx="931545" cy="37211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77" name="Immagine 176">
                <a:extLst>
                  <a:ext uri="{FF2B5EF4-FFF2-40B4-BE49-F238E27FC236}">
                    <a16:creationId xmlns:a16="http://schemas.microsoft.com/office/drawing/2014/main" id="{1781EE73-C433-4285-9B2F-7C8815263BB3}"/>
                  </a:ext>
                </a:extLst>
              </p:cNvPr>
              <p:cNvPicPr/>
              <p:nvPr/>
            </p:nvPicPr>
            <p:blipFill rotWithShape="1">
              <a:blip r:embed="rId2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6470" t="-14364" r="-8843" b="-26693"/>
              <a:stretch/>
            </p:blipFill>
            <p:spPr bwMode="auto">
              <a:xfrm>
                <a:off x="2008669" y="4543827"/>
                <a:ext cx="805136" cy="437516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78" name="Immagine 177">
                <a:extLst>
                  <a:ext uri="{FF2B5EF4-FFF2-40B4-BE49-F238E27FC236}">
                    <a16:creationId xmlns:a16="http://schemas.microsoft.com/office/drawing/2014/main" id="{14966F3A-BBCA-4683-86AB-274848120A01}"/>
                  </a:ext>
                </a:extLst>
              </p:cNvPr>
              <p:cNvPicPr/>
              <p:nvPr/>
            </p:nvPicPr>
            <p:blipFill>
              <a:blip r:embed="rId2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16407" y="4927735"/>
                <a:ext cx="908008" cy="354462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79" name="Immagine 178">
                <a:extLst>
                  <a:ext uri="{FF2B5EF4-FFF2-40B4-BE49-F238E27FC236}">
                    <a16:creationId xmlns:a16="http://schemas.microsoft.com/office/drawing/2014/main" id="{B7C33491-C9D0-4F7F-82B5-C8EA3BF5914B}"/>
                  </a:ext>
                </a:extLst>
              </p:cNvPr>
              <p:cNvPicPr/>
              <p:nvPr/>
            </p:nvPicPr>
            <p:blipFill>
              <a:blip r:embed="rId2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84987" y="4049809"/>
                <a:ext cx="581827" cy="36909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0" name="Immagine 179">
                <a:extLst>
                  <a:ext uri="{FF2B5EF4-FFF2-40B4-BE49-F238E27FC236}">
                    <a16:creationId xmlns:a16="http://schemas.microsoft.com/office/drawing/2014/main" id="{699370E8-91AE-4D91-B524-913F3C8362B4}"/>
                  </a:ext>
                </a:extLst>
              </p:cNvPr>
              <p:cNvPicPr/>
              <p:nvPr/>
            </p:nvPicPr>
            <p:blipFill rotWithShape="1">
              <a:blip r:embed="rId2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5255719" y="4115348"/>
                <a:ext cx="922752" cy="505387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81" name="Immagine 180">
                <a:extLst>
                  <a:ext uri="{FF2B5EF4-FFF2-40B4-BE49-F238E27FC236}">
                    <a16:creationId xmlns:a16="http://schemas.microsoft.com/office/drawing/2014/main" id="{C9500430-FFFE-4FB9-A791-37E41B9A56F7}"/>
                  </a:ext>
                </a:extLst>
              </p:cNvPr>
              <p:cNvPicPr/>
              <p:nvPr/>
            </p:nvPicPr>
            <p:blipFill rotWithShape="1">
              <a:blip r:embed="rId2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-27342"/>
              <a:stretch/>
            </p:blipFill>
            <p:spPr bwMode="auto">
              <a:xfrm>
                <a:off x="7090030" y="4365471"/>
                <a:ext cx="1229562" cy="364888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182" name="Immagine 181">
                <a:extLst>
                  <a:ext uri="{FF2B5EF4-FFF2-40B4-BE49-F238E27FC236}">
                    <a16:creationId xmlns:a16="http://schemas.microsoft.com/office/drawing/2014/main" id="{07CE7946-D4C5-422A-8BD5-E38C41AA389E}"/>
                  </a:ext>
                </a:extLst>
              </p:cNvPr>
              <p:cNvPicPr/>
              <p:nvPr/>
            </p:nvPicPr>
            <p:blipFill>
              <a:blip r:embed="rId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08071" y="4222198"/>
                <a:ext cx="589280" cy="63879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3" name="Immagine 182">
                <a:extLst>
                  <a:ext uri="{FF2B5EF4-FFF2-40B4-BE49-F238E27FC236}">
                    <a16:creationId xmlns:a16="http://schemas.microsoft.com/office/drawing/2014/main" id="{31598A49-4639-41A2-955D-0725493C4878}"/>
                  </a:ext>
                </a:extLst>
              </p:cNvPr>
              <p:cNvPicPr/>
              <p:nvPr/>
            </p:nvPicPr>
            <p:blipFill>
              <a:blip r:embed="rId3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4836224" y="4872732"/>
                <a:ext cx="1926525" cy="49667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4" name="Immagine 183">
                <a:extLst>
                  <a:ext uri="{FF2B5EF4-FFF2-40B4-BE49-F238E27FC236}">
                    <a16:creationId xmlns:a16="http://schemas.microsoft.com/office/drawing/2014/main" id="{87D5F2A2-C19E-46F5-9C15-30DCE78C3596}"/>
                  </a:ext>
                </a:extLst>
              </p:cNvPr>
              <p:cNvPicPr/>
              <p:nvPr/>
            </p:nvPicPr>
            <p:blipFill>
              <a:blip r:embed="rId3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38778" y="1199484"/>
                <a:ext cx="680493" cy="660242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5" name="Immagine 184">
                <a:extLst>
                  <a:ext uri="{FF2B5EF4-FFF2-40B4-BE49-F238E27FC236}">
                    <a16:creationId xmlns:a16="http://schemas.microsoft.com/office/drawing/2014/main" id="{508248BB-8DFF-4B1C-88E0-6A1843C9EA65}"/>
                  </a:ext>
                </a:extLst>
              </p:cNvPr>
              <p:cNvPicPr/>
              <p:nvPr/>
            </p:nvPicPr>
            <p:blipFill>
              <a:blip r:embed="rId3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3620" y="3675077"/>
                <a:ext cx="998693" cy="430682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ED465896-0632-4F40-9B50-47F9F1838D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1697" y="4967103"/>
              <a:ext cx="958615" cy="4034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6" name="Immagine 5">
            <a:extLst>
              <a:ext uri="{FF2B5EF4-FFF2-40B4-BE49-F238E27FC236}">
                <a16:creationId xmlns:a16="http://schemas.microsoft.com/office/drawing/2014/main" id="{779D0CC0-35C2-4094-06CD-28F0B56BBF37}"/>
              </a:ext>
            </a:extLst>
          </p:cNvPr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2565083" y="1110591"/>
            <a:ext cx="1005409" cy="47200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08B297B4-8BE6-CD0C-57F5-04815E587A3D}"/>
              </a:ext>
            </a:extLst>
          </p:cNvPr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2492247" y="1125121"/>
            <a:ext cx="1085705" cy="541156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D3686130-C498-3A7C-0090-D90FC69D2589}"/>
              </a:ext>
            </a:extLst>
          </p:cNvPr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934" y="4298076"/>
            <a:ext cx="613216" cy="927010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28D24AE8-606E-9048-AD32-D034394F17B7}"/>
              </a:ext>
            </a:extLst>
          </p:cNvPr>
          <p:cNvPicPr>
            <a:picLocks noChangeAspect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42" y="4571646"/>
            <a:ext cx="977900" cy="252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9325649"/>
      </p:ext>
    </p:extLst>
  </p:cSld>
  <p:clrMapOvr>
    <a:masterClrMapping/>
  </p:clrMapOvr>
</p:sld>
</file>

<file path=ppt/theme/theme1.xml><?xml version="1.0" encoding="utf-8"?>
<a:theme xmlns:a="http://schemas.openxmlformats.org/drawingml/2006/main" name="CoLLaboratE-ThemeNew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LaboratE-ThemeNew" id="{AD441D31-B38D-4F89-B57E-CC0212D26925}" vid="{A4654D39-5463-4B11-90A2-3C333BBC5873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3310</TotalTime>
  <Words>249</Words>
  <Application>Microsoft Office PowerPoint</Application>
  <PresentationFormat>Presentazione su schermo (4:3)</PresentationFormat>
  <Paragraphs>49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Bahnschrift Light Condensed</vt:lpstr>
      <vt:lpstr>Calibri</vt:lpstr>
      <vt:lpstr>CoLLaboratE-ThemeNew</vt:lpstr>
      <vt:lpstr>WPX – WP title</vt:lpstr>
      <vt:lpstr>WPx Info</vt:lpstr>
      <vt:lpstr>WPX Tasks</vt:lpstr>
      <vt:lpstr>WPX Deliverables &amp; Milestones </vt:lpstr>
      <vt:lpstr>TX.1 task title </vt:lpstr>
      <vt:lpstr>TX.X  title</vt:lpstr>
      <vt:lpstr>Q&amp;A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WP1 - Project Management</dc:title>
  <dc:creator>Francesca Sanna</dc:creator>
  <cp:lastModifiedBy>michele birzu</cp:lastModifiedBy>
  <cp:revision>89</cp:revision>
  <dcterms:created xsi:type="dcterms:W3CDTF">2018-10-15T13:11:22Z</dcterms:created>
  <dcterms:modified xsi:type="dcterms:W3CDTF">2023-07-31T14:02:29Z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pal.johan.from@nmbu.no</vt:lpwstr>
  </property>
  <property fmtid="{D5CDD505-2E9C-101B-9397-08002B2CF9AE}" pid="5" name="MSIP_Label_d0484126-3486-41a9-802e-7f1e2277276c_SetDate">
    <vt:lpwstr>2020-01-11T12:05:33.3131731Z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ActionId">
    <vt:lpwstr>d4a85e94-51e7-46ba-8cf1-49bfd1a7a6de</vt:lpwstr>
  </property>
  <property fmtid="{D5CDD505-2E9C-101B-9397-08002B2CF9AE}" pid="9" name="MSIP_Label_d0484126-3486-41a9-802e-7f1e2277276c_Extended_MSFT_Method">
    <vt:lpwstr>Automatic</vt:lpwstr>
  </property>
  <property fmtid="{D5CDD505-2E9C-101B-9397-08002B2CF9AE}" pid="10" name="Sensitivity">
    <vt:lpwstr>Internal</vt:lpwstr>
  </property>
</Properties>
</file>