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handoutMasterIdLst>
    <p:handoutMasterId r:id="rId8"/>
  </p:handoutMasterIdLst>
  <p:sldIdLst>
    <p:sldId id="256" r:id="rId2"/>
    <p:sldId id="261" r:id="rId3"/>
    <p:sldId id="264" r:id="rId4"/>
    <p:sldId id="263" r:id="rId5"/>
    <p:sldId id="28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2003"/>
    <a:srgbClr val="3A968B"/>
    <a:srgbClr val="46B8AA"/>
    <a:srgbClr val="87CDD1"/>
    <a:srgbClr val="864033"/>
    <a:srgbClr val="8C5C16"/>
    <a:srgbClr val="2A8ECE"/>
    <a:srgbClr val="2B8ECE"/>
    <a:srgbClr val="2B8FCE"/>
    <a:srgbClr val="304A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5" autoAdjust="0"/>
    <p:restoredTop sz="94660"/>
  </p:normalViewPr>
  <p:slideViewPr>
    <p:cSldViewPr snapToGrid="0">
      <p:cViewPr varScale="1">
        <p:scale>
          <a:sx n="104" d="100"/>
          <a:sy n="104" d="100"/>
        </p:scale>
        <p:origin x="144" y="108"/>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B977E5EF-EDAA-3AA7-FBA3-13BF51C50F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577200D3-11E8-60B0-E74A-5979A678B0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C828A80-2C56-44A3-8C81-D67707C15C38}" type="datetimeFigureOut">
              <a:rPr lang="it-IT" smtClean="0"/>
              <a:t>05/10/2022</a:t>
            </a:fld>
            <a:endParaRPr lang="it-IT"/>
          </a:p>
        </p:txBody>
      </p:sp>
      <p:sp>
        <p:nvSpPr>
          <p:cNvPr id="4" name="Segnaposto piè di pagina 3">
            <a:extLst>
              <a:ext uri="{FF2B5EF4-FFF2-40B4-BE49-F238E27FC236}">
                <a16:creationId xmlns:a16="http://schemas.microsoft.com/office/drawing/2014/main" id="{C2CC0FFD-F59E-1DA0-0091-8407D7A90F1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C76EA1CF-47AF-DE08-9C7E-9E7C3125778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467A-B601-422C-B095-DF728E386746}" type="slidenum">
              <a:rPr lang="it-IT" smtClean="0"/>
              <a:t>‹N›</a:t>
            </a:fld>
            <a:endParaRPr lang="it-IT"/>
          </a:p>
        </p:txBody>
      </p:sp>
    </p:spTree>
    <p:extLst>
      <p:ext uri="{BB962C8B-B14F-4D97-AF65-F5344CB8AC3E}">
        <p14:creationId xmlns:p14="http://schemas.microsoft.com/office/powerpoint/2010/main" val="1992176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9B23E-DEB0-4420-BC71-D8B3CD1A85A1}" type="datetimeFigureOut">
              <a:rPr lang="en-US" smtClean="0"/>
              <a:t>10/5/2022</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3957E-673A-4113-866E-902DC5EB0489}" type="slidenum">
              <a:rPr lang="en-US" smtClean="0"/>
              <a:t>‹N›</a:t>
            </a:fld>
            <a:endParaRPr lang="en-US"/>
          </a:p>
        </p:txBody>
      </p:sp>
    </p:spTree>
    <p:extLst>
      <p:ext uri="{BB962C8B-B14F-4D97-AF65-F5344CB8AC3E}">
        <p14:creationId xmlns:p14="http://schemas.microsoft.com/office/powerpoint/2010/main" val="229367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685800" y="1143000"/>
            <a:ext cx="5486400" cy="3086100"/>
          </a:xfrm>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a:t>
            </a:fld>
            <a:endParaRPr lang="en-US"/>
          </a:p>
        </p:txBody>
      </p:sp>
    </p:spTree>
    <p:extLst>
      <p:ext uri="{BB962C8B-B14F-4D97-AF65-F5344CB8AC3E}">
        <p14:creationId xmlns:p14="http://schemas.microsoft.com/office/powerpoint/2010/main" val="1391599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gradFill>
          <a:gsLst>
            <a:gs pos="0">
              <a:schemeClr val="accent1">
                <a:lumMod val="5000"/>
                <a:lumOff val="95000"/>
                <a:alpha val="0"/>
              </a:schemeClr>
            </a:gs>
            <a:gs pos="74000">
              <a:schemeClr val="accent2">
                <a:lumMod val="20000"/>
                <a:lumOff val="80000"/>
              </a:schemeClr>
            </a:gs>
            <a:gs pos="83000">
              <a:schemeClr val="accent2">
                <a:lumMod val="40000"/>
                <a:lumOff val="60000"/>
              </a:schemeClr>
            </a:gs>
            <a:gs pos="100000">
              <a:schemeClr val="accent2">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2109" y="2136070"/>
            <a:ext cx="10363200" cy="699626"/>
          </a:xfrm>
          <a:prstGeom prst="rect">
            <a:avLst/>
          </a:prstGeom>
        </p:spPr>
        <p:txBody>
          <a:bodyPr anchor="t">
            <a:normAutofit/>
          </a:bodyPr>
          <a:lstStyle>
            <a:lvl1pPr algn="ctr">
              <a:defRPr sz="4000">
                <a:solidFill>
                  <a:srgbClr val="2C8FCE"/>
                </a:solidFill>
              </a:defRPr>
            </a:lvl1pPr>
          </a:lstStyle>
          <a:p>
            <a:r>
              <a:rPr lang="en-US" dirty="0"/>
              <a:t>Click to edit Master title style</a:t>
            </a:r>
          </a:p>
        </p:txBody>
      </p:sp>
      <p:sp>
        <p:nvSpPr>
          <p:cNvPr id="3" name="Subtitle 2"/>
          <p:cNvSpPr>
            <a:spLocks noGrp="1"/>
          </p:cNvSpPr>
          <p:nvPr>
            <p:ph type="subTitle" idx="1"/>
          </p:nvPr>
        </p:nvSpPr>
        <p:spPr>
          <a:xfrm>
            <a:off x="1535083" y="3184201"/>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Imagen 63">
            <a:extLst>
              <a:ext uri="{FF2B5EF4-FFF2-40B4-BE49-F238E27FC236}">
                <a16:creationId xmlns:a16="http://schemas.microsoft.com/office/drawing/2014/main" id="{9640C764-0693-4692-88CD-79560008EF3B}"/>
              </a:ext>
            </a:extLst>
          </p:cNvPr>
          <p:cNvPicPr/>
          <p:nvPr userDrawn="1"/>
        </p:nvPicPr>
        <p:blipFill>
          <a:blip r:embed="rId2">
            <a:extLst>
              <a:ext uri="{28A0092B-C50C-407E-A947-70E740481C1C}">
                <a14:useLocalDpi xmlns:a14="http://schemas.microsoft.com/office/drawing/2010/main"/>
              </a:ext>
            </a:extLst>
          </a:blip>
          <a:srcRect/>
          <a:stretch>
            <a:fillRect/>
          </a:stretch>
        </p:blipFill>
        <p:spPr bwMode="auto">
          <a:xfrm>
            <a:off x="8502260" y="379562"/>
            <a:ext cx="3367208" cy="943851"/>
          </a:xfrm>
          <a:prstGeom prst="rect">
            <a:avLst/>
          </a:prstGeom>
          <a:noFill/>
        </p:spPr>
      </p:pic>
      <p:grpSp>
        <p:nvGrpSpPr>
          <p:cNvPr id="10" name="Gruppo 9">
            <a:extLst>
              <a:ext uri="{FF2B5EF4-FFF2-40B4-BE49-F238E27FC236}">
                <a16:creationId xmlns:a16="http://schemas.microsoft.com/office/drawing/2014/main" id="{02C40B21-B539-4F12-961A-C154654FD5BB}"/>
              </a:ext>
            </a:extLst>
          </p:cNvPr>
          <p:cNvGrpSpPr/>
          <p:nvPr userDrawn="1"/>
        </p:nvGrpSpPr>
        <p:grpSpPr>
          <a:xfrm>
            <a:off x="1" y="6236599"/>
            <a:ext cx="12191999" cy="635256"/>
            <a:chOff x="0" y="5126182"/>
            <a:chExt cx="12192000" cy="670976"/>
          </a:xfrm>
        </p:grpSpPr>
        <p:sp>
          <p:nvSpPr>
            <p:cNvPr id="11" name="Rettangolo 10">
              <a:extLst>
                <a:ext uri="{FF2B5EF4-FFF2-40B4-BE49-F238E27FC236}">
                  <a16:creationId xmlns:a16="http://schemas.microsoft.com/office/drawing/2014/main" id="{6DF0E9FC-401C-4D00-B672-23319FEF56CC}"/>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2" name="Immagine 11">
              <a:extLst>
                <a:ext uri="{FF2B5EF4-FFF2-40B4-BE49-F238E27FC236}">
                  <a16:creationId xmlns:a16="http://schemas.microsoft.com/office/drawing/2014/main" id="{D106D06E-DDDC-4659-ABF3-6D91D3E5A8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3" name="Rettangolo 12">
              <a:extLst>
                <a:ext uri="{FF2B5EF4-FFF2-40B4-BE49-F238E27FC236}">
                  <a16:creationId xmlns:a16="http://schemas.microsoft.com/office/drawing/2014/main" id="{36CC2890-2385-4EE6-BA34-9FF031F07B14}"/>
                </a:ext>
              </a:extLst>
            </p:cNvPr>
            <p:cNvSpPr/>
            <p:nvPr/>
          </p:nvSpPr>
          <p:spPr>
            <a:xfrm>
              <a:off x="1884219" y="5126182"/>
              <a:ext cx="10307781"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4" name="CasellaDiTesto 13">
              <a:extLst>
                <a:ext uri="{FF2B5EF4-FFF2-40B4-BE49-F238E27FC236}">
                  <a16:creationId xmlns:a16="http://schemas.microsoft.com/office/drawing/2014/main" id="{06BE790D-D487-4934-961F-0F4A02FF4DBE}"/>
                </a:ext>
              </a:extLst>
            </p:cNvPr>
            <p:cNvSpPr txBox="1"/>
            <p:nvPr/>
          </p:nvSpPr>
          <p:spPr>
            <a:xfrm>
              <a:off x="1927239" y="5201603"/>
              <a:ext cx="10264760" cy="520133"/>
            </a:xfrm>
            <a:prstGeom prst="rect">
              <a:avLst/>
            </a:prstGeom>
            <a:noFill/>
          </p:spPr>
          <p:txBody>
            <a:bodyPr wrap="square" rtlCol="0">
              <a:spAutoFit/>
            </a:bodyPr>
            <a:lstStyle/>
            <a:p>
              <a:r>
                <a:rPr lang="en-GB" sz="1300" dirty="0">
                  <a:solidFill>
                    <a:srgbClr val="864033"/>
                  </a:solidFill>
                  <a:effectLst/>
                  <a:latin typeface="Bahnschrift Light Condensed" panose="020B0502040204020203" pitchFamily="34" charset="0"/>
                </a:rPr>
                <a:t>ADDRESSING THE CURRENT AND FUTURE SKILL NEEDS FOR SUSTAINABILITY, DIGITALIZATION </a:t>
              </a:r>
              <a:br>
                <a:rPr lang="en-GB" sz="1300" dirty="0">
                  <a:solidFill>
                    <a:srgbClr val="864033"/>
                  </a:solidFill>
                  <a:effectLst/>
                  <a:latin typeface="Bahnschrift Light Condensed" panose="020B0502040204020203" pitchFamily="34" charset="0"/>
                </a:rPr>
              </a:br>
              <a:r>
                <a:rPr lang="en-GB" sz="13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5" name="Immagine 4">
            <a:extLst>
              <a:ext uri="{FF2B5EF4-FFF2-40B4-BE49-F238E27FC236}">
                <a16:creationId xmlns:a16="http://schemas.microsoft.com/office/drawing/2014/main" id="{4EB48FB0-2033-4B3F-99A1-2F7E07CD3E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8205" b="8936"/>
          <a:stretch/>
        </p:blipFill>
        <p:spPr>
          <a:xfrm>
            <a:off x="322534" y="139393"/>
            <a:ext cx="2118742" cy="1801550"/>
          </a:xfrm>
          <a:prstGeom prst="rect">
            <a:avLst/>
          </a:prstGeom>
        </p:spPr>
      </p:pic>
    </p:spTree>
    <p:extLst>
      <p:ext uri="{BB962C8B-B14F-4D97-AF65-F5344CB8AC3E}">
        <p14:creationId xmlns:p14="http://schemas.microsoft.com/office/powerpoint/2010/main" val="387390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Pr>
        <a:gradFill>
          <a:gsLst>
            <a:gs pos="0">
              <a:schemeClr val="accent1">
                <a:lumMod val="5000"/>
                <a:lumOff val="95000"/>
                <a:alpha val="0"/>
              </a:schemeClr>
            </a:gs>
            <a:gs pos="74000">
              <a:schemeClr val="accent2">
                <a:lumMod val="20000"/>
                <a:lumOff val="80000"/>
              </a:schemeClr>
            </a:gs>
            <a:gs pos="83000">
              <a:schemeClr val="accent2">
                <a:lumMod val="40000"/>
                <a:lumOff val="60000"/>
              </a:schemeClr>
            </a:gs>
            <a:gs pos="100000">
              <a:schemeClr val="accent2">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48749"/>
            <a:ext cx="10515600" cy="540960"/>
          </a:xfrm>
          <a:prstGeom prst="rect">
            <a:avLst/>
          </a:prstGeom>
        </p:spPr>
        <p:txBody>
          <a:bodyPr/>
          <a:lstStyle>
            <a:lvl1pPr>
              <a:defRPr>
                <a:solidFill>
                  <a:srgbClr val="CD2003"/>
                </a:solidFill>
              </a:defRPr>
            </a:lvl1pPr>
          </a:lstStyle>
          <a:p>
            <a:r>
              <a:rPr lang="en-US" dirty="0"/>
              <a:t>Click to edit Master title style</a:t>
            </a:r>
          </a:p>
        </p:txBody>
      </p:sp>
      <p:sp>
        <p:nvSpPr>
          <p:cNvPr id="3" name="Content Placeholder 2"/>
          <p:cNvSpPr>
            <a:spLocks noGrp="1"/>
          </p:cNvSpPr>
          <p:nvPr>
            <p:ph idx="1"/>
          </p:nvPr>
        </p:nvSpPr>
        <p:spPr>
          <a:xfrm>
            <a:off x="838200" y="881150"/>
            <a:ext cx="10515600" cy="564157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327724" y="6614616"/>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cxnSp>
        <p:nvCxnSpPr>
          <p:cNvPr id="7" name="Ευθεία γραμμή σύνδεσης 6"/>
          <p:cNvCxnSpPr/>
          <p:nvPr/>
        </p:nvCxnSpPr>
        <p:spPr>
          <a:xfrm>
            <a:off x="838200" y="702148"/>
            <a:ext cx="10515600" cy="0"/>
          </a:xfrm>
          <a:prstGeom prst="line">
            <a:avLst/>
          </a:prstGeom>
          <a:ln w="28575">
            <a:solidFill>
              <a:srgbClr val="2A8ECE"/>
            </a:solidFill>
          </a:ln>
        </p:spPr>
        <p:style>
          <a:lnRef idx="1">
            <a:schemeClr val="accent1"/>
          </a:lnRef>
          <a:fillRef idx="0">
            <a:schemeClr val="accent1"/>
          </a:fillRef>
          <a:effectRef idx="0">
            <a:schemeClr val="accent1"/>
          </a:effectRef>
          <a:fontRef idx="minor">
            <a:schemeClr val="tx1"/>
          </a:fontRef>
        </p:style>
      </p:cxnSp>
      <p:pic>
        <p:nvPicPr>
          <p:cNvPr id="13" name="Immagine 12">
            <a:extLst>
              <a:ext uri="{FF2B5EF4-FFF2-40B4-BE49-F238E27FC236}">
                <a16:creationId xmlns:a16="http://schemas.microsoft.com/office/drawing/2014/main" id="{649256E6-1ACB-4116-9DEC-60506461E79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8205" b="8936"/>
          <a:stretch/>
        </p:blipFill>
        <p:spPr>
          <a:xfrm>
            <a:off x="11050150" y="91269"/>
            <a:ext cx="1031454" cy="942852"/>
          </a:xfrm>
          <a:prstGeom prst="rect">
            <a:avLst/>
          </a:prstGeom>
        </p:spPr>
      </p:pic>
    </p:spTree>
    <p:extLst>
      <p:ext uri="{BB962C8B-B14F-4D97-AF65-F5344CB8AC3E}">
        <p14:creationId xmlns:p14="http://schemas.microsoft.com/office/powerpoint/2010/main" val="10263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bg>
      <p:bgPr>
        <a:gradFill>
          <a:gsLst>
            <a:gs pos="0">
              <a:schemeClr val="accent1">
                <a:lumMod val="5000"/>
                <a:lumOff val="95000"/>
                <a:alpha val="0"/>
              </a:schemeClr>
            </a:gs>
            <a:gs pos="74000">
              <a:schemeClr val="accent2">
                <a:lumMod val="20000"/>
                <a:lumOff val="80000"/>
              </a:schemeClr>
            </a:gs>
            <a:gs pos="83000">
              <a:schemeClr val="accent2">
                <a:lumMod val="40000"/>
                <a:lumOff val="60000"/>
              </a:schemeClr>
            </a:gs>
            <a:gs pos="100000">
              <a:schemeClr val="accent2">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normAutofit/>
          </a:bodyPr>
          <a:lstStyle>
            <a:lvl1pPr>
              <a:defRPr sz="4000">
                <a:solidFill>
                  <a:srgbClr val="2A8ECE"/>
                </a:solidFill>
              </a:defRPr>
            </a:lvl1pPr>
          </a:lstStyle>
          <a:p>
            <a:r>
              <a:rPr lang="en-US" dirty="0"/>
              <a:t>Click to edit Master title style</a:t>
            </a:r>
          </a:p>
        </p:txBody>
      </p:sp>
      <p:sp>
        <p:nvSpPr>
          <p:cNvPr id="4" name="Date Placeholder 3"/>
          <p:cNvSpPr>
            <a:spLocks noGrp="1"/>
          </p:cNvSpPr>
          <p:nvPr>
            <p:ph type="dt" sz="half" idx="10"/>
          </p:nvPr>
        </p:nvSpPr>
        <p:spPr>
          <a:xfrm>
            <a:off x="0" y="6483650"/>
            <a:ext cx="1689101" cy="243839"/>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66473"/>
            <a:ext cx="4114800" cy="243840"/>
          </a:xfrm>
          <a:prstGeom prst="rect">
            <a:avLst/>
          </a:prstGeom>
        </p:spPr>
        <p:txBody>
          <a:bodyPr/>
          <a:lstStyle/>
          <a:p>
            <a:endParaRPr lang="en-US" dirty="0"/>
          </a:p>
        </p:txBody>
      </p:sp>
      <p:sp>
        <p:nvSpPr>
          <p:cNvPr id="6" name="Slide Number Placeholder 5"/>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7" name="Gruppo 16">
            <a:extLst>
              <a:ext uri="{FF2B5EF4-FFF2-40B4-BE49-F238E27FC236}">
                <a16:creationId xmlns:a16="http://schemas.microsoft.com/office/drawing/2014/main" id="{6CA81CF2-B7CD-4ED7-9B9F-3BCC1910A869}"/>
              </a:ext>
            </a:extLst>
          </p:cNvPr>
          <p:cNvGrpSpPr/>
          <p:nvPr userDrawn="1"/>
        </p:nvGrpSpPr>
        <p:grpSpPr>
          <a:xfrm>
            <a:off x="-1" y="6318703"/>
            <a:ext cx="11637820" cy="540960"/>
            <a:chOff x="0" y="5126182"/>
            <a:chExt cx="11819413" cy="670976"/>
          </a:xfrm>
        </p:grpSpPr>
        <p:sp>
          <p:nvSpPr>
            <p:cNvPr id="18" name="Rettangolo 17">
              <a:extLst>
                <a:ext uri="{FF2B5EF4-FFF2-40B4-BE49-F238E27FC236}">
                  <a16:creationId xmlns:a16="http://schemas.microsoft.com/office/drawing/2014/main" id="{D93949EF-7AE7-4E65-AF3F-CD5ADF8F5515}"/>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9" name="Immagine 18">
              <a:extLst>
                <a:ext uri="{FF2B5EF4-FFF2-40B4-BE49-F238E27FC236}">
                  <a16:creationId xmlns:a16="http://schemas.microsoft.com/office/drawing/2014/main" id="{27FCC7BF-54AF-4798-A62E-C0F586B3BA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20" name="Rettangolo 19">
              <a:extLst>
                <a:ext uri="{FF2B5EF4-FFF2-40B4-BE49-F238E27FC236}">
                  <a16:creationId xmlns:a16="http://schemas.microsoft.com/office/drawing/2014/main" id="{55EBD42A-B62B-4763-8CF8-A29870C61F06}"/>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1" name="CasellaDiTesto 20">
              <a:extLst>
                <a:ext uri="{FF2B5EF4-FFF2-40B4-BE49-F238E27FC236}">
                  <a16:creationId xmlns:a16="http://schemas.microsoft.com/office/drawing/2014/main" id="{4B2581C8-E50F-4DC4-B7F1-39A5A4DDF722}"/>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11" name="Immagine 10">
            <a:extLst>
              <a:ext uri="{FF2B5EF4-FFF2-40B4-BE49-F238E27FC236}">
                <a16:creationId xmlns:a16="http://schemas.microsoft.com/office/drawing/2014/main" id="{5334292F-9318-44C8-B573-503245424AE3}"/>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205" b="8936"/>
          <a:stretch/>
        </p:blipFill>
        <p:spPr>
          <a:xfrm>
            <a:off x="11050150" y="91269"/>
            <a:ext cx="1031454" cy="942852"/>
          </a:xfrm>
          <a:prstGeom prst="rect">
            <a:avLst/>
          </a:prstGeom>
        </p:spPr>
      </p:pic>
    </p:spTree>
    <p:extLst>
      <p:ext uri="{BB962C8B-B14F-4D97-AF65-F5344CB8AC3E}">
        <p14:creationId xmlns:p14="http://schemas.microsoft.com/office/powerpoint/2010/main" val="237581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4" name="Gruppo 13">
            <a:extLst>
              <a:ext uri="{FF2B5EF4-FFF2-40B4-BE49-F238E27FC236}">
                <a16:creationId xmlns:a16="http://schemas.microsoft.com/office/drawing/2014/main" id="{7D6CA9C0-C26E-4AA0-9CFE-E3E66B516B81}"/>
              </a:ext>
            </a:extLst>
          </p:cNvPr>
          <p:cNvGrpSpPr/>
          <p:nvPr userDrawn="1"/>
        </p:nvGrpSpPr>
        <p:grpSpPr>
          <a:xfrm>
            <a:off x="-1" y="6318703"/>
            <a:ext cx="11637820" cy="540960"/>
            <a:chOff x="0" y="5126182"/>
            <a:chExt cx="11819413" cy="670976"/>
          </a:xfrm>
        </p:grpSpPr>
        <p:sp>
          <p:nvSpPr>
            <p:cNvPr id="15" name="Rettangolo 14">
              <a:extLst>
                <a:ext uri="{FF2B5EF4-FFF2-40B4-BE49-F238E27FC236}">
                  <a16:creationId xmlns:a16="http://schemas.microsoft.com/office/drawing/2014/main" id="{A6AAFBF5-10B0-4415-8947-B9C726B17F2A}"/>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6" name="Immagine 15">
              <a:extLst>
                <a:ext uri="{FF2B5EF4-FFF2-40B4-BE49-F238E27FC236}">
                  <a16:creationId xmlns:a16="http://schemas.microsoft.com/office/drawing/2014/main" id="{0B47C1E8-81ED-4CAD-8B2D-AE119A273C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7" name="Rettangolo 16">
              <a:extLst>
                <a:ext uri="{FF2B5EF4-FFF2-40B4-BE49-F238E27FC236}">
                  <a16:creationId xmlns:a16="http://schemas.microsoft.com/office/drawing/2014/main" id="{53C32AD3-63DB-4347-A884-DD5358849423}"/>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8" name="CasellaDiTesto 17">
              <a:extLst>
                <a:ext uri="{FF2B5EF4-FFF2-40B4-BE49-F238E27FC236}">
                  <a16:creationId xmlns:a16="http://schemas.microsoft.com/office/drawing/2014/main" id="{4F4EC232-2EA9-4F6A-AFC7-84AED1593B84}"/>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1757158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0"/>
              </a:schemeClr>
            </a:gs>
            <a:gs pos="74000">
              <a:schemeClr val="accent2">
                <a:lumMod val="20000"/>
                <a:lumOff val="80000"/>
              </a:schemeClr>
            </a:gs>
            <a:gs pos="83000">
              <a:schemeClr val="accent2">
                <a:lumMod val="40000"/>
                <a:lumOff val="60000"/>
              </a:schemeClr>
            </a:gs>
            <a:gs pos="100000">
              <a:schemeClr val="accent2">
                <a:lumMod val="20000"/>
                <a:lumOff val="80000"/>
              </a:schemeClr>
            </a:gs>
          </a:gsLst>
          <a:lin ang="5400000" scaled="1"/>
        </a:gra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351772" y="6614160"/>
            <a:ext cx="2743200" cy="231648"/>
          </a:xfrm>
          <a:prstGeom prst="rect">
            <a:avLst/>
          </a:prstGeom>
        </p:spPr>
        <p:txBody>
          <a:bodyPr vert="horz" lIns="91440" tIns="45720" rIns="91440" bIns="45720" rtlCol="0" anchor="ctr"/>
          <a:lstStyle>
            <a:lvl1pPr algn="r">
              <a:defRPr sz="1050">
                <a:solidFill>
                  <a:schemeClr val="bg1"/>
                </a:solidFill>
              </a:defRPr>
            </a:lvl1pPr>
          </a:lstStyle>
          <a:p>
            <a:fld id="{C94A9C6C-1472-49E2-A08D-475DB4E3CBD3}" type="slidenum">
              <a:rPr lang="en-US" smtClean="0"/>
              <a:pPr/>
              <a:t>‹N›</a:t>
            </a:fld>
            <a:endParaRPr lang="en-US" dirty="0"/>
          </a:p>
        </p:txBody>
      </p:sp>
    </p:spTree>
    <p:extLst>
      <p:ext uri="{BB962C8B-B14F-4D97-AF65-F5344CB8AC3E}">
        <p14:creationId xmlns:p14="http://schemas.microsoft.com/office/powerpoint/2010/main" val="33245502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hdr="0" ftr="0" dt="0"/>
  <p:txStyles>
    <p:titleStyle>
      <a:lvl1pPr algn="l" defTabSz="914400" rtl="0" eaLnBrk="1" latinLnBrk="0" hangingPunct="1">
        <a:lnSpc>
          <a:spcPct val="90000"/>
        </a:lnSpc>
        <a:spcBef>
          <a:spcPct val="0"/>
        </a:spcBef>
        <a:buNone/>
        <a:defRPr sz="2800" kern="1200">
          <a:solidFill>
            <a:schemeClr val="accent6">
              <a:lumMod val="75000"/>
            </a:schemeClr>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image" Target="../media/image17.jpeg"/><Relationship Id="rId18" Type="http://schemas.openxmlformats.org/officeDocument/2006/relationships/image" Target="../media/image22.png"/><Relationship Id="rId26" Type="http://schemas.openxmlformats.org/officeDocument/2006/relationships/image" Target="../media/image30.jpeg"/><Relationship Id="rId3" Type="http://schemas.openxmlformats.org/officeDocument/2006/relationships/image" Target="../media/image7.png"/><Relationship Id="rId21" Type="http://schemas.openxmlformats.org/officeDocument/2006/relationships/image" Target="../media/image25.png"/><Relationship Id="rId34" Type="http://schemas.openxmlformats.org/officeDocument/2006/relationships/image" Target="../media/image1.png"/><Relationship Id="rId7" Type="http://schemas.openxmlformats.org/officeDocument/2006/relationships/image" Target="../media/image11.png"/><Relationship Id="rId12" Type="http://schemas.openxmlformats.org/officeDocument/2006/relationships/image" Target="../media/image16.tiff"/><Relationship Id="rId17" Type="http://schemas.openxmlformats.org/officeDocument/2006/relationships/image" Target="../media/image21.jpeg"/><Relationship Id="rId25" Type="http://schemas.openxmlformats.org/officeDocument/2006/relationships/image" Target="../media/image29.png"/><Relationship Id="rId33" Type="http://schemas.openxmlformats.org/officeDocument/2006/relationships/image" Target="../media/image37.jpeg"/><Relationship Id="rId2" Type="http://schemas.openxmlformats.org/officeDocument/2006/relationships/image" Target="../media/image6.png"/><Relationship Id="rId16" Type="http://schemas.openxmlformats.org/officeDocument/2006/relationships/image" Target="../media/image20.png"/><Relationship Id="rId20" Type="http://schemas.openxmlformats.org/officeDocument/2006/relationships/image" Target="../media/image24.jpeg"/><Relationship Id="rId29" Type="http://schemas.openxmlformats.org/officeDocument/2006/relationships/image" Target="../media/image33.jpeg"/><Relationship Id="rId1" Type="http://schemas.openxmlformats.org/officeDocument/2006/relationships/slideLayout" Target="../slideLayouts/slideLayout3.xml"/><Relationship Id="rId6" Type="http://schemas.openxmlformats.org/officeDocument/2006/relationships/image" Target="../media/image10.jpeg"/><Relationship Id="rId11" Type="http://schemas.openxmlformats.org/officeDocument/2006/relationships/image" Target="../media/image15.jpeg"/><Relationship Id="rId24" Type="http://schemas.openxmlformats.org/officeDocument/2006/relationships/image" Target="../media/image28.png"/><Relationship Id="rId32" Type="http://schemas.openxmlformats.org/officeDocument/2006/relationships/image" Target="../media/image36.png"/><Relationship Id="rId5" Type="http://schemas.openxmlformats.org/officeDocument/2006/relationships/image" Target="../media/image9.png"/><Relationship Id="rId15" Type="http://schemas.openxmlformats.org/officeDocument/2006/relationships/image" Target="../media/image19.jpeg"/><Relationship Id="rId23" Type="http://schemas.openxmlformats.org/officeDocument/2006/relationships/image" Target="../media/image27.jpeg"/><Relationship Id="rId28" Type="http://schemas.openxmlformats.org/officeDocument/2006/relationships/image" Target="../media/image32.png"/><Relationship Id="rId10" Type="http://schemas.openxmlformats.org/officeDocument/2006/relationships/image" Target="../media/image14.png"/><Relationship Id="rId19" Type="http://schemas.openxmlformats.org/officeDocument/2006/relationships/image" Target="../media/image23.jpeg"/><Relationship Id="rId31" Type="http://schemas.openxmlformats.org/officeDocument/2006/relationships/image" Target="../media/image35.png"/><Relationship Id="rId4" Type="http://schemas.openxmlformats.org/officeDocument/2006/relationships/image" Target="../media/image8.png"/><Relationship Id="rId9" Type="http://schemas.openxmlformats.org/officeDocument/2006/relationships/image" Target="../media/image13.jpeg"/><Relationship Id="rId14" Type="http://schemas.openxmlformats.org/officeDocument/2006/relationships/image" Target="../media/image18.jpeg"/><Relationship Id="rId22" Type="http://schemas.openxmlformats.org/officeDocument/2006/relationships/image" Target="../media/image26.jpeg"/><Relationship Id="rId27" Type="http://schemas.openxmlformats.org/officeDocument/2006/relationships/image" Target="../media/image31.jpeg"/><Relationship Id="rId30" Type="http://schemas.openxmlformats.org/officeDocument/2006/relationships/image" Target="../media/image34.jpeg"/><Relationship Id="rId8"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0"/>
              </a:schemeClr>
            </a:gs>
            <a:gs pos="75000">
              <a:schemeClr val="accent2">
                <a:lumMod val="20000"/>
                <a:lumOff val="80000"/>
              </a:schemeClr>
            </a:gs>
            <a:gs pos="89000">
              <a:schemeClr val="accent2">
                <a:lumMod val="40000"/>
                <a:lumOff val="60000"/>
              </a:schemeClr>
            </a:gs>
            <a:gs pos="100000">
              <a:schemeClr val="accent2">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2666999" y="1371069"/>
            <a:ext cx="6858001" cy="1491673"/>
          </a:xfrm>
        </p:spPr>
        <p:txBody>
          <a:bodyPr anchor="ctr" anchorCtr="0">
            <a:noAutofit/>
          </a:bodyPr>
          <a:lstStyle/>
          <a:p>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Addressing the current and Future </a:t>
            </a:r>
            <a:r>
              <a:rPr lang="en-GB" sz="1800" dirty="0" err="1">
                <a:effectLst/>
                <a:latin typeface="Bahnschrift" panose="020B0502040204020203" pitchFamily="34" charset="0"/>
                <a:ea typeface="Times New Roman" panose="02020603050405020304" pitchFamily="18" charset="0"/>
                <a:cs typeface="Times New Roman" panose="02020603050405020304" pitchFamily="18" charset="0"/>
              </a:rPr>
              <a:t>skIll</a:t>
            </a: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 needs for sustainability, digitalization and the bio-Economy in  </a:t>
            </a:r>
            <a:r>
              <a:rPr lang="en-GB" sz="1800" dirty="0" err="1">
                <a:effectLst/>
                <a:latin typeface="Bahnschrift" panose="020B0502040204020203" pitchFamily="34" charset="0"/>
                <a:ea typeface="Times New Roman" panose="02020603050405020304" pitchFamily="18" charset="0"/>
                <a:cs typeface="Times New Roman" panose="02020603050405020304" pitchFamily="18" charset="0"/>
              </a:rPr>
              <a:t>agricuLture</a:t>
            </a: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 </a:t>
            </a:r>
            <a:b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b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European skills </a:t>
            </a:r>
            <a:r>
              <a:rPr lang="en-GB" sz="1800" dirty="0" err="1">
                <a:effectLst/>
                <a:latin typeface="Bahnschrift" panose="020B0502040204020203" pitchFamily="34" charset="0"/>
                <a:ea typeface="Times New Roman" panose="02020603050405020304" pitchFamily="18" charset="0"/>
                <a:cs typeface="Times New Roman" panose="02020603050405020304" pitchFamily="18" charset="0"/>
              </a:rPr>
              <a:t>agenDa</a:t>
            </a:r>
            <a:r>
              <a:rPr lang="en-GB" sz="1800" dirty="0">
                <a:effectLst/>
                <a:latin typeface="Bahnschrift" panose="020B0502040204020203" pitchFamily="34" charset="0"/>
                <a:ea typeface="Times New Roman" panose="02020603050405020304" pitchFamily="18" charset="0"/>
                <a:cs typeface="Times New Roman" panose="02020603050405020304" pitchFamily="18" charset="0"/>
              </a:rPr>
              <a:t> and Strategy</a:t>
            </a:r>
            <a:endParaRPr lang="en-US" sz="1800" dirty="0">
              <a:solidFill>
                <a:srgbClr val="2B8FCE"/>
              </a:solidFill>
            </a:endParaRPr>
          </a:p>
        </p:txBody>
      </p:sp>
      <p:sp>
        <p:nvSpPr>
          <p:cNvPr id="4" name="Υπότιτλος 3"/>
          <p:cNvSpPr>
            <a:spLocks noGrp="1"/>
          </p:cNvSpPr>
          <p:nvPr>
            <p:ph type="subTitle" idx="1"/>
          </p:nvPr>
        </p:nvSpPr>
        <p:spPr>
          <a:xfrm>
            <a:off x="2667000" y="3051495"/>
            <a:ext cx="6858000" cy="966378"/>
          </a:xfrm>
        </p:spPr>
        <p:txBody>
          <a:bodyPr>
            <a:normAutofit/>
          </a:bodyPr>
          <a:lstStyle/>
          <a:p>
            <a:r>
              <a:rPr lang="en-GB" sz="3600" b="1" dirty="0">
                <a:solidFill>
                  <a:srgbClr val="CD2003"/>
                </a:solidFill>
                <a:effectLst/>
                <a:latin typeface="Calibri" panose="020F0502020204030204" pitchFamily="34" charset="0"/>
                <a:ea typeface="Times New Roman" panose="02020603050405020304" pitchFamily="18" charset="0"/>
                <a:cs typeface="Times New Roman" panose="02020603050405020304" pitchFamily="18" charset="0"/>
              </a:rPr>
              <a:t>Soft Skills &amp; Entrepreneurship</a:t>
            </a:r>
            <a:endParaRPr lang="en-US" sz="2800" dirty="0">
              <a:solidFill>
                <a:srgbClr val="CD2003"/>
              </a:solidFill>
            </a:endParaRPr>
          </a:p>
        </p:txBody>
      </p:sp>
      <p:sp>
        <p:nvSpPr>
          <p:cNvPr id="6" name="Υπότιτλος 2"/>
          <p:cNvSpPr txBox="1">
            <a:spLocks/>
          </p:cNvSpPr>
          <p:nvPr/>
        </p:nvSpPr>
        <p:spPr>
          <a:xfrm>
            <a:off x="2667000" y="3429000"/>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p>
        </p:txBody>
      </p:sp>
      <p:sp>
        <p:nvSpPr>
          <p:cNvPr id="7" name="Υπότιτλος 2"/>
          <p:cNvSpPr txBox="1">
            <a:spLocks/>
          </p:cNvSpPr>
          <p:nvPr/>
        </p:nvSpPr>
        <p:spPr>
          <a:xfrm>
            <a:off x="2666999" y="4017873"/>
            <a:ext cx="6858000" cy="169023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t>&lt;Title of the Units&gt;</a:t>
            </a:r>
          </a:p>
          <a:p>
            <a:endParaRPr lang="en-US" b="1" dirty="0"/>
          </a:p>
          <a:p>
            <a:r>
              <a:rPr lang="en-US" dirty="0"/>
              <a:t>&lt;Title of the lesson&gt;</a:t>
            </a:r>
          </a:p>
          <a:p>
            <a:r>
              <a:rPr lang="en-US" dirty="0"/>
              <a:t>&lt;Day x&gt;</a:t>
            </a:r>
          </a:p>
        </p:txBody>
      </p:sp>
    </p:spTree>
    <p:extLst>
      <p:ext uri="{BB962C8B-B14F-4D97-AF65-F5344CB8AC3E}">
        <p14:creationId xmlns:p14="http://schemas.microsoft.com/office/powerpoint/2010/main" val="420093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a:t>1. Introduction</a:t>
            </a:r>
          </a:p>
        </p:txBody>
      </p:sp>
      <p:sp>
        <p:nvSpPr>
          <p:cNvPr id="8" name="Θέση περιεχομένου 7"/>
          <p:cNvSpPr>
            <a:spLocks noGrp="1"/>
          </p:cNvSpPr>
          <p:nvPr>
            <p:ph idx="1"/>
          </p:nvPr>
        </p:nvSpPr>
        <p:spPr>
          <a:xfrm>
            <a:off x="838200" y="881150"/>
            <a:ext cx="7243618" cy="5641570"/>
          </a:xfrm>
        </p:spPr>
        <p:txBody>
          <a:bodyPr>
            <a:normAutofit/>
          </a:bodyPr>
          <a:lstStyle/>
          <a:p>
            <a:pPr marL="0" indent="0">
              <a:buNone/>
            </a:pPr>
            <a:endParaRPr lang="en-US" dirty="0"/>
          </a:p>
          <a:p>
            <a:pPr marL="0" indent="0">
              <a:buNone/>
            </a:pPr>
            <a:r>
              <a:rPr lang="en-US" b="1" dirty="0"/>
              <a:t>Main Objectives:</a:t>
            </a:r>
            <a:r>
              <a:rPr lang="nb-NO" b="1" dirty="0"/>
              <a:t> </a:t>
            </a:r>
          </a:p>
          <a:p>
            <a:r>
              <a:rPr lang="it-IT" dirty="0"/>
              <a:t> </a:t>
            </a:r>
            <a:endParaRPr lang="nb-NO" dirty="0"/>
          </a:p>
          <a:p>
            <a:pPr marL="0" indent="0">
              <a:buNone/>
            </a:pP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2</a:t>
            </a:fld>
            <a:endParaRPr lang="en-US"/>
          </a:p>
        </p:txBody>
      </p:sp>
    </p:spTree>
    <p:extLst>
      <p:ext uri="{BB962C8B-B14F-4D97-AF65-F5344CB8AC3E}">
        <p14:creationId xmlns:p14="http://schemas.microsoft.com/office/powerpoint/2010/main" val="376290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2. Learning Outcomes</a:t>
            </a:r>
            <a:br>
              <a:rPr lang="en-US" dirty="0"/>
            </a:br>
            <a:r>
              <a:rPr lang="en-US" dirty="0"/>
              <a:t> </a:t>
            </a:r>
          </a:p>
        </p:txBody>
      </p:sp>
      <p:sp>
        <p:nvSpPr>
          <p:cNvPr id="3" name="Θέση περιεχομένου 2"/>
          <p:cNvSpPr>
            <a:spLocks noGrp="1"/>
          </p:cNvSpPr>
          <p:nvPr>
            <p:ph idx="1"/>
          </p:nvPr>
        </p:nvSpPr>
        <p:spPr/>
        <p:txBody>
          <a:bodyPr>
            <a:normAutofit/>
          </a:bodyPr>
          <a:lstStyle/>
          <a:p>
            <a:pPr marL="0" indent="0">
              <a:buNone/>
            </a:pPr>
            <a:r>
              <a:rPr lang="en-US" b="1" dirty="0"/>
              <a:t>Learning Outcomes</a:t>
            </a:r>
          </a:p>
          <a:p>
            <a:r>
              <a:rPr lang="en-US" b="1" dirty="0"/>
              <a:t>LO.1: </a:t>
            </a:r>
            <a:r>
              <a:rPr lang="en-US" dirty="0"/>
              <a:t> </a:t>
            </a:r>
          </a:p>
          <a:p>
            <a:r>
              <a:rPr lang="en-US" b="1" dirty="0"/>
              <a:t>LO.2: </a:t>
            </a:r>
            <a:r>
              <a:rPr lang="en-US" dirty="0"/>
              <a:t> </a:t>
            </a:r>
          </a:p>
          <a:p>
            <a:r>
              <a:rPr lang="en-US" b="1" dirty="0"/>
              <a:t>LO.3: </a:t>
            </a:r>
            <a:r>
              <a:rPr lang="en-US" dirty="0"/>
              <a:t> </a:t>
            </a:r>
          </a:p>
          <a:p>
            <a:r>
              <a:rPr lang="en-US" b="1" dirty="0"/>
              <a:t>…: </a:t>
            </a:r>
            <a:r>
              <a:rPr lang="en-US" dirty="0"/>
              <a:t> </a:t>
            </a:r>
          </a:p>
          <a:p>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3</a:t>
            </a:fld>
            <a:endParaRPr lang="en-US"/>
          </a:p>
        </p:txBody>
      </p:sp>
    </p:spTree>
    <p:extLst>
      <p:ext uri="{BB962C8B-B14F-4D97-AF65-F5344CB8AC3E}">
        <p14:creationId xmlns:p14="http://schemas.microsoft.com/office/powerpoint/2010/main" val="3044159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3. YX</a:t>
            </a:r>
          </a:p>
        </p:txBody>
      </p:sp>
      <p:sp>
        <p:nvSpPr>
          <p:cNvPr id="3" name="Θέση περιεχομένου 2"/>
          <p:cNvSpPr>
            <a:spLocks noGrp="1"/>
          </p:cNvSpPr>
          <p:nvPr>
            <p:ph idx="1"/>
          </p:nvPr>
        </p:nvSpPr>
        <p:spPr>
          <a:xfrm>
            <a:off x="838200" y="866503"/>
            <a:ext cx="9624934" cy="5124994"/>
          </a:xfrm>
        </p:spPr>
        <p:txBody>
          <a:bodyPr>
            <a:normAutofit/>
          </a:bodyPr>
          <a:lstStyle/>
          <a:p>
            <a:r>
              <a:rPr lang="en-US" b="1" dirty="0"/>
              <a:t>X.1 title of the lesson</a:t>
            </a:r>
            <a:endParaRPr lang="en-US" dirty="0"/>
          </a:p>
          <a:p>
            <a:pPr marL="0" indent="0">
              <a:buNone/>
            </a:pPr>
            <a:r>
              <a:rPr lang="en-US" dirty="0"/>
              <a:t> 	</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4</a:t>
            </a:fld>
            <a:endParaRPr lang="en-US"/>
          </a:p>
        </p:txBody>
      </p:sp>
    </p:spTree>
    <p:extLst>
      <p:ext uri="{BB962C8B-B14F-4D97-AF65-F5344CB8AC3E}">
        <p14:creationId xmlns:p14="http://schemas.microsoft.com/office/powerpoint/2010/main" val="407353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590BAE0D-65AE-477A-8193-AD6EC1E7D333}"/>
              </a:ext>
            </a:extLst>
          </p:cNvPr>
          <p:cNvSpPr>
            <a:spLocks noGrp="1"/>
          </p:cNvSpPr>
          <p:nvPr>
            <p:ph type="sldNum" sz="quarter" idx="12"/>
          </p:nvPr>
        </p:nvSpPr>
        <p:spPr/>
        <p:txBody>
          <a:bodyPr/>
          <a:lstStyle/>
          <a:p>
            <a:fld id="{C94A9C6C-1472-49E2-A08D-475DB4E3CBD3}" type="slidenum">
              <a:rPr lang="en-US" smtClean="0"/>
              <a:pPr/>
              <a:t>5</a:t>
            </a:fld>
            <a:endParaRPr lang="en-US" dirty="0"/>
          </a:p>
        </p:txBody>
      </p:sp>
      <p:sp>
        <p:nvSpPr>
          <p:cNvPr id="4" name="Υπότιτλος 3">
            <a:extLst>
              <a:ext uri="{FF2B5EF4-FFF2-40B4-BE49-F238E27FC236}">
                <a16:creationId xmlns:a16="http://schemas.microsoft.com/office/drawing/2014/main" id="{65DEBD90-D19D-44E1-83DF-43620783F382}"/>
              </a:ext>
            </a:extLst>
          </p:cNvPr>
          <p:cNvSpPr txBox="1">
            <a:spLocks/>
          </p:cNvSpPr>
          <p:nvPr/>
        </p:nvSpPr>
        <p:spPr>
          <a:xfrm>
            <a:off x="642783" y="5338768"/>
            <a:ext cx="5453217" cy="756592"/>
          </a:xfrm>
        </p:spPr>
        <p:txBody>
          <a:bodyPr>
            <a:normAutofit/>
          </a:bodyPr>
          <a:lst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&lt;Contact partner, </a:t>
            </a:r>
            <a:r>
              <a:rPr lang="en-US" sz="1800" dirty="0" err="1"/>
              <a:t>Organisation</a:t>
            </a:r>
            <a:r>
              <a:rPr lang="en-US" sz="1800" dirty="0"/>
              <a:t>&gt;</a:t>
            </a:r>
          </a:p>
          <a:p>
            <a:pPr marL="0" indent="0">
              <a:buNone/>
            </a:pPr>
            <a:r>
              <a:rPr lang="en-US" sz="1800" dirty="0"/>
              <a:t>&lt;Email contact partner&gt;</a:t>
            </a:r>
          </a:p>
        </p:txBody>
      </p:sp>
      <p:grpSp>
        <p:nvGrpSpPr>
          <p:cNvPr id="37" name="Gruppo 36">
            <a:extLst>
              <a:ext uri="{FF2B5EF4-FFF2-40B4-BE49-F238E27FC236}">
                <a16:creationId xmlns:a16="http://schemas.microsoft.com/office/drawing/2014/main" id="{FBB04B78-8F91-41EA-982E-3E41B6EF7973}"/>
              </a:ext>
            </a:extLst>
          </p:cNvPr>
          <p:cNvGrpSpPr/>
          <p:nvPr/>
        </p:nvGrpSpPr>
        <p:grpSpPr>
          <a:xfrm>
            <a:off x="2029807" y="578841"/>
            <a:ext cx="8132385" cy="4376086"/>
            <a:chOff x="2029807" y="640414"/>
            <a:chExt cx="8132385" cy="4376086"/>
          </a:xfrm>
        </p:grpSpPr>
        <p:grpSp>
          <p:nvGrpSpPr>
            <p:cNvPr id="38" name="Gruppo 37">
              <a:extLst>
                <a:ext uri="{FF2B5EF4-FFF2-40B4-BE49-F238E27FC236}">
                  <a16:creationId xmlns:a16="http://schemas.microsoft.com/office/drawing/2014/main" id="{917A5C9C-D319-4BB2-957F-936F894F8223}"/>
                </a:ext>
              </a:extLst>
            </p:cNvPr>
            <p:cNvGrpSpPr/>
            <p:nvPr/>
          </p:nvGrpSpPr>
          <p:grpSpPr>
            <a:xfrm>
              <a:off x="2029807" y="640414"/>
              <a:ext cx="8132385" cy="4376086"/>
              <a:chOff x="561976" y="1122198"/>
              <a:chExt cx="8132385" cy="4163318"/>
            </a:xfrm>
          </p:grpSpPr>
          <p:pic>
            <p:nvPicPr>
              <p:cNvPr id="40" name="Immagine 39">
                <a:extLst>
                  <a:ext uri="{FF2B5EF4-FFF2-40B4-BE49-F238E27FC236}">
                    <a16:creationId xmlns:a16="http://schemas.microsoft.com/office/drawing/2014/main" id="{5404310F-B3BA-4854-9574-65D706CB045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57590" y="2066517"/>
                <a:ext cx="1212821" cy="458009"/>
              </a:xfrm>
              <a:prstGeom prst="rect">
                <a:avLst/>
              </a:prstGeom>
              <a:noFill/>
              <a:ln>
                <a:noFill/>
              </a:ln>
            </p:spPr>
          </p:pic>
          <p:pic>
            <p:nvPicPr>
              <p:cNvPr id="41" name="Immagine 40">
                <a:extLst>
                  <a:ext uri="{FF2B5EF4-FFF2-40B4-BE49-F238E27FC236}">
                    <a16:creationId xmlns:a16="http://schemas.microsoft.com/office/drawing/2014/main" id="{6B75995B-2086-42DC-81B0-C2D2FF40244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32416" y="2200275"/>
                <a:ext cx="1230333" cy="505388"/>
              </a:xfrm>
              <a:prstGeom prst="rect">
                <a:avLst/>
              </a:prstGeom>
              <a:noFill/>
              <a:ln>
                <a:noFill/>
              </a:ln>
            </p:spPr>
          </p:pic>
          <p:pic>
            <p:nvPicPr>
              <p:cNvPr id="42" name="Immagine 41">
                <a:extLst>
                  <a:ext uri="{FF2B5EF4-FFF2-40B4-BE49-F238E27FC236}">
                    <a16:creationId xmlns:a16="http://schemas.microsoft.com/office/drawing/2014/main" id="{453272E2-F904-4831-BEFC-E1AAEA35D258}"/>
                  </a:ext>
                </a:extLst>
              </p:cNvPr>
              <p:cNvPicPr/>
              <p:nvPr/>
            </p:nvPicPr>
            <p:blipFill rotWithShape="1">
              <a:blip r:embed="rId4" cstate="print">
                <a:extLst>
                  <a:ext uri="{28A0092B-C50C-407E-A947-70E740481C1C}">
                    <a14:useLocalDpi xmlns:a14="http://schemas.microsoft.com/office/drawing/2010/main" val="0"/>
                  </a:ext>
                </a:extLst>
              </a:blip>
              <a:srcRect/>
              <a:stretch/>
            </p:blipFill>
            <p:spPr bwMode="auto">
              <a:xfrm>
                <a:off x="561976" y="2000251"/>
                <a:ext cx="1327904" cy="393526"/>
              </a:xfrm>
              <a:prstGeom prst="rect">
                <a:avLst/>
              </a:prstGeom>
              <a:noFill/>
              <a:ln>
                <a:noFill/>
              </a:ln>
              <a:extLst>
                <a:ext uri="{53640926-AAD7-44D8-BBD7-CCE9431645EC}">
                  <a14:shadowObscured xmlns:a14="http://schemas.microsoft.com/office/drawing/2010/main"/>
                </a:ext>
              </a:extLst>
            </p:spPr>
          </p:pic>
          <p:pic>
            <p:nvPicPr>
              <p:cNvPr id="43" name="Immagine 42">
                <a:extLst>
                  <a:ext uri="{FF2B5EF4-FFF2-40B4-BE49-F238E27FC236}">
                    <a16:creationId xmlns:a16="http://schemas.microsoft.com/office/drawing/2014/main" id="{2E875A30-D464-4FAA-BC49-889FEC6D63A0}"/>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3018" y="1122198"/>
                <a:ext cx="1043939" cy="441020"/>
              </a:xfrm>
              <a:prstGeom prst="rect">
                <a:avLst/>
              </a:prstGeom>
              <a:noFill/>
              <a:ln>
                <a:noFill/>
              </a:ln>
            </p:spPr>
          </p:pic>
          <p:pic>
            <p:nvPicPr>
              <p:cNvPr id="44" name="Immagine 43">
                <a:extLst>
                  <a:ext uri="{FF2B5EF4-FFF2-40B4-BE49-F238E27FC236}">
                    <a16:creationId xmlns:a16="http://schemas.microsoft.com/office/drawing/2014/main" id="{8220B972-0209-4325-B280-0557B54E7866}"/>
                  </a:ext>
                </a:extLst>
              </p:cNvPr>
              <p:cNvPicPr/>
              <p:nvPr/>
            </p:nvPicPr>
            <p:blipFill rotWithShape="1">
              <a:blip r:embed="rId6" cstate="print">
                <a:extLst>
                  <a:ext uri="{28A0092B-C50C-407E-A947-70E740481C1C}">
                    <a14:useLocalDpi xmlns:a14="http://schemas.microsoft.com/office/drawing/2010/main" val="0"/>
                  </a:ext>
                </a:extLst>
              </a:blip>
              <a:srcRect/>
              <a:stretch/>
            </p:blipFill>
            <p:spPr bwMode="auto">
              <a:xfrm>
                <a:off x="1276350" y="1208500"/>
                <a:ext cx="1029789" cy="506000"/>
              </a:xfrm>
              <a:prstGeom prst="rect">
                <a:avLst/>
              </a:prstGeom>
              <a:noFill/>
              <a:ln>
                <a:noFill/>
              </a:ln>
              <a:extLst>
                <a:ext uri="{53640926-AAD7-44D8-BBD7-CCE9431645EC}">
                  <a14:shadowObscured xmlns:a14="http://schemas.microsoft.com/office/drawing/2010/main"/>
                </a:ext>
              </a:extLst>
            </p:spPr>
          </p:pic>
          <p:pic>
            <p:nvPicPr>
              <p:cNvPr id="45" name="Immagine 44">
                <a:extLst>
                  <a:ext uri="{FF2B5EF4-FFF2-40B4-BE49-F238E27FC236}">
                    <a16:creationId xmlns:a16="http://schemas.microsoft.com/office/drawing/2014/main" id="{3CFEBD80-33C0-467A-B813-C6E29CA97381}"/>
                  </a:ext>
                </a:extLst>
              </p:cNvPr>
              <p:cNvPicPr/>
              <p:nvPr/>
            </p:nvPicPr>
            <p:blipFill rotWithShape="1">
              <a:blip r:embed="rId7" cstate="print">
                <a:extLst>
                  <a:ext uri="{28A0092B-C50C-407E-A947-70E740481C1C}">
                    <a14:useLocalDpi xmlns:a14="http://schemas.microsoft.com/office/drawing/2010/main" val="0"/>
                  </a:ext>
                </a:extLst>
              </a:blip>
              <a:srcRect/>
              <a:stretch/>
            </p:blipFill>
            <p:spPr bwMode="auto">
              <a:xfrm>
                <a:off x="5018636" y="1238046"/>
                <a:ext cx="836817" cy="387406"/>
              </a:xfrm>
              <a:prstGeom prst="rect">
                <a:avLst/>
              </a:prstGeom>
              <a:noFill/>
              <a:ln>
                <a:noFill/>
              </a:ln>
              <a:extLst>
                <a:ext uri="{53640926-AAD7-44D8-BBD7-CCE9431645EC}">
                  <a14:shadowObscured xmlns:a14="http://schemas.microsoft.com/office/drawing/2010/main"/>
                </a:ext>
              </a:extLst>
            </p:spPr>
          </p:pic>
          <p:pic>
            <p:nvPicPr>
              <p:cNvPr id="46" name="Immagine 45">
                <a:extLst>
                  <a:ext uri="{FF2B5EF4-FFF2-40B4-BE49-F238E27FC236}">
                    <a16:creationId xmlns:a16="http://schemas.microsoft.com/office/drawing/2014/main" id="{9FD74F8D-B4A1-41D5-844F-1FB347CDB1FA}"/>
                  </a:ext>
                </a:extLst>
              </p:cNvPr>
              <p:cNvPicPr/>
              <p:nvPr/>
            </p:nvPicPr>
            <p:blipFill rotWithShape="1">
              <a:blip r:embed="rId8" cstate="print">
                <a:extLst>
                  <a:ext uri="{28A0092B-C50C-407E-A947-70E740481C1C}">
                    <a14:useLocalDpi xmlns:a14="http://schemas.microsoft.com/office/drawing/2010/main" val="0"/>
                  </a:ext>
                </a:extLst>
              </a:blip>
              <a:srcRect t="5844" b="10777"/>
              <a:stretch/>
            </p:blipFill>
            <p:spPr bwMode="auto">
              <a:xfrm>
                <a:off x="3680341" y="2072855"/>
                <a:ext cx="1612671" cy="1524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53640926-AAD7-44D8-BBD7-CCE9431645EC}">
                  <a14:shadowObscured xmlns:a14="http://schemas.microsoft.com/office/drawing/2010/main"/>
                </a:ext>
              </a:extLst>
            </p:spPr>
          </p:pic>
          <p:pic>
            <p:nvPicPr>
              <p:cNvPr id="47" name="Immagine 46">
                <a:extLst>
                  <a:ext uri="{FF2B5EF4-FFF2-40B4-BE49-F238E27FC236}">
                    <a16:creationId xmlns:a16="http://schemas.microsoft.com/office/drawing/2014/main" id="{36C8913B-E20E-44D9-A2F0-2F8E7D7B6EE9}"/>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68137" y="1181271"/>
                <a:ext cx="815570" cy="381002"/>
              </a:xfrm>
              <a:prstGeom prst="rect">
                <a:avLst/>
              </a:prstGeom>
              <a:noFill/>
              <a:ln>
                <a:noFill/>
              </a:ln>
            </p:spPr>
          </p:pic>
          <p:pic>
            <p:nvPicPr>
              <p:cNvPr id="48" name="Immagine 47">
                <a:extLst>
                  <a:ext uri="{FF2B5EF4-FFF2-40B4-BE49-F238E27FC236}">
                    <a16:creationId xmlns:a16="http://schemas.microsoft.com/office/drawing/2014/main" id="{4F3345E2-FC4E-4699-AA0D-1E4F7A57E852}"/>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172069" y="1169372"/>
                <a:ext cx="1066717" cy="293802"/>
              </a:xfrm>
              <a:prstGeom prst="rect">
                <a:avLst/>
              </a:prstGeom>
              <a:noFill/>
              <a:ln>
                <a:noFill/>
              </a:ln>
            </p:spPr>
          </p:pic>
          <p:pic>
            <p:nvPicPr>
              <p:cNvPr id="49" name="Immagine 48">
                <a:extLst>
                  <a:ext uri="{FF2B5EF4-FFF2-40B4-BE49-F238E27FC236}">
                    <a16:creationId xmlns:a16="http://schemas.microsoft.com/office/drawing/2014/main" id="{194E8AD6-8ADD-41CB-BD33-48D937025730}"/>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287488" y="3781425"/>
                <a:ext cx="1161062" cy="398495"/>
              </a:xfrm>
              <a:prstGeom prst="rect">
                <a:avLst/>
              </a:prstGeom>
              <a:noFill/>
              <a:ln>
                <a:noFill/>
              </a:ln>
            </p:spPr>
          </p:pic>
          <p:pic>
            <p:nvPicPr>
              <p:cNvPr id="50" name="Immagine 49">
                <a:extLst>
                  <a:ext uri="{FF2B5EF4-FFF2-40B4-BE49-F238E27FC236}">
                    <a16:creationId xmlns:a16="http://schemas.microsoft.com/office/drawing/2014/main" id="{095E6DF6-03D7-4F02-8BF4-D9D94AB0612E}"/>
                  </a:ext>
                </a:extLst>
              </p:cNvPr>
              <p:cNvPicPr/>
              <p:nvPr/>
            </p:nvPicPr>
            <p:blipFill rotWithShape="1">
              <a:blip r:embed="rId12" cstate="print">
                <a:extLst>
                  <a:ext uri="{28A0092B-C50C-407E-A947-70E740481C1C}">
                    <a14:useLocalDpi xmlns:a14="http://schemas.microsoft.com/office/drawing/2010/main" val="0"/>
                  </a:ext>
                </a:extLst>
              </a:blip>
              <a:srcRect/>
              <a:stretch/>
            </p:blipFill>
            <p:spPr bwMode="auto">
              <a:xfrm>
                <a:off x="6815763" y="2809875"/>
                <a:ext cx="470862" cy="533712"/>
              </a:xfrm>
              <a:prstGeom prst="rect">
                <a:avLst/>
              </a:prstGeom>
              <a:noFill/>
              <a:ln>
                <a:noFill/>
              </a:ln>
              <a:extLst>
                <a:ext uri="{53640926-AAD7-44D8-BBD7-CCE9431645EC}">
                  <a14:shadowObscured xmlns:a14="http://schemas.microsoft.com/office/drawing/2010/main"/>
                </a:ext>
              </a:extLst>
            </p:spPr>
          </p:pic>
          <p:pic>
            <p:nvPicPr>
              <p:cNvPr id="51" name="Immagine 50">
                <a:extLst>
                  <a:ext uri="{FF2B5EF4-FFF2-40B4-BE49-F238E27FC236}">
                    <a16:creationId xmlns:a16="http://schemas.microsoft.com/office/drawing/2014/main" id="{3303D06F-BDC5-4268-992D-00909A08CA86}"/>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75621" y="1762437"/>
                <a:ext cx="933218" cy="331950"/>
              </a:xfrm>
              <a:prstGeom prst="rect">
                <a:avLst/>
              </a:prstGeom>
              <a:noFill/>
              <a:ln>
                <a:noFill/>
              </a:ln>
            </p:spPr>
          </p:pic>
          <p:pic>
            <p:nvPicPr>
              <p:cNvPr id="52" name="Immagine 51">
                <a:extLst>
                  <a:ext uri="{FF2B5EF4-FFF2-40B4-BE49-F238E27FC236}">
                    <a16:creationId xmlns:a16="http://schemas.microsoft.com/office/drawing/2014/main" id="{D23AF043-726C-4843-832E-890EE52DC071}"/>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566545" y="2745885"/>
                <a:ext cx="540623" cy="473468"/>
              </a:xfrm>
              <a:prstGeom prst="rect">
                <a:avLst/>
              </a:prstGeom>
              <a:noFill/>
              <a:ln>
                <a:noFill/>
              </a:ln>
            </p:spPr>
          </p:pic>
          <p:pic>
            <p:nvPicPr>
              <p:cNvPr id="53" name="Immagine 52">
                <a:extLst>
                  <a:ext uri="{FF2B5EF4-FFF2-40B4-BE49-F238E27FC236}">
                    <a16:creationId xmlns:a16="http://schemas.microsoft.com/office/drawing/2014/main" id="{6E814E48-331A-4179-9C07-F357BFD2E509}"/>
                  </a:ext>
                </a:extLst>
              </p:cNvPr>
              <p:cNvPicPr/>
              <p:nvPr/>
            </p:nvPicPr>
            <p:blipFill rotWithShape="1">
              <a:blip r:embed="rId15" cstate="print">
                <a:extLst>
                  <a:ext uri="{28A0092B-C50C-407E-A947-70E740481C1C}">
                    <a14:useLocalDpi xmlns:a14="http://schemas.microsoft.com/office/drawing/2010/main" val="0"/>
                  </a:ext>
                </a:extLst>
              </a:blip>
              <a:srcRect/>
              <a:stretch/>
            </p:blipFill>
            <p:spPr bwMode="auto">
              <a:xfrm>
                <a:off x="7294720" y="2107108"/>
                <a:ext cx="1399641" cy="398494"/>
              </a:xfrm>
              <a:prstGeom prst="rect">
                <a:avLst/>
              </a:prstGeom>
              <a:noFill/>
              <a:ln>
                <a:noFill/>
              </a:ln>
              <a:extLst>
                <a:ext uri="{53640926-AAD7-44D8-BBD7-CCE9431645EC}">
                  <a14:shadowObscured xmlns:a14="http://schemas.microsoft.com/office/drawing/2010/main"/>
                </a:ext>
              </a:extLst>
            </p:spPr>
          </p:pic>
          <p:pic>
            <p:nvPicPr>
              <p:cNvPr id="54" name="Immagine 53">
                <a:extLst>
                  <a:ext uri="{FF2B5EF4-FFF2-40B4-BE49-F238E27FC236}">
                    <a16:creationId xmlns:a16="http://schemas.microsoft.com/office/drawing/2014/main" id="{19A91E5B-0312-4E51-A26B-54331FCEC89F}"/>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97715" y="2924175"/>
                <a:ext cx="669110" cy="574084"/>
              </a:xfrm>
              <a:prstGeom prst="rect">
                <a:avLst/>
              </a:prstGeom>
              <a:noFill/>
              <a:ln>
                <a:noFill/>
              </a:ln>
            </p:spPr>
          </p:pic>
          <p:pic>
            <p:nvPicPr>
              <p:cNvPr id="55" name="Immagine 54">
                <a:extLst>
                  <a:ext uri="{FF2B5EF4-FFF2-40B4-BE49-F238E27FC236}">
                    <a16:creationId xmlns:a16="http://schemas.microsoft.com/office/drawing/2014/main" id="{407C1C15-A8CC-49C7-8498-5A625C7A1A2A}"/>
                  </a:ext>
                </a:extLst>
              </p:cNvPr>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25416" y="3691053"/>
                <a:ext cx="689325" cy="574084"/>
              </a:xfrm>
              <a:prstGeom prst="rect">
                <a:avLst/>
              </a:prstGeom>
              <a:noFill/>
              <a:ln>
                <a:noFill/>
              </a:ln>
            </p:spPr>
          </p:pic>
          <p:pic>
            <p:nvPicPr>
              <p:cNvPr id="56" name="Immagine 55">
                <a:extLst>
                  <a:ext uri="{FF2B5EF4-FFF2-40B4-BE49-F238E27FC236}">
                    <a16:creationId xmlns:a16="http://schemas.microsoft.com/office/drawing/2014/main" id="{1F1E076D-FC99-4FDC-A096-921F21752038}"/>
                  </a:ext>
                </a:extLst>
              </p:cNvPr>
              <p:cNvPicPr/>
              <p:nvPr/>
            </p:nvPicPr>
            <p:blipFill rotWithShape="1">
              <a:blip r:embed="rId18" cstate="print">
                <a:extLst>
                  <a:ext uri="{28A0092B-C50C-407E-A947-70E740481C1C}">
                    <a14:useLocalDpi xmlns:a14="http://schemas.microsoft.com/office/drawing/2010/main" val="0"/>
                  </a:ext>
                </a:extLst>
              </a:blip>
              <a:srcRect b="-525"/>
              <a:stretch/>
            </p:blipFill>
            <p:spPr bwMode="auto">
              <a:xfrm>
                <a:off x="2026757" y="3552775"/>
                <a:ext cx="1158230" cy="400319"/>
              </a:xfrm>
              <a:prstGeom prst="rect">
                <a:avLst/>
              </a:prstGeom>
              <a:noFill/>
              <a:ln>
                <a:noFill/>
              </a:ln>
              <a:extLst>
                <a:ext uri="{53640926-AAD7-44D8-BBD7-CCE9431645EC}">
                  <a14:shadowObscured xmlns:a14="http://schemas.microsoft.com/office/drawing/2010/main"/>
                </a:ext>
              </a:extLst>
            </p:spPr>
          </p:pic>
          <p:pic>
            <p:nvPicPr>
              <p:cNvPr id="57" name="Immagine 56">
                <a:extLst>
                  <a:ext uri="{FF2B5EF4-FFF2-40B4-BE49-F238E27FC236}">
                    <a16:creationId xmlns:a16="http://schemas.microsoft.com/office/drawing/2014/main" id="{9B53DBBF-996F-4EE0-9F74-F28E342B43E5}"/>
                  </a:ext>
                </a:extLst>
              </p:cNvPr>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043766" y="4567171"/>
                <a:ext cx="613216" cy="679465"/>
              </a:xfrm>
              <a:prstGeom prst="rect">
                <a:avLst/>
              </a:prstGeom>
              <a:noFill/>
              <a:ln>
                <a:noFill/>
              </a:ln>
            </p:spPr>
          </p:pic>
          <p:pic>
            <p:nvPicPr>
              <p:cNvPr id="58" name="Immagine 57">
                <a:extLst>
                  <a:ext uri="{FF2B5EF4-FFF2-40B4-BE49-F238E27FC236}">
                    <a16:creationId xmlns:a16="http://schemas.microsoft.com/office/drawing/2014/main" id="{A7BDD5CD-E0E6-4B3D-9BE5-C710D4E4C3D9}"/>
                  </a:ext>
                </a:extLst>
              </p:cNvPr>
              <p:cNvPicPr/>
              <p:nvPr/>
            </p:nvPicPr>
            <p:blipFill rotWithShape="1">
              <a:blip r:embed="rId20" cstate="print">
                <a:extLst>
                  <a:ext uri="{28A0092B-C50C-407E-A947-70E740481C1C}">
                    <a14:useLocalDpi xmlns:a14="http://schemas.microsoft.com/office/drawing/2010/main" val="0"/>
                  </a:ext>
                </a:extLst>
              </a:blip>
              <a:srcRect t="-36649"/>
              <a:stretch/>
            </p:blipFill>
            <p:spPr bwMode="auto">
              <a:xfrm>
                <a:off x="4071416" y="3654518"/>
                <a:ext cx="1070610" cy="533400"/>
              </a:xfrm>
              <a:prstGeom prst="rect">
                <a:avLst/>
              </a:prstGeom>
              <a:noFill/>
              <a:ln>
                <a:noFill/>
              </a:ln>
              <a:extLst>
                <a:ext uri="{53640926-AAD7-44D8-BBD7-CCE9431645EC}">
                  <a14:shadowObscured xmlns:a14="http://schemas.microsoft.com/office/drawing/2010/main"/>
                </a:ext>
              </a:extLst>
            </p:spPr>
          </p:pic>
          <p:pic>
            <p:nvPicPr>
              <p:cNvPr id="59" name="Immagine 58">
                <a:extLst>
                  <a:ext uri="{FF2B5EF4-FFF2-40B4-BE49-F238E27FC236}">
                    <a16:creationId xmlns:a16="http://schemas.microsoft.com/office/drawing/2014/main" id="{4D6E9BC4-7DED-4EE7-8FCC-24E9255A818D}"/>
                  </a:ext>
                </a:extLst>
              </p:cNvPr>
              <p:cNvPicPr/>
              <p:nvPr/>
            </p:nvPicPr>
            <p:blipFill rotWithShape="1">
              <a:blip r:embed="rId21" cstate="print">
                <a:extLst>
                  <a:ext uri="{28A0092B-C50C-407E-A947-70E740481C1C}">
                    <a14:useLocalDpi xmlns:a14="http://schemas.microsoft.com/office/drawing/2010/main" val="0"/>
                  </a:ext>
                </a:extLst>
              </a:blip>
              <a:srcRect l="10303" t="11627" r="8292" b="7899"/>
              <a:stretch/>
            </p:blipFill>
            <p:spPr bwMode="auto">
              <a:xfrm>
                <a:off x="5592732" y="2995603"/>
                <a:ext cx="1013453" cy="574045"/>
              </a:xfrm>
              <a:prstGeom prst="rect">
                <a:avLst/>
              </a:prstGeom>
              <a:noFill/>
              <a:ln>
                <a:noFill/>
              </a:ln>
              <a:extLst>
                <a:ext uri="{53640926-AAD7-44D8-BBD7-CCE9431645EC}">
                  <a14:shadowObscured xmlns:a14="http://schemas.microsoft.com/office/drawing/2010/main"/>
                </a:ext>
              </a:extLst>
            </p:spPr>
          </p:pic>
          <p:pic>
            <p:nvPicPr>
              <p:cNvPr id="60" name="Immagine 59">
                <a:extLst>
                  <a:ext uri="{FF2B5EF4-FFF2-40B4-BE49-F238E27FC236}">
                    <a16:creationId xmlns:a16="http://schemas.microsoft.com/office/drawing/2014/main" id="{B28093AD-B7CA-47E8-AFAF-12FF03972D84}"/>
                  </a:ext>
                </a:extLst>
              </p:cNvPr>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7734301" y="2717258"/>
                <a:ext cx="533100" cy="730394"/>
              </a:xfrm>
              <a:prstGeom prst="rect">
                <a:avLst/>
              </a:prstGeom>
              <a:noFill/>
              <a:ln>
                <a:noFill/>
              </a:ln>
            </p:spPr>
          </p:pic>
          <p:pic>
            <p:nvPicPr>
              <p:cNvPr id="61" name="Immagine 60">
                <a:extLst>
                  <a:ext uri="{FF2B5EF4-FFF2-40B4-BE49-F238E27FC236}">
                    <a16:creationId xmlns:a16="http://schemas.microsoft.com/office/drawing/2014/main" id="{A4171BC1-2526-4FEF-AAE9-99B27150FD6C}"/>
                  </a:ext>
                </a:extLst>
              </p:cNvPr>
              <p:cNvPicPr/>
              <p:nvPr/>
            </p:nvPicPr>
            <p:blipFill>
              <a:blip r:embed="rId23">
                <a:extLst>
                  <a:ext uri="{28A0092B-C50C-407E-A947-70E740481C1C}">
                    <a14:useLocalDpi xmlns:a14="http://schemas.microsoft.com/office/drawing/2010/main" val="0"/>
                  </a:ext>
                </a:extLst>
              </a:blip>
              <a:srcRect/>
              <a:stretch>
                <a:fillRect/>
              </a:stretch>
            </p:blipFill>
            <p:spPr bwMode="auto">
              <a:xfrm>
                <a:off x="2458901" y="2828557"/>
                <a:ext cx="931545" cy="372110"/>
              </a:xfrm>
              <a:prstGeom prst="rect">
                <a:avLst/>
              </a:prstGeom>
              <a:noFill/>
              <a:ln>
                <a:noFill/>
              </a:ln>
            </p:spPr>
          </p:pic>
          <p:pic>
            <p:nvPicPr>
              <p:cNvPr id="62" name="Immagine 61">
                <a:extLst>
                  <a:ext uri="{FF2B5EF4-FFF2-40B4-BE49-F238E27FC236}">
                    <a16:creationId xmlns:a16="http://schemas.microsoft.com/office/drawing/2014/main" id="{C9580DB3-08D0-4AFF-8249-B8BEF800D379}"/>
                  </a:ext>
                </a:extLst>
              </p:cNvPr>
              <p:cNvPicPr/>
              <p:nvPr/>
            </p:nvPicPr>
            <p:blipFill rotWithShape="1">
              <a:blip r:embed="rId24" cstate="print">
                <a:extLst>
                  <a:ext uri="{28A0092B-C50C-407E-A947-70E740481C1C}">
                    <a14:useLocalDpi xmlns:a14="http://schemas.microsoft.com/office/drawing/2010/main" val="0"/>
                  </a:ext>
                </a:extLst>
              </a:blip>
              <a:srcRect l="-6470" t="-14364" r="-8843" b="-26693"/>
              <a:stretch/>
            </p:blipFill>
            <p:spPr bwMode="auto">
              <a:xfrm>
                <a:off x="2056333" y="4481169"/>
                <a:ext cx="805136" cy="437516"/>
              </a:xfrm>
              <a:prstGeom prst="rect">
                <a:avLst/>
              </a:prstGeom>
              <a:noFill/>
              <a:ln>
                <a:noFill/>
              </a:ln>
              <a:extLst>
                <a:ext uri="{53640926-AAD7-44D8-BBD7-CCE9431645EC}">
                  <a14:shadowObscured xmlns:a14="http://schemas.microsoft.com/office/drawing/2010/main"/>
                </a:ext>
              </a:extLst>
            </p:spPr>
          </p:pic>
          <p:pic>
            <p:nvPicPr>
              <p:cNvPr id="63" name="Immagine 62">
                <a:extLst>
                  <a:ext uri="{FF2B5EF4-FFF2-40B4-BE49-F238E27FC236}">
                    <a16:creationId xmlns:a16="http://schemas.microsoft.com/office/drawing/2014/main" id="{22C18C4D-CED7-42FD-B406-C9BFDF910E9C}"/>
                  </a:ext>
                </a:extLst>
              </p:cNvPr>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2760419" y="4931054"/>
                <a:ext cx="908008" cy="354462"/>
              </a:xfrm>
              <a:prstGeom prst="rect">
                <a:avLst/>
              </a:prstGeom>
              <a:noFill/>
              <a:ln>
                <a:noFill/>
              </a:ln>
            </p:spPr>
          </p:pic>
          <p:pic>
            <p:nvPicPr>
              <p:cNvPr id="64" name="Immagine 63">
                <a:extLst>
                  <a:ext uri="{FF2B5EF4-FFF2-40B4-BE49-F238E27FC236}">
                    <a16:creationId xmlns:a16="http://schemas.microsoft.com/office/drawing/2014/main" id="{64C6616E-01C3-473D-BB58-24606B4C35C7}"/>
                  </a:ext>
                </a:extLst>
              </p:cNvPr>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3184987" y="4049809"/>
                <a:ext cx="581827" cy="369090"/>
              </a:xfrm>
              <a:prstGeom prst="rect">
                <a:avLst/>
              </a:prstGeom>
              <a:noFill/>
              <a:ln>
                <a:noFill/>
              </a:ln>
            </p:spPr>
          </p:pic>
          <p:pic>
            <p:nvPicPr>
              <p:cNvPr id="65" name="Immagine 64">
                <a:extLst>
                  <a:ext uri="{FF2B5EF4-FFF2-40B4-BE49-F238E27FC236}">
                    <a16:creationId xmlns:a16="http://schemas.microsoft.com/office/drawing/2014/main" id="{86A11972-AE1E-405B-8ED0-FF2903A6460F}"/>
                  </a:ext>
                </a:extLst>
              </p:cNvPr>
              <p:cNvPicPr/>
              <p:nvPr/>
            </p:nvPicPr>
            <p:blipFill rotWithShape="1">
              <a:blip r:embed="rId27" cstate="print">
                <a:extLst>
                  <a:ext uri="{28A0092B-C50C-407E-A947-70E740481C1C}">
                    <a14:useLocalDpi xmlns:a14="http://schemas.microsoft.com/office/drawing/2010/main" val="0"/>
                  </a:ext>
                </a:extLst>
              </a:blip>
              <a:srcRect/>
              <a:stretch/>
            </p:blipFill>
            <p:spPr bwMode="auto">
              <a:xfrm>
                <a:off x="5255719" y="4115348"/>
                <a:ext cx="922752" cy="505387"/>
              </a:xfrm>
              <a:prstGeom prst="rect">
                <a:avLst/>
              </a:prstGeom>
              <a:noFill/>
              <a:ln>
                <a:noFill/>
              </a:ln>
              <a:extLst>
                <a:ext uri="{53640926-AAD7-44D8-BBD7-CCE9431645EC}">
                  <a14:shadowObscured xmlns:a14="http://schemas.microsoft.com/office/drawing/2010/main"/>
                </a:ext>
              </a:extLst>
            </p:spPr>
          </p:pic>
          <p:pic>
            <p:nvPicPr>
              <p:cNvPr id="66" name="Immagine 65">
                <a:extLst>
                  <a:ext uri="{FF2B5EF4-FFF2-40B4-BE49-F238E27FC236}">
                    <a16:creationId xmlns:a16="http://schemas.microsoft.com/office/drawing/2014/main" id="{ECEC1791-0BAE-4C3C-98E4-5B31909D5C54}"/>
                  </a:ext>
                </a:extLst>
              </p:cNvPr>
              <p:cNvPicPr/>
              <p:nvPr/>
            </p:nvPicPr>
            <p:blipFill rotWithShape="1">
              <a:blip r:embed="rId28" cstate="print">
                <a:extLst>
                  <a:ext uri="{28A0092B-C50C-407E-A947-70E740481C1C}">
                    <a14:useLocalDpi xmlns:a14="http://schemas.microsoft.com/office/drawing/2010/main" val="0"/>
                  </a:ext>
                </a:extLst>
              </a:blip>
              <a:srcRect b="-27342"/>
              <a:stretch/>
            </p:blipFill>
            <p:spPr bwMode="auto">
              <a:xfrm>
                <a:off x="6989709" y="4351747"/>
                <a:ext cx="1229562" cy="364888"/>
              </a:xfrm>
              <a:prstGeom prst="rect">
                <a:avLst/>
              </a:prstGeom>
              <a:noFill/>
              <a:ln>
                <a:noFill/>
              </a:ln>
              <a:extLst>
                <a:ext uri="{53640926-AAD7-44D8-BBD7-CCE9431645EC}">
                  <a14:shadowObscured xmlns:a14="http://schemas.microsoft.com/office/drawing/2010/main"/>
                </a:ext>
              </a:extLst>
            </p:spPr>
          </p:pic>
          <p:pic>
            <p:nvPicPr>
              <p:cNvPr id="67" name="Immagine 66">
                <a:extLst>
                  <a:ext uri="{FF2B5EF4-FFF2-40B4-BE49-F238E27FC236}">
                    <a16:creationId xmlns:a16="http://schemas.microsoft.com/office/drawing/2014/main" id="{A64FCEF1-3FCF-44C4-8C61-96B001269B83}"/>
                  </a:ext>
                </a:extLst>
              </p:cNvPr>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1301245" y="4222198"/>
                <a:ext cx="589280" cy="638794"/>
              </a:xfrm>
              <a:prstGeom prst="rect">
                <a:avLst/>
              </a:prstGeom>
              <a:noFill/>
              <a:ln>
                <a:noFill/>
              </a:ln>
            </p:spPr>
          </p:pic>
          <p:pic>
            <p:nvPicPr>
              <p:cNvPr id="68" name="Immagine 67">
                <a:extLst>
                  <a:ext uri="{FF2B5EF4-FFF2-40B4-BE49-F238E27FC236}">
                    <a16:creationId xmlns:a16="http://schemas.microsoft.com/office/drawing/2014/main" id="{6F1A8FBC-001D-4429-8A89-F4839301DBDF}"/>
                  </a:ext>
                </a:extLst>
              </p:cNvPr>
              <p:cNvPicPr/>
              <p:nvPr/>
            </p:nvPicPr>
            <p:blipFill>
              <a:blip r:embed="rId30" cstate="print">
                <a:extLst>
                  <a:ext uri="{28A0092B-C50C-407E-A947-70E740481C1C}">
                    <a14:useLocalDpi xmlns:a14="http://schemas.microsoft.com/office/drawing/2010/main" val="0"/>
                  </a:ext>
                </a:extLst>
              </a:blip>
              <a:srcRect/>
              <a:stretch/>
            </p:blipFill>
            <p:spPr bwMode="auto">
              <a:xfrm>
                <a:off x="4855175" y="4846858"/>
                <a:ext cx="2000556" cy="411215"/>
              </a:xfrm>
              <a:prstGeom prst="rect">
                <a:avLst/>
              </a:prstGeom>
              <a:noFill/>
              <a:ln>
                <a:noFill/>
              </a:ln>
            </p:spPr>
          </p:pic>
          <p:pic>
            <p:nvPicPr>
              <p:cNvPr id="69" name="Immagine 68">
                <a:extLst>
                  <a:ext uri="{FF2B5EF4-FFF2-40B4-BE49-F238E27FC236}">
                    <a16:creationId xmlns:a16="http://schemas.microsoft.com/office/drawing/2014/main" id="{177E70F8-C111-4E4B-BB41-2DA38DFCB6FE}"/>
                  </a:ext>
                </a:extLst>
              </p:cNvPr>
              <p:cNvPicPr/>
              <p:nvPr/>
            </p:nvPicPr>
            <p:blipFill>
              <a:blip r:embed="rId31">
                <a:extLst>
                  <a:ext uri="{28A0092B-C50C-407E-A947-70E740481C1C}">
                    <a14:useLocalDpi xmlns:a14="http://schemas.microsoft.com/office/drawing/2010/main" val="0"/>
                  </a:ext>
                </a:extLst>
              </a:blip>
              <a:srcRect/>
              <a:stretch>
                <a:fillRect/>
              </a:stretch>
            </p:blipFill>
            <p:spPr bwMode="auto">
              <a:xfrm>
                <a:off x="7538778" y="1199484"/>
                <a:ext cx="680493" cy="660242"/>
              </a:xfrm>
              <a:prstGeom prst="rect">
                <a:avLst/>
              </a:prstGeom>
              <a:noFill/>
              <a:ln>
                <a:noFill/>
              </a:ln>
            </p:spPr>
          </p:pic>
          <p:pic>
            <p:nvPicPr>
              <p:cNvPr id="70" name="Immagine 69">
                <a:extLst>
                  <a:ext uri="{FF2B5EF4-FFF2-40B4-BE49-F238E27FC236}">
                    <a16:creationId xmlns:a16="http://schemas.microsoft.com/office/drawing/2014/main" id="{3B856DF5-BC55-4C85-9C62-46B23774D684}"/>
                  </a:ext>
                </a:extLst>
              </p:cNvPr>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7516657" y="3765985"/>
                <a:ext cx="998693" cy="430682"/>
              </a:xfrm>
              <a:prstGeom prst="rect">
                <a:avLst/>
              </a:prstGeom>
              <a:noFill/>
              <a:ln>
                <a:noFill/>
              </a:ln>
            </p:spPr>
          </p:pic>
        </p:grpSp>
        <p:pic>
          <p:nvPicPr>
            <p:cNvPr id="39" name="Picture 2">
              <a:extLst>
                <a:ext uri="{FF2B5EF4-FFF2-40B4-BE49-F238E27FC236}">
                  <a16:creationId xmlns:a16="http://schemas.microsoft.com/office/drawing/2014/main" id="{2FD9190F-F415-477C-9012-C0CE37C6561E}"/>
                </a:ext>
              </a:extLst>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8594021" y="4577274"/>
              <a:ext cx="780934" cy="328644"/>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TextBox 5">
            <a:extLst>
              <a:ext uri="{FF2B5EF4-FFF2-40B4-BE49-F238E27FC236}">
                <a16:creationId xmlns:a16="http://schemas.microsoft.com/office/drawing/2014/main" id="{99779ACE-56F6-B6FA-3CA8-76C324653FDB}"/>
              </a:ext>
            </a:extLst>
          </p:cNvPr>
          <p:cNvSpPr txBox="1"/>
          <p:nvPr/>
        </p:nvSpPr>
        <p:spPr>
          <a:xfrm>
            <a:off x="7138746" y="5456322"/>
            <a:ext cx="4472418" cy="707886"/>
          </a:xfrm>
          <a:prstGeom prst="rect">
            <a:avLst/>
          </a:prstGeom>
          <a:noFill/>
        </p:spPr>
        <p:txBody>
          <a:bodyPr wrap="square" rtlCol="0">
            <a:spAutoFit/>
          </a:bodyPr>
          <a:lstStyle/>
          <a:p>
            <a:pPr algn="just"/>
            <a:r>
              <a:rPr lang="en-US" sz="1000" b="1" dirty="0"/>
              <a:t>Disclaimer: </a:t>
            </a:r>
            <a:r>
              <a:rPr lang="en-US" sz="1000" dirty="0"/>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p:txBody>
      </p:sp>
      <p:pic>
        <p:nvPicPr>
          <p:cNvPr id="8" name="Imagen 63">
            <a:extLst>
              <a:ext uri="{FF2B5EF4-FFF2-40B4-BE49-F238E27FC236}">
                <a16:creationId xmlns:a16="http://schemas.microsoft.com/office/drawing/2014/main" id="{6307C79A-261C-51C8-020F-844BE6B96952}"/>
              </a:ext>
            </a:extLst>
          </p:cNvPr>
          <p:cNvPicPr/>
          <p:nvPr/>
        </p:nvPicPr>
        <p:blipFill>
          <a:blip r:embed="rId34">
            <a:extLst>
              <a:ext uri="{28A0092B-C50C-407E-A947-70E740481C1C}">
                <a14:useLocalDpi xmlns:a14="http://schemas.microsoft.com/office/drawing/2010/main"/>
              </a:ext>
            </a:extLst>
          </a:blip>
          <a:srcRect/>
          <a:stretch>
            <a:fillRect/>
          </a:stretch>
        </p:blipFill>
        <p:spPr bwMode="auto">
          <a:xfrm>
            <a:off x="4612376" y="5469511"/>
            <a:ext cx="2411657" cy="676004"/>
          </a:xfrm>
          <a:prstGeom prst="rect">
            <a:avLst/>
          </a:prstGeom>
          <a:noFill/>
        </p:spPr>
      </p:pic>
    </p:spTree>
    <p:extLst>
      <p:ext uri="{BB962C8B-B14F-4D97-AF65-F5344CB8AC3E}">
        <p14:creationId xmlns:p14="http://schemas.microsoft.com/office/powerpoint/2010/main" val="4109325649"/>
      </p:ext>
    </p:extLst>
  </p:cSld>
  <p:clrMapOvr>
    <a:masterClrMapping/>
  </p:clrMapOvr>
</p:sld>
</file>

<file path=ppt/theme/theme1.xml><?xml version="1.0" encoding="utf-8"?>
<a:theme xmlns:a="http://schemas.openxmlformats.org/drawingml/2006/main" name="CoLLaboratE-ThemeNew">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aboratE-ThemeNew" id="{AD441D31-B38D-4F89-B57E-CC0212D26925}" vid="{A4654D39-5463-4B11-90A2-3C333BBC587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3345</TotalTime>
  <Words>155</Words>
  <Application>Microsoft Office PowerPoint</Application>
  <PresentationFormat>Widescreen</PresentationFormat>
  <Paragraphs>27</Paragraphs>
  <Slides>5</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Arial</vt:lpstr>
      <vt:lpstr>Bahnschrift</vt:lpstr>
      <vt:lpstr>Bahnschrift Light Condensed</vt:lpstr>
      <vt:lpstr>Calibri</vt:lpstr>
      <vt:lpstr>CoLLaboratE-ThemeNew</vt:lpstr>
      <vt:lpstr>Addressing the current and Future skIll needs for sustainability, digitalization and the bio-Economy in  agricuLture:  European skills agenDa and Strategy</vt:lpstr>
      <vt:lpstr>1. Introduction</vt:lpstr>
      <vt:lpstr>2. Learning Outcomes  </vt:lpstr>
      <vt:lpstr>3. YX</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WP1 - Project Management</dc:title>
  <dc:creator>Francesca Sanna</dc:creator>
  <cp:lastModifiedBy>Francesca </cp:lastModifiedBy>
  <cp:revision>93</cp:revision>
  <dcterms:created xsi:type="dcterms:W3CDTF">2018-10-15T13:11:22Z</dcterms:created>
  <dcterms:modified xsi:type="dcterms:W3CDTF">2022-10-05T08:36:13Z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