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0" roundtripDataSignature="AMtx7mjFaM9Xh84f+8VhJ0XmexVxbJYNI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7" name="Google Shape;47;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8" name="Google Shape;48;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6" name="Google Shape;5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63" name="Google Shape;6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0" name="Google Shape;7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7" name="Google Shape;77;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2.png"/><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1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Διαφάνεια τίτλου" type="title">
  <p:cSld name="TITLE">
    <p:bg>
      <p:bgPr>
        <a:gradFill>
          <a:gsLst>
            <a:gs pos="0">
              <a:srgbClr val="F6F9FC">
                <a:alpha val="0"/>
              </a:srgbClr>
            </a:gs>
            <a:gs pos="74000">
              <a:srgbClr val="B3D1EC">
                <a:alpha val="69803"/>
              </a:srgbClr>
            </a:gs>
            <a:gs pos="83000">
              <a:srgbClr val="B3D1EC">
                <a:alpha val="69803"/>
              </a:srgbClr>
            </a:gs>
            <a:gs pos="100000">
              <a:srgbClr val="CCE0F2">
                <a:alpha val="53725"/>
              </a:srgbClr>
            </a:gs>
          </a:gsLst>
          <a:lin ang="5400000" scaled="0"/>
        </a:gradFill>
      </p:bgPr>
    </p:bg>
    <p:spTree>
      <p:nvGrpSpPr>
        <p:cNvPr id="11" name="Shape 11"/>
        <p:cNvGrpSpPr/>
        <p:nvPr/>
      </p:nvGrpSpPr>
      <p:grpSpPr>
        <a:xfrm>
          <a:off x="0" y="0"/>
          <a:ext cx="0" cy="0"/>
          <a:chOff x="0" y="0"/>
          <a:chExt cx="0" cy="0"/>
        </a:xfrm>
      </p:grpSpPr>
      <p:sp>
        <p:nvSpPr>
          <p:cNvPr id="12" name="Google Shape;12;p7"/>
          <p:cNvSpPr txBox="1"/>
          <p:nvPr>
            <p:ph type="ctrTitle"/>
          </p:nvPr>
        </p:nvSpPr>
        <p:spPr>
          <a:xfrm>
            <a:off x="942109" y="2136070"/>
            <a:ext cx="10363200" cy="699626"/>
          </a:xfrm>
          <a:prstGeom prst="rect">
            <a:avLst/>
          </a:prstGeom>
          <a:noFill/>
          <a:ln>
            <a:noFill/>
          </a:ln>
        </p:spPr>
        <p:txBody>
          <a:bodyPr anchorCtr="0" anchor="t" bIns="45700" lIns="91425" spcFirstLastPara="1" rIns="91425" wrap="square" tIns="45700">
            <a:normAutofit/>
          </a:bodyPr>
          <a:lstStyle>
            <a:lvl1pPr lvl="0" marR="0" rtl="0" algn="ctr">
              <a:lnSpc>
                <a:spcPct val="90000"/>
              </a:lnSpc>
              <a:spcBef>
                <a:spcPts val="0"/>
              </a:spcBef>
              <a:spcAft>
                <a:spcPts val="0"/>
              </a:spcAft>
              <a:buClr>
                <a:srgbClr val="2C8FCE"/>
              </a:buClr>
              <a:buSzPts val="4000"/>
              <a:buFont typeface="Arial"/>
              <a:buNone/>
              <a:defRPr b="0" i="0" sz="4000" u="none" cap="none" strike="noStrike">
                <a:solidFill>
                  <a:srgbClr val="2C8FCE"/>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7"/>
          <p:cNvSpPr txBox="1"/>
          <p:nvPr>
            <p:ph idx="1" type="subTitle"/>
          </p:nvPr>
        </p:nvSpPr>
        <p:spPr>
          <a:xfrm>
            <a:off x="1535083" y="3184201"/>
            <a:ext cx="9144000" cy="1655762"/>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100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9pPr>
          </a:lstStyle>
          <a:p/>
        </p:txBody>
      </p:sp>
      <p:pic>
        <p:nvPicPr>
          <p:cNvPr id="14" name="Google Shape;14;p7"/>
          <p:cNvPicPr preferRelativeResize="0"/>
          <p:nvPr/>
        </p:nvPicPr>
        <p:blipFill rotWithShape="1">
          <a:blip r:embed="rId2">
            <a:alphaModFix/>
          </a:blip>
          <a:srcRect b="0" l="0" r="0" t="0"/>
          <a:stretch/>
        </p:blipFill>
        <p:spPr>
          <a:xfrm>
            <a:off x="8502260" y="379562"/>
            <a:ext cx="3367208" cy="943851"/>
          </a:xfrm>
          <a:prstGeom prst="rect">
            <a:avLst/>
          </a:prstGeom>
          <a:noFill/>
          <a:ln>
            <a:noFill/>
          </a:ln>
        </p:spPr>
      </p:pic>
      <p:grpSp>
        <p:nvGrpSpPr>
          <p:cNvPr id="15" name="Google Shape;15;p7"/>
          <p:cNvGrpSpPr/>
          <p:nvPr/>
        </p:nvGrpSpPr>
        <p:grpSpPr>
          <a:xfrm>
            <a:off x="1" y="6236599"/>
            <a:ext cx="12191999" cy="635256"/>
            <a:chOff x="0" y="5126182"/>
            <a:chExt cx="12192000" cy="670976"/>
          </a:xfrm>
        </p:grpSpPr>
        <p:sp>
          <p:nvSpPr>
            <p:cNvPr id="16" name="Google Shape;16;p7"/>
            <p:cNvSpPr/>
            <p:nvPr/>
          </p:nvSpPr>
          <p:spPr>
            <a:xfrm>
              <a:off x="0" y="5126182"/>
              <a:ext cx="1884219" cy="670976"/>
            </a:xfrm>
            <a:prstGeom prst="rect">
              <a:avLst/>
            </a:prstGeom>
            <a:solidFill>
              <a:srgbClr val="87CDD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87CDD1"/>
                </a:solidFill>
                <a:latin typeface="Calibri"/>
                <a:ea typeface="Calibri"/>
                <a:cs typeface="Calibri"/>
                <a:sym typeface="Calibri"/>
              </a:endParaRPr>
            </a:p>
          </p:txBody>
        </p:sp>
        <p:pic>
          <p:nvPicPr>
            <p:cNvPr id="17" name="Google Shape;17;p7"/>
            <p:cNvPicPr preferRelativeResize="0"/>
            <p:nvPr/>
          </p:nvPicPr>
          <p:blipFill rotWithShape="1">
            <a:blip r:embed="rId3">
              <a:alphaModFix/>
            </a:blip>
            <a:srcRect b="0" l="0" r="0" t="0"/>
            <a:stretch/>
          </p:blipFill>
          <p:spPr>
            <a:xfrm>
              <a:off x="433727" y="5274006"/>
              <a:ext cx="1316181" cy="386609"/>
            </a:xfrm>
            <a:prstGeom prst="rect">
              <a:avLst/>
            </a:prstGeom>
            <a:noFill/>
            <a:ln>
              <a:noFill/>
            </a:ln>
          </p:spPr>
        </p:pic>
        <p:sp>
          <p:nvSpPr>
            <p:cNvPr id="18" name="Google Shape;18;p7"/>
            <p:cNvSpPr/>
            <p:nvPr/>
          </p:nvSpPr>
          <p:spPr>
            <a:xfrm>
              <a:off x="1884219" y="5126182"/>
              <a:ext cx="10307781" cy="670976"/>
            </a:xfrm>
            <a:prstGeom prst="rect">
              <a:avLst/>
            </a:prstGeom>
            <a:gradFill>
              <a:gsLst>
                <a:gs pos="0">
                  <a:srgbClr val="2A8ECE"/>
                </a:gs>
                <a:gs pos="86000">
                  <a:srgbClr val="B8D3F6"/>
                </a:gs>
                <a:gs pos="100000">
                  <a:srgbClr val="DCE9FA"/>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400" u="none" cap="none" strike="noStrike">
                <a:solidFill>
                  <a:schemeClr val="lt1"/>
                </a:solidFill>
                <a:latin typeface="Calibri"/>
                <a:ea typeface="Calibri"/>
                <a:cs typeface="Calibri"/>
                <a:sym typeface="Calibri"/>
              </a:endParaRPr>
            </a:p>
          </p:txBody>
        </p:sp>
        <p:sp>
          <p:nvSpPr>
            <p:cNvPr id="19" name="Google Shape;19;p7"/>
            <p:cNvSpPr txBox="1"/>
            <p:nvPr/>
          </p:nvSpPr>
          <p:spPr>
            <a:xfrm>
              <a:off x="1927239" y="5201603"/>
              <a:ext cx="10264760" cy="52013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300" u="none" cap="none" strike="noStrike">
                  <a:solidFill>
                    <a:srgbClr val="864033"/>
                  </a:solidFill>
                  <a:latin typeface="Arial"/>
                  <a:ea typeface="Arial"/>
                  <a:cs typeface="Arial"/>
                  <a:sym typeface="Arial"/>
                </a:rPr>
                <a:t>ADDRESSING THE CURRENT AND FUTURE SKILL NEEDS FOR SUSTAINABILITY, DIGITALIZATION </a:t>
              </a:r>
              <a:br>
                <a:rPr b="0" i="0" lang="en-US" sz="1300" u="none" cap="none" strike="noStrike">
                  <a:solidFill>
                    <a:srgbClr val="864033"/>
                  </a:solidFill>
                  <a:latin typeface="Arial"/>
                  <a:ea typeface="Arial"/>
                  <a:cs typeface="Arial"/>
                  <a:sym typeface="Arial"/>
                </a:rPr>
              </a:br>
              <a:r>
                <a:rPr b="0" i="0" lang="en-US" sz="1300" u="none" cap="none" strike="noStrike">
                  <a:solidFill>
                    <a:srgbClr val="864033"/>
                  </a:solidFill>
                  <a:latin typeface="Arial"/>
                  <a:ea typeface="Arial"/>
                  <a:cs typeface="Arial"/>
                  <a:sym typeface="Arial"/>
                </a:rPr>
                <a:t>AND THE BIO-ECONOMY IN AGRICULTURE: EUROPEAN SKILLS AGENDA AND STRATEGY - AGREEMENT 612664-EPP-1-2019-1-IT-EPPKA2-SSA-B</a:t>
              </a:r>
              <a:endParaRPr/>
            </a:p>
          </p:txBody>
        </p:sp>
      </p:grpSp>
      <p:pic>
        <p:nvPicPr>
          <p:cNvPr id="20" name="Google Shape;20;p7"/>
          <p:cNvPicPr preferRelativeResize="0"/>
          <p:nvPr/>
        </p:nvPicPr>
        <p:blipFill rotWithShape="1">
          <a:blip r:embed="rId4">
            <a:alphaModFix/>
          </a:blip>
          <a:srcRect b="8936" l="0" r="0" t="8205"/>
          <a:stretch/>
        </p:blipFill>
        <p:spPr>
          <a:xfrm>
            <a:off x="322534" y="139393"/>
            <a:ext cx="2118742" cy="18015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Τίτλος και περιεχόμενο" type="obj">
  <p:cSld name="OBJECT">
    <p:bg>
      <p:bgPr>
        <a:gradFill>
          <a:gsLst>
            <a:gs pos="0">
              <a:srgbClr val="F6F9FC">
                <a:alpha val="0"/>
              </a:srgbClr>
            </a:gs>
            <a:gs pos="74000">
              <a:srgbClr val="B3D1EC">
                <a:alpha val="69803"/>
              </a:srgbClr>
            </a:gs>
            <a:gs pos="83000">
              <a:srgbClr val="B3D1EC">
                <a:alpha val="69803"/>
              </a:srgbClr>
            </a:gs>
            <a:gs pos="100000">
              <a:srgbClr val="CCE0F2"/>
            </a:gs>
          </a:gsLst>
          <a:lin ang="5400000" scaled="0"/>
        </a:gradFill>
      </p:bgPr>
    </p:bg>
    <p:spTree>
      <p:nvGrpSpPr>
        <p:cNvPr id="21" name="Shape 21"/>
        <p:cNvGrpSpPr/>
        <p:nvPr/>
      </p:nvGrpSpPr>
      <p:grpSpPr>
        <a:xfrm>
          <a:off x="0" y="0"/>
          <a:ext cx="0" cy="0"/>
          <a:chOff x="0" y="0"/>
          <a:chExt cx="0" cy="0"/>
        </a:xfrm>
      </p:grpSpPr>
      <p:sp>
        <p:nvSpPr>
          <p:cNvPr id="22" name="Google Shape;22;p8"/>
          <p:cNvSpPr txBox="1"/>
          <p:nvPr>
            <p:ph type="title"/>
          </p:nvPr>
        </p:nvSpPr>
        <p:spPr>
          <a:xfrm>
            <a:off x="838200" y="248749"/>
            <a:ext cx="10515600" cy="54096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0"/>
              </a:spcBef>
              <a:spcAft>
                <a:spcPts val="0"/>
              </a:spcAft>
              <a:buClr>
                <a:srgbClr val="2B8ECE"/>
              </a:buClr>
              <a:buSzPts val="2800"/>
              <a:buFont typeface="Arial"/>
              <a:buNone/>
              <a:defRPr b="0" i="0" sz="2800" u="none" cap="none" strike="noStrike">
                <a:solidFill>
                  <a:srgbClr val="2B8ECE"/>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3" name="Google Shape;23;p8"/>
          <p:cNvSpPr txBox="1"/>
          <p:nvPr>
            <p:ph idx="1" type="body"/>
          </p:nvPr>
        </p:nvSpPr>
        <p:spPr>
          <a:xfrm>
            <a:off x="838200" y="881150"/>
            <a:ext cx="10515600" cy="5641570"/>
          </a:xfrm>
          <a:prstGeom prst="rect">
            <a:avLst/>
          </a:prstGeom>
          <a:noFill/>
          <a:ln>
            <a:noFill/>
          </a:ln>
        </p:spPr>
        <p:txBody>
          <a:bodyPr anchorCtr="0" anchor="t" bIns="45700" lIns="91425" spcFirstLastPara="1" rIns="91425" wrap="square" tIns="45700">
            <a:noAutofit/>
          </a:bodyPr>
          <a:lstStyle>
            <a:lvl1pPr indent="-355600" lvl="0" marL="457200" marR="0" rtl="0" algn="just">
              <a:lnSpc>
                <a:spcPct val="90000"/>
              </a:lnSpc>
              <a:spcBef>
                <a:spcPts val="10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1pPr>
            <a:lvl2pPr indent="-355600" lvl="1" marL="914400" marR="0" rtl="0" algn="just">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just">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just">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just">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4" name="Google Shape;24;p8"/>
          <p:cNvSpPr txBox="1"/>
          <p:nvPr>
            <p:ph idx="12" type="sldNum"/>
          </p:nvPr>
        </p:nvSpPr>
        <p:spPr>
          <a:xfrm>
            <a:off x="9327724" y="6614616"/>
            <a:ext cx="2743200" cy="23164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1"/>
                </a:solidFill>
                <a:latin typeface="Calibri"/>
                <a:ea typeface="Calibri"/>
                <a:cs typeface="Calibri"/>
                <a:sym typeface="Calibri"/>
              </a:defRPr>
            </a:lvl1pPr>
            <a:lvl2pPr indent="0" lvl="1" marL="0" algn="r">
              <a:spcBef>
                <a:spcPts val="0"/>
              </a:spcBef>
              <a:buNone/>
              <a:defRPr sz="1050">
                <a:solidFill>
                  <a:schemeClr val="dk1"/>
                </a:solidFill>
                <a:latin typeface="Calibri"/>
                <a:ea typeface="Calibri"/>
                <a:cs typeface="Calibri"/>
                <a:sym typeface="Calibri"/>
              </a:defRPr>
            </a:lvl2pPr>
            <a:lvl3pPr indent="0" lvl="2" marL="0" algn="r">
              <a:spcBef>
                <a:spcPts val="0"/>
              </a:spcBef>
              <a:buNone/>
              <a:defRPr sz="1050">
                <a:solidFill>
                  <a:schemeClr val="dk1"/>
                </a:solidFill>
                <a:latin typeface="Calibri"/>
                <a:ea typeface="Calibri"/>
                <a:cs typeface="Calibri"/>
                <a:sym typeface="Calibri"/>
              </a:defRPr>
            </a:lvl3pPr>
            <a:lvl4pPr indent="0" lvl="3" marL="0" algn="r">
              <a:spcBef>
                <a:spcPts val="0"/>
              </a:spcBef>
              <a:buNone/>
              <a:defRPr sz="1050">
                <a:solidFill>
                  <a:schemeClr val="dk1"/>
                </a:solidFill>
                <a:latin typeface="Calibri"/>
                <a:ea typeface="Calibri"/>
                <a:cs typeface="Calibri"/>
                <a:sym typeface="Calibri"/>
              </a:defRPr>
            </a:lvl4pPr>
            <a:lvl5pPr indent="0" lvl="4" marL="0" algn="r">
              <a:spcBef>
                <a:spcPts val="0"/>
              </a:spcBef>
              <a:buNone/>
              <a:defRPr sz="1050">
                <a:solidFill>
                  <a:schemeClr val="dk1"/>
                </a:solidFill>
                <a:latin typeface="Calibri"/>
                <a:ea typeface="Calibri"/>
                <a:cs typeface="Calibri"/>
                <a:sym typeface="Calibri"/>
              </a:defRPr>
            </a:lvl5pPr>
            <a:lvl6pPr indent="0" lvl="5" marL="0" algn="r">
              <a:spcBef>
                <a:spcPts val="0"/>
              </a:spcBef>
              <a:buNone/>
              <a:defRPr sz="1050">
                <a:solidFill>
                  <a:schemeClr val="dk1"/>
                </a:solidFill>
                <a:latin typeface="Calibri"/>
                <a:ea typeface="Calibri"/>
                <a:cs typeface="Calibri"/>
                <a:sym typeface="Calibri"/>
              </a:defRPr>
            </a:lvl6pPr>
            <a:lvl7pPr indent="0" lvl="6" marL="0" algn="r">
              <a:spcBef>
                <a:spcPts val="0"/>
              </a:spcBef>
              <a:buNone/>
              <a:defRPr sz="1050">
                <a:solidFill>
                  <a:schemeClr val="dk1"/>
                </a:solidFill>
                <a:latin typeface="Calibri"/>
                <a:ea typeface="Calibri"/>
                <a:cs typeface="Calibri"/>
                <a:sym typeface="Calibri"/>
              </a:defRPr>
            </a:lvl7pPr>
            <a:lvl8pPr indent="0" lvl="7" marL="0" algn="r">
              <a:spcBef>
                <a:spcPts val="0"/>
              </a:spcBef>
              <a:buNone/>
              <a:defRPr sz="1050">
                <a:solidFill>
                  <a:schemeClr val="dk1"/>
                </a:solidFill>
                <a:latin typeface="Calibri"/>
                <a:ea typeface="Calibri"/>
                <a:cs typeface="Calibri"/>
                <a:sym typeface="Calibri"/>
              </a:defRPr>
            </a:lvl8pPr>
            <a:lvl9pPr indent="0" lvl="8" marL="0" algn="r">
              <a:spcBef>
                <a:spcPts val="0"/>
              </a:spcBef>
              <a:buNone/>
              <a:defRPr sz="1050">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cxnSp>
        <p:nvCxnSpPr>
          <p:cNvPr id="25" name="Google Shape;25;p8"/>
          <p:cNvCxnSpPr/>
          <p:nvPr/>
        </p:nvCxnSpPr>
        <p:spPr>
          <a:xfrm>
            <a:off x="838200" y="702148"/>
            <a:ext cx="10515600" cy="0"/>
          </a:xfrm>
          <a:prstGeom prst="straightConnector1">
            <a:avLst/>
          </a:prstGeom>
          <a:noFill/>
          <a:ln cap="flat" cmpd="sng" w="28575">
            <a:solidFill>
              <a:srgbClr val="2A8ECE"/>
            </a:solidFill>
            <a:prstDash val="solid"/>
            <a:miter lim="800000"/>
            <a:headEnd len="sm" w="sm" type="none"/>
            <a:tailEnd len="sm" w="sm" type="none"/>
          </a:ln>
        </p:spPr>
      </p:cxnSp>
      <p:pic>
        <p:nvPicPr>
          <p:cNvPr id="26" name="Google Shape;26;p8"/>
          <p:cNvPicPr preferRelativeResize="0"/>
          <p:nvPr/>
        </p:nvPicPr>
        <p:blipFill rotWithShape="1">
          <a:blip r:embed="rId2">
            <a:alphaModFix/>
          </a:blip>
          <a:srcRect b="8936" l="0" r="0" t="8205"/>
          <a:stretch/>
        </p:blipFill>
        <p:spPr>
          <a:xfrm>
            <a:off x="11050150" y="91269"/>
            <a:ext cx="1031454" cy="94285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Κεφαλίδα ενότητας">
  <p:cSld name="Κεφαλίδα ενότητας">
    <p:bg>
      <p:bgPr>
        <a:gradFill>
          <a:gsLst>
            <a:gs pos="0">
              <a:srgbClr val="F6F9FC">
                <a:alpha val="0"/>
              </a:srgbClr>
            </a:gs>
            <a:gs pos="74000">
              <a:srgbClr val="B3D1EC">
                <a:alpha val="69803"/>
              </a:srgbClr>
            </a:gs>
            <a:gs pos="83000">
              <a:srgbClr val="B3D1EC">
                <a:alpha val="69803"/>
              </a:srgbClr>
            </a:gs>
            <a:gs pos="100000">
              <a:srgbClr val="CCE0F2"/>
            </a:gs>
          </a:gsLst>
          <a:lin ang="5400000" scaled="0"/>
        </a:gradFill>
      </p:bgPr>
    </p:bg>
    <p:spTree>
      <p:nvGrpSpPr>
        <p:cNvPr id="27" name="Shape 27"/>
        <p:cNvGrpSpPr/>
        <p:nvPr/>
      </p:nvGrpSpPr>
      <p:grpSpPr>
        <a:xfrm>
          <a:off x="0" y="0"/>
          <a:ext cx="0" cy="0"/>
          <a:chOff x="0" y="0"/>
          <a:chExt cx="0" cy="0"/>
        </a:xfrm>
      </p:grpSpPr>
      <p:sp>
        <p:nvSpPr>
          <p:cNvPr id="28" name="Google Shape;28;p9"/>
          <p:cNvSpPr txBox="1"/>
          <p:nvPr>
            <p:ph type="title"/>
          </p:nvPr>
        </p:nvSpPr>
        <p:spPr>
          <a:xfrm>
            <a:off x="831851" y="1709740"/>
            <a:ext cx="10515600" cy="2852737"/>
          </a:xfrm>
          <a:prstGeom prst="rect">
            <a:avLst/>
          </a:prstGeom>
          <a:noFill/>
          <a:ln>
            <a:noFill/>
          </a:ln>
        </p:spPr>
        <p:txBody>
          <a:bodyPr anchorCtr="0" anchor="b" bIns="45700" lIns="91425" spcFirstLastPara="1" rIns="91425" wrap="square" tIns="45700">
            <a:normAutofit/>
          </a:bodyPr>
          <a:lstStyle>
            <a:lvl1pPr lvl="0" marR="0" rtl="0" algn="l">
              <a:lnSpc>
                <a:spcPct val="90000"/>
              </a:lnSpc>
              <a:spcBef>
                <a:spcPts val="0"/>
              </a:spcBef>
              <a:spcAft>
                <a:spcPts val="0"/>
              </a:spcAft>
              <a:buClr>
                <a:srgbClr val="2A8ECE"/>
              </a:buClr>
              <a:buSzPts val="4000"/>
              <a:buFont typeface="Arial"/>
              <a:buNone/>
              <a:defRPr b="0" i="0" sz="4000" u="none" cap="none" strike="noStrike">
                <a:solidFill>
                  <a:srgbClr val="2A8ECE"/>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9" name="Google Shape;29;p9"/>
          <p:cNvSpPr txBox="1"/>
          <p:nvPr>
            <p:ph idx="10" type="dt"/>
          </p:nvPr>
        </p:nvSpPr>
        <p:spPr>
          <a:xfrm>
            <a:off x="0" y="6483650"/>
            <a:ext cx="1689101" cy="243839"/>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0" name="Google Shape;30;p9"/>
          <p:cNvSpPr txBox="1"/>
          <p:nvPr>
            <p:ph idx="11" type="ftr"/>
          </p:nvPr>
        </p:nvSpPr>
        <p:spPr>
          <a:xfrm>
            <a:off x="4038600" y="6366473"/>
            <a:ext cx="4114800" cy="24384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1" name="Google Shape;31;p9"/>
          <p:cNvSpPr txBox="1"/>
          <p:nvPr>
            <p:ph idx="12" type="sldNum"/>
          </p:nvPr>
        </p:nvSpPr>
        <p:spPr>
          <a:xfrm>
            <a:off x="9351772" y="6614160"/>
            <a:ext cx="2743200" cy="23164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1"/>
                </a:solidFill>
                <a:latin typeface="Calibri"/>
                <a:ea typeface="Calibri"/>
                <a:cs typeface="Calibri"/>
                <a:sym typeface="Calibri"/>
              </a:defRPr>
            </a:lvl1pPr>
            <a:lvl2pPr indent="0" lvl="1" marL="0" algn="r">
              <a:spcBef>
                <a:spcPts val="0"/>
              </a:spcBef>
              <a:buNone/>
              <a:defRPr sz="1050">
                <a:solidFill>
                  <a:schemeClr val="dk1"/>
                </a:solidFill>
                <a:latin typeface="Calibri"/>
                <a:ea typeface="Calibri"/>
                <a:cs typeface="Calibri"/>
                <a:sym typeface="Calibri"/>
              </a:defRPr>
            </a:lvl2pPr>
            <a:lvl3pPr indent="0" lvl="2" marL="0" algn="r">
              <a:spcBef>
                <a:spcPts val="0"/>
              </a:spcBef>
              <a:buNone/>
              <a:defRPr sz="1050">
                <a:solidFill>
                  <a:schemeClr val="dk1"/>
                </a:solidFill>
                <a:latin typeface="Calibri"/>
                <a:ea typeface="Calibri"/>
                <a:cs typeface="Calibri"/>
                <a:sym typeface="Calibri"/>
              </a:defRPr>
            </a:lvl3pPr>
            <a:lvl4pPr indent="0" lvl="3" marL="0" algn="r">
              <a:spcBef>
                <a:spcPts val="0"/>
              </a:spcBef>
              <a:buNone/>
              <a:defRPr sz="1050">
                <a:solidFill>
                  <a:schemeClr val="dk1"/>
                </a:solidFill>
                <a:latin typeface="Calibri"/>
                <a:ea typeface="Calibri"/>
                <a:cs typeface="Calibri"/>
                <a:sym typeface="Calibri"/>
              </a:defRPr>
            </a:lvl4pPr>
            <a:lvl5pPr indent="0" lvl="4" marL="0" algn="r">
              <a:spcBef>
                <a:spcPts val="0"/>
              </a:spcBef>
              <a:buNone/>
              <a:defRPr sz="1050">
                <a:solidFill>
                  <a:schemeClr val="dk1"/>
                </a:solidFill>
                <a:latin typeface="Calibri"/>
                <a:ea typeface="Calibri"/>
                <a:cs typeface="Calibri"/>
                <a:sym typeface="Calibri"/>
              </a:defRPr>
            </a:lvl5pPr>
            <a:lvl6pPr indent="0" lvl="5" marL="0" algn="r">
              <a:spcBef>
                <a:spcPts val="0"/>
              </a:spcBef>
              <a:buNone/>
              <a:defRPr sz="1050">
                <a:solidFill>
                  <a:schemeClr val="dk1"/>
                </a:solidFill>
                <a:latin typeface="Calibri"/>
                <a:ea typeface="Calibri"/>
                <a:cs typeface="Calibri"/>
                <a:sym typeface="Calibri"/>
              </a:defRPr>
            </a:lvl6pPr>
            <a:lvl7pPr indent="0" lvl="6" marL="0" algn="r">
              <a:spcBef>
                <a:spcPts val="0"/>
              </a:spcBef>
              <a:buNone/>
              <a:defRPr sz="1050">
                <a:solidFill>
                  <a:schemeClr val="dk1"/>
                </a:solidFill>
                <a:latin typeface="Calibri"/>
                <a:ea typeface="Calibri"/>
                <a:cs typeface="Calibri"/>
                <a:sym typeface="Calibri"/>
              </a:defRPr>
            </a:lvl7pPr>
            <a:lvl8pPr indent="0" lvl="7" marL="0" algn="r">
              <a:spcBef>
                <a:spcPts val="0"/>
              </a:spcBef>
              <a:buNone/>
              <a:defRPr sz="1050">
                <a:solidFill>
                  <a:schemeClr val="dk1"/>
                </a:solidFill>
                <a:latin typeface="Calibri"/>
                <a:ea typeface="Calibri"/>
                <a:cs typeface="Calibri"/>
                <a:sym typeface="Calibri"/>
              </a:defRPr>
            </a:lvl8pPr>
            <a:lvl9pPr indent="0" lvl="8" marL="0" algn="r">
              <a:spcBef>
                <a:spcPts val="0"/>
              </a:spcBef>
              <a:buNone/>
              <a:defRPr sz="1050">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grpSp>
        <p:nvGrpSpPr>
          <p:cNvPr id="32" name="Google Shape;32;p9"/>
          <p:cNvGrpSpPr/>
          <p:nvPr/>
        </p:nvGrpSpPr>
        <p:grpSpPr>
          <a:xfrm>
            <a:off x="-1" y="6318703"/>
            <a:ext cx="11637820" cy="540960"/>
            <a:chOff x="0" y="5126182"/>
            <a:chExt cx="11819413" cy="670976"/>
          </a:xfrm>
        </p:grpSpPr>
        <p:sp>
          <p:nvSpPr>
            <p:cNvPr id="33" name="Google Shape;33;p9"/>
            <p:cNvSpPr/>
            <p:nvPr/>
          </p:nvSpPr>
          <p:spPr>
            <a:xfrm>
              <a:off x="0" y="5126182"/>
              <a:ext cx="1884219" cy="670976"/>
            </a:xfrm>
            <a:prstGeom prst="rect">
              <a:avLst/>
            </a:prstGeom>
            <a:solidFill>
              <a:srgbClr val="87CDD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87CDD1"/>
                </a:solidFill>
                <a:latin typeface="Calibri"/>
                <a:ea typeface="Calibri"/>
                <a:cs typeface="Calibri"/>
                <a:sym typeface="Calibri"/>
              </a:endParaRPr>
            </a:p>
          </p:txBody>
        </p:sp>
        <p:pic>
          <p:nvPicPr>
            <p:cNvPr id="34" name="Google Shape;34;p9"/>
            <p:cNvPicPr preferRelativeResize="0"/>
            <p:nvPr/>
          </p:nvPicPr>
          <p:blipFill rotWithShape="1">
            <a:blip r:embed="rId2">
              <a:alphaModFix/>
            </a:blip>
            <a:srcRect b="0" l="0" r="0" t="0"/>
            <a:stretch/>
          </p:blipFill>
          <p:spPr>
            <a:xfrm>
              <a:off x="433727" y="5274006"/>
              <a:ext cx="1316181" cy="386609"/>
            </a:xfrm>
            <a:prstGeom prst="rect">
              <a:avLst/>
            </a:prstGeom>
            <a:noFill/>
            <a:ln>
              <a:noFill/>
            </a:ln>
          </p:spPr>
        </p:pic>
        <p:sp>
          <p:nvSpPr>
            <p:cNvPr id="35" name="Google Shape;35;p9"/>
            <p:cNvSpPr/>
            <p:nvPr/>
          </p:nvSpPr>
          <p:spPr>
            <a:xfrm>
              <a:off x="1884219" y="5126182"/>
              <a:ext cx="9935194" cy="670976"/>
            </a:xfrm>
            <a:prstGeom prst="rect">
              <a:avLst/>
            </a:prstGeom>
            <a:gradFill>
              <a:gsLst>
                <a:gs pos="0">
                  <a:srgbClr val="2A8ECE"/>
                </a:gs>
                <a:gs pos="86000">
                  <a:srgbClr val="B8D3F6"/>
                </a:gs>
                <a:gs pos="100000">
                  <a:srgbClr val="DCE9FA"/>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36" name="Google Shape;36;p9"/>
            <p:cNvSpPr txBox="1"/>
            <p:nvPr/>
          </p:nvSpPr>
          <p:spPr>
            <a:xfrm>
              <a:off x="1927239" y="5201604"/>
              <a:ext cx="9892174" cy="57262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200">
                  <a:solidFill>
                    <a:srgbClr val="864033"/>
                  </a:solidFill>
                  <a:latin typeface="Arial"/>
                  <a:ea typeface="Arial"/>
                  <a:cs typeface="Arial"/>
                  <a:sym typeface="Arial"/>
                </a:rPr>
                <a:t>ADDRESSING THE CURRENT AND FUTURE SKILL NEEDS FOR SUSTAINABILITY, DIGITALIZATION </a:t>
              </a:r>
              <a:br>
                <a:rPr lang="en-US" sz="1200">
                  <a:solidFill>
                    <a:srgbClr val="864033"/>
                  </a:solidFill>
                  <a:latin typeface="Arial"/>
                  <a:ea typeface="Arial"/>
                  <a:cs typeface="Arial"/>
                  <a:sym typeface="Arial"/>
                </a:rPr>
              </a:br>
              <a:r>
                <a:rPr lang="en-US" sz="1200">
                  <a:solidFill>
                    <a:srgbClr val="864033"/>
                  </a:solidFill>
                  <a:latin typeface="Arial"/>
                  <a:ea typeface="Arial"/>
                  <a:cs typeface="Arial"/>
                  <a:sym typeface="Arial"/>
                </a:rPr>
                <a:t>AND THE BIO-ECONOMY IN AGRICULTURE: EUROPEAN SKILLS AGENDA AND STRATEGY - AGREEMENT 612664-EPP-1-2019-1-IT-EPPKA2-SSA-B</a:t>
              </a:r>
              <a:endParaRPr/>
            </a:p>
          </p:txBody>
        </p:sp>
      </p:grpSp>
      <p:pic>
        <p:nvPicPr>
          <p:cNvPr id="37" name="Google Shape;37;p9"/>
          <p:cNvPicPr preferRelativeResize="0"/>
          <p:nvPr/>
        </p:nvPicPr>
        <p:blipFill rotWithShape="1">
          <a:blip r:embed="rId3">
            <a:alphaModFix/>
          </a:blip>
          <a:srcRect b="8936" l="0" r="0" t="8205"/>
          <a:stretch/>
        </p:blipFill>
        <p:spPr>
          <a:xfrm>
            <a:off x="11050150" y="91269"/>
            <a:ext cx="1031454" cy="942852"/>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Κενή" type="blank">
  <p:cSld name="BLANK">
    <p:spTree>
      <p:nvGrpSpPr>
        <p:cNvPr id="38" name="Shape 38"/>
        <p:cNvGrpSpPr/>
        <p:nvPr/>
      </p:nvGrpSpPr>
      <p:grpSpPr>
        <a:xfrm>
          <a:off x="0" y="0"/>
          <a:ext cx="0" cy="0"/>
          <a:chOff x="0" y="0"/>
          <a:chExt cx="0" cy="0"/>
        </a:xfrm>
      </p:grpSpPr>
      <p:sp>
        <p:nvSpPr>
          <p:cNvPr id="39" name="Google Shape;39;p10"/>
          <p:cNvSpPr txBox="1"/>
          <p:nvPr>
            <p:ph idx="12" type="sldNum"/>
          </p:nvPr>
        </p:nvSpPr>
        <p:spPr>
          <a:xfrm>
            <a:off x="9351772" y="6614160"/>
            <a:ext cx="2743200" cy="231648"/>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1"/>
                </a:solidFill>
                <a:latin typeface="Calibri"/>
                <a:ea typeface="Calibri"/>
                <a:cs typeface="Calibri"/>
                <a:sym typeface="Calibri"/>
              </a:defRPr>
            </a:lvl1pPr>
            <a:lvl2pPr indent="0" lvl="1" marL="0" algn="r">
              <a:spcBef>
                <a:spcPts val="0"/>
              </a:spcBef>
              <a:buNone/>
              <a:defRPr sz="1050">
                <a:solidFill>
                  <a:schemeClr val="dk1"/>
                </a:solidFill>
                <a:latin typeface="Calibri"/>
                <a:ea typeface="Calibri"/>
                <a:cs typeface="Calibri"/>
                <a:sym typeface="Calibri"/>
              </a:defRPr>
            </a:lvl2pPr>
            <a:lvl3pPr indent="0" lvl="2" marL="0" algn="r">
              <a:spcBef>
                <a:spcPts val="0"/>
              </a:spcBef>
              <a:buNone/>
              <a:defRPr sz="1050">
                <a:solidFill>
                  <a:schemeClr val="dk1"/>
                </a:solidFill>
                <a:latin typeface="Calibri"/>
                <a:ea typeface="Calibri"/>
                <a:cs typeface="Calibri"/>
                <a:sym typeface="Calibri"/>
              </a:defRPr>
            </a:lvl3pPr>
            <a:lvl4pPr indent="0" lvl="3" marL="0" algn="r">
              <a:spcBef>
                <a:spcPts val="0"/>
              </a:spcBef>
              <a:buNone/>
              <a:defRPr sz="1050">
                <a:solidFill>
                  <a:schemeClr val="dk1"/>
                </a:solidFill>
                <a:latin typeface="Calibri"/>
                <a:ea typeface="Calibri"/>
                <a:cs typeface="Calibri"/>
                <a:sym typeface="Calibri"/>
              </a:defRPr>
            </a:lvl4pPr>
            <a:lvl5pPr indent="0" lvl="4" marL="0" algn="r">
              <a:spcBef>
                <a:spcPts val="0"/>
              </a:spcBef>
              <a:buNone/>
              <a:defRPr sz="1050">
                <a:solidFill>
                  <a:schemeClr val="dk1"/>
                </a:solidFill>
                <a:latin typeface="Calibri"/>
                <a:ea typeface="Calibri"/>
                <a:cs typeface="Calibri"/>
                <a:sym typeface="Calibri"/>
              </a:defRPr>
            </a:lvl5pPr>
            <a:lvl6pPr indent="0" lvl="5" marL="0" algn="r">
              <a:spcBef>
                <a:spcPts val="0"/>
              </a:spcBef>
              <a:buNone/>
              <a:defRPr sz="1050">
                <a:solidFill>
                  <a:schemeClr val="dk1"/>
                </a:solidFill>
                <a:latin typeface="Calibri"/>
                <a:ea typeface="Calibri"/>
                <a:cs typeface="Calibri"/>
                <a:sym typeface="Calibri"/>
              </a:defRPr>
            </a:lvl6pPr>
            <a:lvl7pPr indent="0" lvl="6" marL="0" algn="r">
              <a:spcBef>
                <a:spcPts val="0"/>
              </a:spcBef>
              <a:buNone/>
              <a:defRPr sz="1050">
                <a:solidFill>
                  <a:schemeClr val="dk1"/>
                </a:solidFill>
                <a:latin typeface="Calibri"/>
                <a:ea typeface="Calibri"/>
                <a:cs typeface="Calibri"/>
                <a:sym typeface="Calibri"/>
              </a:defRPr>
            </a:lvl7pPr>
            <a:lvl8pPr indent="0" lvl="7" marL="0" algn="r">
              <a:spcBef>
                <a:spcPts val="0"/>
              </a:spcBef>
              <a:buNone/>
              <a:defRPr sz="1050">
                <a:solidFill>
                  <a:schemeClr val="dk1"/>
                </a:solidFill>
                <a:latin typeface="Calibri"/>
                <a:ea typeface="Calibri"/>
                <a:cs typeface="Calibri"/>
                <a:sym typeface="Calibri"/>
              </a:defRPr>
            </a:lvl8pPr>
            <a:lvl9pPr indent="0" lvl="8" marL="0" algn="r">
              <a:spcBef>
                <a:spcPts val="0"/>
              </a:spcBef>
              <a:buNone/>
              <a:defRPr sz="1050">
                <a:solidFill>
                  <a:schemeClr val="dk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grpSp>
        <p:nvGrpSpPr>
          <p:cNvPr id="40" name="Google Shape;40;p10"/>
          <p:cNvGrpSpPr/>
          <p:nvPr/>
        </p:nvGrpSpPr>
        <p:grpSpPr>
          <a:xfrm>
            <a:off x="-1" y="6318703"/>
            <a:ext cx="11637820" cy="540960"/>
            <a:chOff x="0" y="5126182"/>
            <a:chExt cx="11819413" cy="670976"/>
          </a:xfrm>
        </p:grpSpPr>
        <p:sp>
          <p:nvSpPr>
            <p:cNvPr id="41" name="Google Shape;41;p10"/>
            <p:cNvSpPr/>
            <p:nvPr/>
          </p:nvSpPr>
          <p:spPr>
            <a:xfrm>
              <a:off x="0" y="5126182"/>
              <a:ext cx="1884219" cy="670976"/>
            </a:xfrm>
            <a:prstGeom prst="rect">
              <a:avLst/>
            </a:prstGeom>
            <a:solidFill>
              <a:srgbClr val="87CDD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87CDD1"/>
                </a:solidFill>
                <a:latin typeface="Calibri"/>
                <a:ea typeface="Calibri"/>
                <a:cs typeface="Calibri"/>
                <a:sym typeface="Calibri"/>
              </a:endParaRPr>
            </a:p>
          </p:txBody>
        </p:sp>
        <p:pic>
          <p:nvPicPr>
            <p:cNvPr id="42" name="Google Shape;42;p10"/>
            <p:cNvPicPr preferRelativeResize="0"/>
            <p:nvPr/>
          </p:nvPicPr>
          <p:blipFill rotWithShape="1">
            <a:blip r:embed="rId2">
              <a:alphaModFix/>
            </a:blip>
            <a:srcRect b="0" l="0" r="0" t="0"/>
            <a:stretch/>
          </p:blipFill>
          <p:spPr>
            <a:xfrm>
              <a:off x="433727" y="5274006"/>
              <a:ext cx="1316181" cy="386609"/>
            </a:xfrm>
            <a:prstGeom prst="rect">
              <a:avLst/>
            </a:prstGeom>
            <a:noFill/>
            <a:ln>
              <a:noFill/>
            </a:ln>
          </p:spPr>
        </p:pic>
        <p:sp>
          <p:nvSpPr>
            <p:cNvPr id="43" name="Google Shape;43;p10"/>
            <p:cNvSpPr/>
            <p:nvPr/>
          </p:nvSpPr>
          <p:spPr>
            <a:xfrm>
              <a:off x="1884219" y="5126182"/>
              <a:ext cx="9935194" cy="670976"/>
            </a:xfrm>
            <a:prstGeom prst="rect">
              <a:avLst/>
            </a:prstGeom>
            <a:gradFill>
              <a:gsLst>
                <a:gs pos="0">
                  <a:srgbClr val="2A8ECE"/>
                </a:gs>
                <a:gs pos="86000">
                  <a:srgbClr val="B8D3F6"/>
                </a:gs>
                <a:gs pos="100000">
                  <a:srgbClr val="DCE9FA"/>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400">
                <a:solidFill>
                  <a:schemeClr val="lt1"/>
                </a:solidFill>
                <a:latin typeface="Calibri"/>
                <a:ea typeface="Calibri"/>
                <a:cs typeface="Calibri"/>
                <a:sym typeface="Calibri"/>
              </a:endParaRPr>
            </a:p>
          </p:txBody>
        </p:sp>
        <p:sp>
          <p:nvSpPr>
            <p:cNvPr id="44" name="Google Shape;44;p10"/>
            <p:cNvSpPr txBox="1"/>
            <p:nvPr/>
          </p:nvSpPr>
          <p:spPr>
            <a:xfrm>
              <a:off x="1927239" y="5201604"/>
              <a:ext cx="9892174" cy="57262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200">
                  <a:solidFill>
                    <a:srgbClr val="864033"/>
                  </a:solidFill>
                  <a:latin typeface="Arial"/>
                  <a:ea typeface="Arial"/>
                  <a:cs typeface="Arial"/>
                  <a:sym typeface="Arial"/>
                </a:rPr>
                <a:t>ADDRESSING THE CURRENT AND FUTURE SKILL NEEDS FOR SUSTAINABILITY, DIGITALIZATION </a:t>
              </a:r>
              <a:br>
                <a:rPr lang="en-US" sz="1200">
                  <a:solidFill>
                    <a:srgbClr val="864033"/>
                  </a:solidFill>
                  <a:latin typeface="Arial"/>
                  <a:ea typeface="Arial"/>
                  <a:cs typeface="Arial"/>
                  <a:sym typeface="Arial"/>
                </a:rPr>
              </a:br>
              <a:r>
                <a:rPr lang="en-US" sz="1200">
                  <a:solidFill>
                    <a:srgbClr val="864033"/>
                  </a:solidFill>
                  <a:latin typeface="Arial"/>
                  <a:ea typeface="Arial"/>
                  <a:cs typeface="Arial"/>
                  <a:sym typeface="Arial"/>
                </a:rPr>
                <a:t>AND THE BIO-ECONOMY IN AGRICULTURE: EUROPEAN SKILLS AGENDA AND STRATEGY - AGREEMENT 612664-EPP-1-2019-1-IT-EPPKA2-SSA-B</a:t>
              </a: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alpha val="0"/>
              </a:srgbClr>
            </a:gs>
            <a:gs pos="74000">
              <a:srgbClr val="B3D1EC">
                <a:alpha val="69803"/>
              </a:srgbClr>
            </a:gs>
            <a:gs pos="83000">
              <a:srgbClr val="B3D1EC">
                <a:alpha val="69803"/>
              </a:srgbClr>
            </a:gs>
            <a:gs pos="100000">
              <a:srgbClr val="CCE0F2"/>
            </a:gs>
          </a:gsLst>
          <a:lin ang="5400000" scaled="0"/>
        </a:gradFill>
      </p:bgPr>
    </p:bg>
    <p:spTree>
      <p:nvGrpSpPr>
        <p:cNvPr id="9" name="Shape 9"/>
        <p:cNvGrpSpPr/>
        <p:nvPr/>
      </p:nvGrpSpPr>
      <p:grpSpPr>
        <a:xfrm>
          <a:off x="0" y="0"/>
          <a:ext cx="0" cy="0"/>
          <a:chOff x="0" y="0"/>
          <a:chExt cx="0" cy="0"/>
        </a:xfrm>
      </p:grpSpPr>
      <p:sp>
        <p:nvSpPr>
          <p:cNvPr id="10" name="Google Shape;10;p6"/>
          <p:cNvSpPr txBox="1"/>
          <p:nvPr>
            <p:ph idx="12" type="sldNum"/>
          </p:nvPr>
        </p:nvSpPr>
        <p:spPr>
          <a:xfrm>
            <a:off x="9351772" y="6614160"/>
            <a:ext cx="2743200" cy="231648"/>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chemeClr val="lt1"/>
                </a:solidFill>
                <a:latin typeface="Calibri"/>
                <a:ea typeface="Calibri"/>
                <a:cs typeface="Calibri"/>
                <a:sym typeface="Calibri"/>
              </a:defRPr>
            </a:lvl1pPr>
            <a:lvl2pPr indent="0" lvl="1" marL="0" marR="0" rtl="0" algn="r">
              <a:spcBef>
                <a:spcPts val="0"/>
              </a:spcBef>
              <a:buNone/>
              <a:defRPr b="0" i="0" sz="1050" u="none" cap="none" strike="noStrike">
                <a:solidFill>
                  <a:schemeClr val="lt1"/>
                </a:solidFill>
                <a:latin typeface="Calibri"/>
                <a:ea typeface="Calibri"/>
                <a:cs typeface="Calibri"/>
                <a:sym typeface="Calibri"/>
              </a:defRPr>
            </a:lvl2pPr>
            <a:lvl3pPr indent="0" lvl="2" marL="0" marR="0" rtl="0" algn="r">
              <a:spcBef>
                <a:spcPts val="0"/>
              </a:spcBef>
              <a:buNone/>
              <a:defRPr b="0" i="0" sz="1050" u="none" cap="none" strike="noStrike">
                <a:solidFill>
                  <a:schemeClr val="lt1"/>
                </a:solidFill>
                <a:latin typeface="Calibri"/>
                <a:ea typeface="Calibri"/>
                <a:cs typeface="Calibri"/>
                <a:sym typeface="Calibri"/>
              </a:defRPr>
            </a:lvl3pPr>
            <a:lvl4pPr indent="0" lvl="3" marL="0" marR="0" rtl="0" algn="r">
              <a:spcBef>
                <a:spcPts val="0"/>
              </a:spcBef>
              <a:buNone/>
              <a:defRPr b="0" i="0" sz="1050" u="none" cap="none" strike="noStrike">
                <a:solidFill>
                  <a:schemeClr val="lt1"/>
                </a:solidFill>
                <a:latin typeface="Calibri"/>
                <a:ea typeface="Calibri"/>
                <a:cs typeface="Calibri"/>
                <a:sym typeface="Calibri"/>
              </a:defRPr>
            </a:lvl4pPr>
            <a:lvl5pPr indent="0" lvl="4" marL="0" marR="0" rtl="0" algn="r">
              <a:spcBef>
                <a:spcPts val="0"/>
              </a:spcBef>
              <a:buNone/>
              <a:defRPr b="0" i="0" sz="1050" u="none" cap="none" strike="noStrike">
                <a:solidFill>
                  <a:schemeClr val="lt1"/>
                </a:solidFill>
                <a:latin typeface="Calibri"/>
                <a:ea typeface="Calibri"/>
                <a:cs typeface="Calibri"/>
                <a:sym typeface="Calibri"/>
              </a:defRPr>
            </a:lvl5pPr>
            <a:lvl6pPr indent="0" lvl="5" marL="0" marR="0" rtl="0" algn="r">
              <a:spcBef>
                <a:spcPts val="0"/>
              </a:spcBef>
              <a:buNone/>
              <a:defRPr b="0" i="0" sz="1050" u="none" cap="none" strike="noStrike">
                <a:solidFill>
                  <a:schemeClr val="lt1"/>
                </a:solidFill>
                <a:latin typeface="Calibri"/>
                <a:ea typeface="Calibri"/>
                <a:cs typeface="Calibri"/>
                <a:sym typeface="Calibri"/>
              </a:defRPr>
            </a:lvl6pPr>
            <a:lvl7pPr indent="0" lvl="6" marL="0" marR="0" rtl="0" algn="r">
              <a:spcBef>
                <a:spcPts val="0"/>
              </a:spcBef>
              <a:buNone/>
              <a:defRPr b="0" i="0" sz="1050" u="none" cap="none" strike="noStrike">
                <a:solidFill>
                  <a:schemeClr val="lt1"/>
                </a:solidFill>
                <a:latin typeface="Calibri"/>
                <a:ea typeface="Calibri"/>
                <a:cs typeface="Calibri"/>
                <a:sym typeface="Calibri"/>
              </a:defRPr>
            </a:lvl7pPr>
            <a:lvl8pPr indent="0" lvl="7" marL="0" marR="0" rtl="0" algn="r">
              <a:spcBef>
                <a:spcPts val="0"/>
              </a:spcBef>
              <a:buNone/>
              <a:defRPr b="0" i="0" sz="1050" u="none" cap="none" strike="noStrike">
                <a:solidFill>
                  <a:schemeClr val="lt1"/>
                </a:solidFill>
                <a:latin typeface="Calibri"/>
                <a:ea typeface="Calibri"/>
                <a:cs typeface="Calibri"/>
                <a:sym typeface="Calibri"/>
              </a:defRPr>
            </a:lvl8pPr>
            <a:lvl9pPr indent="0" lvl="8" marL="0" marR="0" rtl="0" algn="r">
              <a:spcBef>
                <a:spcPts val="0"/>
              </a:spcBef>
              <a:buNone/>
              <a:defRPr b="0" i="0" sz="1050" u="none" cap="none" strike="noStrike">
                <a:solidFill>
                  <a:schemeClr val="l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20" Type="http://schemas.openxmlformats.org/officeDocument/2006/relationships/image" Target="../media/image27.jpg"/><Relationship Id="rId22" Type="http://schemas.openxmlformats.org/officeDocument/2006/relationships/image" Target="../media/image21.png"/><Relationship Id="rId21" Type="http://schemas.openxmlformats.org/officeDocument/2006/relationships/image" Target="../media/image20.jpg"/><Relationship Id="rId24" Type="http://schemas.openxmlformats.org/officeDocument/2006/relationships/image" Target="../media/image35.jpg"/><Relationship Id="rId23" Type="http://schemas.openxmlformats.org/officeDocument/2006/relationships/image" Target="../media/image33.jpg"/><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1.png"/><Relationship Id="rId4" Type="http://schemas.openxmlformats.org/officeDocument/2006/relationships/image" Target="../media/image19.png"/><Relationship Id="rId9" Type="http://schemas.openxmlformats.org/officeDocument/2006/relationships/image" Target="../media/image15.png"/><Relationship Id="rId26" Type="http://schemas.openxmlformats.org/officeDocument/2006/relationships/image" Target="../media/image40.png"/><Relationship Id="rId25" Type="http://schemas.openxmlformats.org/officeDocument/2006/relationships/image" Target="../media/image26.png"/><Relationship Id="rId28" Type="http://schemas.openxmlformats.org/officeDocument/2006/relationships/image" Target="../media/image30.jpg"/><Relationship Id="rId27" Type="http://schemas.openxmlformats.org/officeDocument/2006/relationships/image" Target="../media/image38.jpg"/><Relationship Id="rId5" Type="http://schemas.openxmlformats.org/officeDocument/2006/relationships/image" Target="../media/image8.png"/><Relationship Id="rId6" Type="http://schemas.openxmlformats.org/officeDocument/2006/relationships/image" Target="../media/image4.png"/><Relationship Id="rId29" Type="http://schemas.openxmlformats.org/officeDocument/2006/relationships/image" Target="../media/image25.png"/><Relationship Id="rId7" Type="http://schemas.openxmlformats.org/officeDocument/2006/relationships/image" Target="../media/image12.jpg"/><Relationship Id="rId8" Type="http://schemas.openxmlformats.org/officeDocument/2006/relationships/image" Target="../media/image1.png"/><Relationship Id="rId31" Type="http://schemas.openxmlformats.org/officeDocument/2006/relationships/image" Target="../media/image39.jpg"/><Relationship Id="rId30" Type="http://schemas.openxmlformats.org/officeDocument/2006/relationships/image" Target="../media/image32.jpg"/><Relationship Id="rId11" Type="http://schemas.openxmlformats.org/officeDocument/2006/relationships/image" Target="../media/image17.png"/><Relationship Id="rId33" Type="http://schemas.openxmlformats.org/officeDocument/2006/relationships/image" Target="../media/image34.png"/><Relationship Id="rId10" Type="http://schemas.openxmlformats.org/officeDocument/2006/relationships/image" Target="../media/image16.jpg"/><Relationship Id="rId32" Type="http://schemas.openxmlformats.org/officeDocument/2006/relationships/image" Target="../media/image28.png"/><Relationship Id="rId13" Type="http://schemas.openxmlformats.org/officeDocument/2006/relationships/image" Target="../media/image6.png"/><Relationship Id="rId35" Type="http://schemas.openxmlformats.org/officeDocument/2006/relationships/image" Target="../media/image5.png"/><Relationship Id="rId12" Type="http://schemas.openxmlformats.org/officeDocument/2006/relationships/image" Target="../media/image10.jpg"/><Relationship Id="rId34" Type="http://schemas.openxmlformats.org/officeDocument/2006/relationships/image" Target="../media/image37.jpg"/><Relationship Id="rId15" Type="http://schemas.openxmlformats.org/officeDocument/2006/relationships/image" Target="../media/image18.jpg"/><Relationship Id="rId14" Type="http://schemas.openxmlformats.org/officeDocument/2006/relationships/image" Target="../media/image31.jpg"/><Relationship Id="rId17" Type="http://schemas.openxmlformats.org/officeDocument/2006/relationships/image" Target="../media/image24.png"/><Relationship Id="rId16" Type="http://schemas.openxmlformats.org/officeDocument/2006/relationships/image" Target="../media/image29.jpg"/><Relationship Id="rId19" Type="http://schemas.openxmlformats.org/officeDocument/2006/relationships/image" Target="../media/image23.png"/><Relationship Id="rId18" Type="http://schemas.openxmlformats.org/officeDocument/2006/relationships/image" Target="../media/image2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6F9FC">
                <a:alpha val="0"/>
              </a:srgbClr>
            </a:gs>
            <a:gs pos="77000">
              <a:srgbClr val="B3D1EC">
                <a:alpha val="55686"/>
              </a:srgbClr>
            </a:gs>
            <a:gs pos="89000">
              <a:srgbClr val="C3DAEF">
                <a:alpha val="58823"/>
              </a:srgbClr>
            </a:gs>
            <a:gs pos="100000">
              <a:srgbClr val="CCE0F2"/>
            </a:gs>
          </a:gsLst>
          <a:lin ang="5400000" scaled="0"/>
        </a:gradFill>
      </p:bgPr>
    </p:bg>
    <p:spTree>
      <p:nvGrpSpPr>
        <p:cNvPr id="49" name="Shape 49"/>
        <p:cNvGrpSpPr/>
        <p:nvPr/>
      </p:nvGrpSpPr>
      <p:grpSpPr>
        <a:xfrm>
          <a:off x="0" y="0"/>
          <a:ext cx="0" cy="0"/>
          <a:chOff x="0" y="0"/>
          <a:chExt cx="0" cy="0"/>
        </a:xfrm>
      </p:grpSpPr>
      <p:sp>
        <p:nvSpPr>
          <p:cNvPr id="50" name="Google Shape;50;p1"/>
          <p:cNvSpPr txBox="1"/>
          <p:nvPr>
            <p:ph type="ctrTitle"/>
          </p:nvPr>
        </p:nvSpPr>
        <p:spPr>
          <a:xfrm>
            <a:off x="2666999" y="1400194"/>
            <a:ext cx="6858001" cy="1491673"/>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2C8FCE"/>
              </a:buClr>
              <a:buSzPts val="1800"/>
              <a:buFont typeface="Arial"/>
              <a:buNone/>
            </a:pPr>
            <a:r>
              <a:rPr lang="en-US" sz="1800">
                <a:latin typeface="Arial"/>
                <a:ea typeface="Arial"/>
                <a:cs typeface="Arial"/>
                <a:sym typeface="Arial"/>
              </a:rPr>
              <a:t>Addressing the current and Future skIll needs for sustainability, digitalization and the bio-Economy in  agricuLture: </a:t>
            </a:r>
            <a:br>
              <a:rPr lang="en-US" sz="1800">
                <a:latin typeface="Arial"/>
                <a:ea typeface="Arial"/>
                <a:cs typeface="Arial"/>
                <a:sym typeface="Arial"/>
              </a:rPr>
            </a:br>
            <a:r>
              <a:rPr lang="en-US" sz="1800">
                <a:latin typeface="Arial"/>
                <a:ea typeface="Arial"/>
                <a:cs typeface="Arial"/>
                <a:sym typeface="Arial"/>
              </a:rPr>
              <a:t>European skills agenDa and Strategy</a:t>
            </a:r>
            <a:endParaRPr sz="1800">
              <a:solidFill>
                <a:srgbClr val="2B8FCE"/>
              </a:solidFill>
            </a:endParaRPr>
          </a:p>
        </p:txBody>
      </p:sp>
      <p:sp>
        <p:nvSpPr>
          <p:cNvPr id="51" name="Google Shape;51;p1"/>
          <p:cNvSpPr txBox="1"/>
          <p:nvPr>
            <p:ph idx="1" type="subTitle"/>
          </p:nvPr>
        </p:nvSpPr>
        <p:spPr>
          <a:xfrm>
            <a:off x="2667000" y="3008599"/>
            <a:ext cx="6858000" cy="966378"/>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rgbClr val="2E74B5"/>
              </a:buClr>
              <a:buSzPts val="3600"/>
              <a:buNone/>
            </a:pPr>
            <a:r>
              <a:rPr b="1" lang="en-US" sz="3600">
                <a:solidFill>
                  <a:srgbClr val="2E74B5"/>
                </a:solidFill>
                <a:latin typeface="Calibri"/>
                <a:ea typeface="Calibri"/>
                <a:cs typeface="Calibri"/>
                <a:sym typeface="Calibri"/>
              </a:rPr>
              <a:t>Sustainability Module</a:t>
            </a:r>
            <a:endParaRPr sz="3600">
              <a:latin typeface="Calibri"/>
              <a:ea typeface="Calibri"/>
              <a:cs typeface="Calibri"/>
              <a:sym typeface="Calibri"/>
            </a:endParaRPr>
          </a:p>
          <a:p>
            <a:pPr indent="0" lvl="0" marL="0" rtl="0" algn="ctr">
              <a:lnSpc>
                <a:spcPct val="90000"/>
              </a:lnSpc>
              <a:spcBef>
                <a:spcPts val="1000"/>
              </a:spcBef>
              <a:spcAft>
                <a:spcPts val="0"/>
              </a:spcAft>
              <a:buClr>
                <a:schemeClr val="dk1"/>
              </a:buClr>
              <a:buSzPts val="2800"/>
              <a:buNone/>
            </a:pPr>
            <a:r>
              <a:t/>
            </a:r>
            <a:endParaRPr sz="2800"/>
          </a:p>
        </p:txBody>
      </p:sp>
      <p:sp>
        <p:nvSpPr>
          <p:cNvPr id="52" name="Google Shape;52;p1"/>
          <p:cNvSpPr txBox="1"/>
          <p:nvPr/>
        </p:nvSpPr>
        <p:spPr>
          <a:xfrm>
            <a:off x="2667000" y="3397844"/>
            <a:ext cx="6858000" cy="966378"/>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2000"/>
              <a:buFont typeface="Arial"/>
              <a:buNone/>
            </a:pPr>
            <a:r>
              <a:t/>
            </a:r>
            <a:endParaRPr sz="2000">
              <a:solidFill>
                <a:schemeClr val="dk1"/>
              </a:solidFill>
              <a:latin typeface="Arial"/>
              <a:ea typeface="Arial"/>
              <a:cs typeface="Arial"/>
              <a:sym typeface="Arial"/>
            </a:endParaRPr>
          </a:p>
        </p:txBody>
      </p:sp>
      <p:sp>
        <p:nvSpPr>
          <p:cNvPr id="53" name="Google Shape;53;p1"/>
          <p:cNvSpPr txBox="1"/>
          <p:nvPr/>
        </p:nvSpPr>
        <p:spPr>
          <a:xfrm>
            <a:off x="2666999" y="4091709"/>
            <a:ext cx="6858000" cy="1690232"/>
          </a:xfrm>
          <a:prstGeom prst="rect">
            <a:avLst/>
          </a:prstGeom>
          <a:noFill/>
          <a:ln>
            <a:noFill/>
          </a:ln>
        </p:spPr>
        <p:txBody>
          <a:bodyPr anchorCtr="0" anchor="t" bIns="45700" lIns="91425" spcFirstLastPara="1" rIns="91425" wrap="square" tIns="45700">
            <a:normAutofit lnSpcReduction="10000"/>
          </a:bodyPr>
          <a:lstStyle/>
          <a:p>
            <a:pPr indent="0" lvl="0" marL="0" marR="0" rtl="0" algn="ctr">
              <a:lnSpc>
                <a:spcPct val="90000"/>
              </a:lnSpc>
              <a:spcBef>
                <a:spcPts val="0"/>
              </a:spcBef>
              <a:spcAft>
                <a:spcPts val="0"/>
              </a:spcAft>
              <a:buClr>
                <a:schemeClr val="dk1"/>
              </a:buClr>
              <a:buSzPts val="2400"/>
              <a:buFont typeface="Arial"/>
              <a:buNone/>
            </a:pPr>
            <a:r>
              <a:rPr b="1" lang="en-US" sz="2400">
                <a:solidFill>
                  <a:schemeClr val="dk1"/>
                </a:solidFill>
                <a:latin typeface="Arial"/>
                <a:ea typeface="Arial"/>
                <a:cs typeface="Arial"/>
                <a:sym typeface="Arial"/>
              </a:rPr>
              <a:t>&lt;Title of the Units&gt;</a:t>
            </a:r>
            <a:endParaRPr/>
          </a:p>
          <a:p>
            <a:pPr indent="0" lvl="0" marL="0" marR="0" rtl="0" algn="ctr">
              <a:lnSpc>
                <a:spcPct val="90000"/>
              </a:lnSpc>
              <a:spcBef>
                <a:spcPts val="1000"/>
              </a:spcBef>
              <a:spcAft>
                <a:spcPts val="0"/>
              </a:spcAft>
              <a:buClr>
                <a:schemeClr val="dk1"/>
              </a:buClr>
              <a:buSzPts val="2400"/>
              <a:buFont typeface="Arial"/>
              <a:buNone/>
            </a:pPr>
            <a:r>
              <a:t/>
            </a:r>
            <a:endParaRPr b="1" sz="2400">
              <a:solidFill>
                <a:schemeClr val="dk1"/>
              </a:solidFill>
              <a:latin typeface="Arial"/>
              <a:ea typeface="Arial"/>
              <a:cs typeface="Arial"/>
              <a:sym typeface="Arial"/>
            </a:endParaRPr>
          </a:p>
          <a:p>
            <a:pPr indent="0" lvl="0" marL="0" marR="0" rtl="0" algn="ctr">
              <a:lnSpc>
                <a:spcPct val="90000"/>
              </a:lnSpc>
              <a:spcBef>
                <a:spcPts val="1000"/>
              </a:spcBef>
              <a:spcAft>
                <a:spcPts val="0"/>
              </a:spcAft>
              <a:buClr>
                <a:schemeClr val="dk1"/>
              </a:buClr>
              <a:buSzPts val="2400"/>
              <a:buFont typeface="Arial"/>
              <a:buNone/>
            </a:pPr>
            <a:r>
              <a:rPr lang="en-US" sz="2400">
                <a:solidFill>
                  <a:schemeClr val="dk1"/>
                </a:solidFill>
                <a:latin typeface="Arial"/>
                <a:ea typeface="Arial"/>
                <a:cs typeface="Arial"/>
                <a:sym typeface="Arial"/>
              </a:rPr>
              <a:t>&lt;Title of the lesson&gt;</a:t>
            </a:r>
            <a:endParaRPr/>
          </a:p>
          <a:p>
            <a:pPr indent="0" lvl="0" marL="0" marR="0" rtl="0" algn="ctr">
              <a:lnSpc>
                <a:spcPct val="90000"/>
              </a:lnSpc>
              <a:spcBef>
                <a:spcPts val="1000"/>
              </a:spcBef>
              <a:spcAft>
                <a:spcPts val="0"/>
              </a:spcAft>
              <a:buClr>
                <a:schemeClr val="dk1"/>
              </a:buClr>
              <a:buSzPts val="2400"/>
              <a:buFont typeface="Arial"/>
              <a:buNone/>
            </a:pPr>
            <a:r>
              <a:rPr lang="en-US" sz="2400">
                <a:solidFill>
                  <a:schemeClr val="dk1"/>
                </a:solidFill>
                <a:latin typeface="Arial"/>
                <a:ea typeface="Arial"/>
                <a:cs typeface="Arial"/>
                <a:sym typeface="Arial"/>
              </a:rPr>
              <a:t>&lt;Day x&gt;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2"/>
          <p:cNvSpPr txBox="1"/>
          <p:nvPr>
            <p:ph type="title"/>
          </p:nvPr>
        </p:nvSpPr>
        <p:spPr>
          <a:xfrm>
            <a:off x="838200" y="248749"/>
            <a:ext cx="10515600" cy="54096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2C8FCE"/>
              </a:buClr>
              <a:buSzPts val="2800"/>
              <a:buFont typeface="Arial"/>
              <a:buNone/>
            </a:pPr>
            <a:r>
              <a:rPr lang="en-US">
                <a:solidFill>
                  <a:srgbClr val="2C8FCE"/>
                </a:solidFill>
              </a:rPr>
              <a:t>1. Introduction</a:t>
            </a:r>
            <a:endParaRPr/>
          </a:p>
        </p:txBody>
      </p:sp>
      <p:sp>
        <p:nvSpPr>
          <p:cNvPr id="59" name="Google Shape;59;p2"/>
          <p:cNvSpPr txBox="1"/>
          <p:nvPr>
            <p:ph idx="1" type="body"/>
          </p:nvPr>
        </p:nvSpPr>
        <p:spPr>
          <a:xfrm>
            <a:off x="838200" y="881150"/>
            <a:ext cx="7243618" cy="564157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000"/>
              <a:buNone/>
            </a:pPr>
            <a:r>
              <a:t/>
            </a:r>
            <a:endParaRPr/>
          </a:p>
          <a:p>
            <a:pPr indent="0" lvl="0" marL="0" rtl="0" algn="just">
              <a:lnSpc>
                <a:spcPct val="90000"/>
              </a:lnSpc>
              <a:spcBef>
                <a:spcPts val="1000"/>
              </a:spcBef>
              <a:spcAft>
                <a:spcPts val="0"/>
              </a:spcAft>
              <a:buClr>
                <a:schemeClr val="dk1"/>
              </a:buClr>
              <a:buSzPts val="2000"/>
              <a:buNone/>
            </a:pPr>
            <a:r>
              <a:rPr b="1" lang="en-US"/>
              <a:t>Main Objectives: </a:t>
            </a:r>
            <a:endParaRPr/>
          </a:p>
          <a:p>
            <a:pPr indent="-228600" lvl="0" marL="228600" rtl="0" algn="just">
              <a:lnSpc>
                <a:spcPct val="90000"/>
              </a:lnSpc>
              <a:spcBef>
                <a:spcPts val="1000"/>
              </a:spcBef>
              <a:spcAft>
                <a:spcPts val="0"/>
              </a:spcAft>
              <a:buClr>
                <a:schemeClr val="dk1"/>
              </a:buClr>
              <a:buSzPts val="2000"/>
              <a:buChar char="•"/>
            </a:pPr>
            <a:r>
              <a:rPr lang="en-US"/>
              <a:t> </a:t>
            </a:r>
            <a:endParaRPr/>
          </a:p>
          <a:p>
            <a:pPr indent="0" lvl="0" marL="0" rtl="0" algn="just">
              <a:lnSpc>
                <a:spcPct val="90000"/>
              </a:lnSpc>
              <a:spcBef>
                <a:spcPts val="1000"/>
              </a:spcBef>
              <a:spcAft>
                <a:spcPts val="0"/>
              </a:spcAft>
              <a:buClr>
                <a:schemeClr val="dk1"/>
              </a:buClr>
              <a:buSzPts val="2000"/>
              <a:buNone/>
            </a:pPr>
            <a:r>
              <a:t/>
            </a:r>
            <a:endParaRPr/>
          </a:p>
        </p:txBody>
      </p:sp>
      <p:sp>
        <p:nvSpPr>
          <p:cNvPr id="60" name="Google Shape;60;p2"/>
          <p:cNvSpPr txBox="1"/>
          <p:nvPr>
            <p:ph idx="12" type="sldNum"/>
          </p:nvPr>
        </p:nvSpPr>
        <p:spPr>
          <a:xfrm>
            <a:off x="9327724" y="6614616"/>
            <a:ext cx="2743200" cy="23164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3"/>
          <p:cNvSpPr txBox="1"/>
          <p:nvPr>
            <p:ph type="title"/>
          </p:nvPr>
        </p:nvSpPr>
        <p:spPr>
          <a:xfrm>
            <a:off x="838200" y="248749"/>
            <a:ext cx="10515600" cy="54096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2B8ECE"/>
              </a:buClr>
              <a:buSzPts val="2800"/>
              <a:buFont typeface="Arial"/>
              <a:buNone/>
            </a:pPr>
            <a:r>
              <a:rPr lang="en-US"/>
              <a:t>2. Learning Outcomes</a:t>
            </a:r>
            <a:br>
              <a:rPr lang="en-US"/>
            </a:br>
            <a:r>
              <a:rPr lang="en-US"/>
              <a:t> </a:t>
            </a:r>
            <a:endParaRPr/>
          </a:p>
        </p:txBody>
      </p:sp>
      <p:sp>
        <p:nvSpPr>
          <p:cNvPr id="66" name="Google Shape;66;p3"/>
          <p:cNvSpPr txBox="1"/>
          <p:nvPr>
            <p:ph idx="1" type="body"/>
          </p:nvPr>
        </p:nvSpPr>
        <p:spPr>
          <a:xfrm>
            <a:off x="0" y="789700"/>
            <a:ext cx="10515600" cy="5641500"/>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000"/>
              <a:buNone/>
            </a:pPr>
            <a:r>
              <a:rPr b="1" lang="en-US"/>
              <a:t>Learning Outcomes</a:t>
            </a:r>
            <a:endParaRPr/>
          </a:p>
          <a:p>
            <a:pPr indent="-228600" lvl="0" marL="228600" rtl="0" algn="just">
              <a:lnSpc>
                <a:spcPct val="90000"/>
              </a:lnSpc>
              <a:spcBef>
                <a:spcPts val="1000"/>
              </a:spcBef>
              <a:spcAft>
                <a:spcPts val="0"/>
              </a:spcAft>
              <a:buClr>
                <a:schemeClr val="dk1"/>
              </a:buClr>
              <a:buSzPts val="2000"/>
              <a:buChar char="•"/>
            </a:pPr>
            <a:r>
              <a:rPr b="1" lang="en-US"/>
              <a:t>LO.1: </a:t>
            </a:r>
            <a:r>
              <a:rPr lang="en-US"/>
              <a:t> </a:t>
            </a:r>
            <a:endParaRPr/>
          </a:p>
          <a:p>
            <a:pPr indent="-228600" lvl="0" marL="228600" rtl="0" algn="just">
              <a:lnSpc>
                <a:spcPct val="90000"/>
              </a:lnSpc>
              <a:spcBef>
                <a:spcPts val="1000"/>
              </a:spcBef>
              <a:spcAft>
                <a:spcPts val="0"/>
              </a:spcAft>
              <a:buClr>
                <a:schemeClr val="dk1"/>
              </a:buClr>
              <a:buSzPts val="2000"/>
              <a:buChar char="•"/>
            </a:pPr>
            <a:r>
              <a:rPr b="1" lang="en-US"/>
              <a:t>LO.2: </a:t>
            </a:r>
            <a:r>
              <a:rPr lang="en-US"/>
              <a:t> </a:t>
            </a:r>
            <a:endParaRPr/>
          </a:p>
          <a:p>
            <a:pPr indent="-228600" lvl="0" marL="228600" rtl="0" algn="just">
              <a:lnSpc>
                <a:spcPct val="90000"/>
              </a:lnSpc>
              <a:spcBef>
                <a:spcPts val="1000"/>
              </a:spcBef>
              <a:spcAft>
                <a:spcPts val="0"/>
              </a:spcAft>
              <a:buClr>
                <a:schemeClr val="dk1"/>
              </a:buClr>
              <a:buSzPts val="2000"/>
              <a:buChar char="•"/>
            </a:pPr>
            <a:r>
              <a:rPr b="1" lang="en-US"/>
              <a:t>LO.3: </a:t>
            </a:r>
            <a:r>
              <a:rPr lang="en-US"/>
              <a:t> </a:t>
            </a:r>
            <a:endParaRPr/>
          </a:p>
          <a:p>
            <a:pPr indent="-228600" lvl="0" marL="228600" rtl="0" algn="just">
              <a:lnSpc>
                <a:spcPct val="90000"/>
              </a:lnSpc>
              <a:spcBef>
                <a:spcPts val="1000"/>
              </a:spcBef>
              <a:spcAft>
                <a:spcPts val="0"/>
              </a:spcAft>
              <a:buClr>
                <a:schemeClr val="dk1"/>
              </a:buClr>
              <a:buSzPts val="2000"/>
              <a:buChar char="•"/>
            </a:pPr>
            <a:r>
              <a:rPr b="1" lang="en-US"/>
              <a:t>…: </a:t>
            </a:r>
            <a:r>
              <a:rPr lang="en-US"/>
              <a:t> </a:t>
            </a:r>
            <a:endParaRPr/>
          </a:p>
          <a:p>
            <a:pPr indent="-101600" lvl="0" marL="228600" rtl="0" algn="just">
              <a:lnSpc>
                <a:spcPct val="90000"/>
              </a:lnSpc>
              <a:spcBef>
                <a:spcPts val="1000"/>
              </a:spcBef>
              <a:spcAft>
                <a:spcPts val="0"/>
              </a:spcAft>
              <a:buClr>
                <a:schemeClr val="dk1"/>
              </a:buClr>
              <a:buSzPts val="2000"/>
              <a:buNone/>
            </a:pPr>
            <a:r>
              <a:t/>
            </a:r>
            <a:endParaRPr/>
          </a:p>
        </p:txBody>
      </p:sp>
      <p:sp>
        <p:nvSpPr>
          <p:cNvPr id="67" name="Google Shape;67;p3"/>
          <p:cNvSpPr txBox="1"/>
          <p:nvPr>
            <p:ph idx="12" type="sldNum"/>
          </p:nvPr>
        </p:nvSpPr>
        <p:spPr>
          <a:xfrm>
            <a:off x="9327724" y="6614616"/>
            <a:ext cx="2743200" cy="23164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4"/>
          <p:cNvSpPr txBox="1"/>
          <p:nvPr>
            <p:ph type="title"/>
          </p:nvPr>
        </p:nvSpPr>
        <p:spPr>
          <a:xfrm>
            <a:off x="838200" y="248749"/>
            <a:ext cx="10515600" cy="54096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2B8ECE"/>
              </a:buClr>
              <a:buSzPts val="2800"/>
              <a:buFont typeface="Arial"/>
              <a:buNone/>
            </a:pPr>
            <a:r>
              <a:rPr lang="en-US"/>
              <a:t>3. YX</a:t>
            </a:r>
            <a:endParaRPr/>
          </a:p>
        </p:txBody>
      </p:sp>
      <p:sp>
        <p:nvSpPr>
          <p:cNvPr id="73" name="Google Shape;73;p4"/>
          <p:cNvSpPr txBox="1"/>
          <p:nvPr>
            <p:ph idx="1" type="body"/>
          </p:nvPr>
        </p:nvSpPr>
        <p:spPr>
          <a:xfrm>
            <a:off x="838200" y="866503"/>
            <a:ext cx="9624934" cy="5124994"/>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000"/>
              <a:buChar char="•"/>
            </a:pPr>
            <a:r>
              <a:rPr b="1" lang="en-US"/>
              <a:t>X.1 title of the lesson</a:t>
            </a:r>
            <a:endParaRPr/>
          </a:p>
          <a:p>
            <a:pPr indent="0" lvl="0" marL="0" rtl="0" algn="just">
              <a:lnSpc>
                <a:spcPct val="90000"/>
              </a:lnSpc>
              <a:spcBef>
                <a:spcPts val="1000"/>
              </a:spcBef>
              <a:spcAft>
                <a:spcPts val="0"/>
              </a:spcAft>
              <a:buClr>
                <a:schemeClr val="dk1"/>
              </a:buClr>
              <a:buSzPts val="2000"/>
              <a:buNone/>
            </a:pPr>
            <a:r>
              <a:rPr lang="en-US"/>
              <a:t> 	</a:t>
            </a:r>
            <a:endParaRPr/>
          </a:p>
        </p:txBody>
      </p:sp>
      <p:sp>
        <p:nvSpPr>
          <p:cNvPr id="74" name="Google Shape;74;p4"/>
          <p:cNvSpPr txBox="1"/>
          <p:nvPr>
            <p:ph idx="12" type="sldNum"/>
          </p:nvPr>
        </p:nvSpPr>
        <p:spPr>
          <a:xfrm>
            <a:off x="9327724" y="6614616"/>
            <a:ext cx="2743200" cy="23164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5"/>
          <p:cNvSpPr txBox="1"/>
          <p:nvPr>
            <p:ph idx="12" type="sldNum"/>
          </p:nvPr>
        </p:nvSpPr>
        <p:spPr>
          <a:xfrm>
            <a:off x="9351772" y="6614160"/>
            <a:ext cx="2743200" cy="231648"/>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grpSp>
        <p:nvGrpSpPr>
          <p:cNvPr id="80" name="Google Shape;80;p5"/>
          <p:cNvGrpSpPr/>
          <p:nvPr/>
        </p:nvGrpSpPr>
        <p:grpSpPr>
          <a:xfrm>
            <a:off x="2029807" y="578841"/>
            <a:ext cx="8132385" cy="4376086"/>
            <a:chOff x="2029807" y="640414"/>
            <a:chExt cx="8132385" cy="4376086"/>
          </a:xfrm>
        </p:grpSpPr>
        <p:grpSp>
          <p:nvGrpSpPr>
            <p:cNvPr id="81" name="Google Shape;81;p5"/>
            <p:cNvGrpSpPr/>
            <p:nvPr/>
          </p:nvGrpSpPr>
          <p:grpSpPr>
            <a:xfrm>
              <a:off x="2029807" y="640414"/>
              <a:ext cx="8132385" cy="4376086"/>
              <a:chOff x="561976" y="1122198"/>
              <a:chExt cx="8132385" cy="4163318"/>
            </a:xfrm>
          </p:grpSpPr>
          <p:pic>
            <p:nvPicPr>
              <p:cNvPr id="82" name="Google Shape;82;p5"/>
              <p:cNvPicPr preferRelativeResize="0"/>
              <p:nvPr/>
            </p:nvPicPr>
            <p:blipFill rotWithShape="1">
              <a:blip r:embed="rId3">
                <a:alphaModFix/>
              </a:blip>
              <a:srcRect b="0" l="0" r="0" t="0"/>
              <a:stretch/>
            </p:blipFill>
            <p:spPr>
              <a:xfrm>
                <a:off x="2157590" y="2066517"/>
                <a:ext cx="1212821" cy="458009"/>
              </a:xfrm>
              <a:prstGeom prst="rect">
                <a:avLst/>
              </a:prstGeom>
              <a:noFill/>
              <a:ln>
                <a:noFill/>
              </a:ln>
            </p:spPr>
          </p:pic>
          <p:pic>
            <p:nvPicPr>
              <p:cNvPr id="83" name="Google Shape;83;p5"/>
              <p:cNvPicPr preferRelativeResize="0"/>
              <p:nvPr/>
            </p:nvPicPr>
            <p:blipFill rotWithShape="1">
              <a:blip r:embed="rId4">
                <a:alphaModFix/>
              </a:blip>
              <a:srcRect b="0" l="0" r="0" t="0"/>
              <a:stretch/>
            </p:blipFill>
            <p:spPr>
              <a:xfrm>
                <a:off x="5532416" y="2200275"/>
                <a:ext cx="1230333" cy="505388"/>
              </a:xfrm>
              <a:prstGeom prst="rect">
                <a:avLst/>
              </a:prstGeom>
              <a:noFill/>
              <a:ln>
                <a:noFill/>
              </a:ln>
            </p:spPr>
          </p:pic>
          <p:pic>
            <p:nvPicPr>
              <p:cNvPr id="84" name="Google Shape;84;p5"/>
              <p:cNvPicPr preferRelativeResize="0"/>
              <p:nvPr/>
            </p:nvPicPr>
            <p:blipFill rotWithShape="1">
              <a:blip r:embed="rId5">
                <a:alphaModFix/>
              </a:blip>
              <a:srcRect b="0" l="0" r="0" t="0"/>
              <a:stretch/>
            </p:blipFill>
            <p:spPr>
              <a:xfrm>
                <a:off x="561976" y="2000251"/>
                <a:ext cx="1327904" cy="393526"/>
              </a:xfrm>
              <a:prstGeom prst="rect">
                <a:avLst/>
              </a:prstGeom>
              <a:noFill/>
              <a:ln>
                <a:noFill/>
              </a:ln>
            </p:spPr>
          </p:pic>
          <p:pic>
            <p:nvPicPr>
              <p:cNvPr id="85" name="Google Shape;85;p5"/>
              <p:cNvPicPr preferRelativeResize="0"/>
              <p:nvPr/>
            </p:nvPicPr>
            <p:blipFill rotWithShape="1">
              <a:blip r:embed="rId6">
                <a:alphaModFix/>
              </a:blip>
              <a:srcRect b="0" l="0" r="0" t="0"/>
              <a:stretch/>
            </p:blipFill>
            <p:spPr>
              <a:xfrm>
                <a:off x="2663018" y="1122198"/>
                <a:ext cx="1043939" cy="441020"/>
              </a:xfrm>
              <a:prstGeom prst="rect">
                <a:avLst/>
              </a:prstGeom>
              <a:noFill/>
              <a:ln>
                <a:noFill/>
              </a:ln>
            </p:spPr>
          </p:pic>
          <p:pic>
            <p:nvPicPr>
              <p:cNvPr id="86" name="Google Shape;86;p5"/>
              <p:cNvPicPr preferRelativeResize="0"/>
              <p:nvPr/>
            </p:nvPicPr>
            <p:blipFill rotWithShape="1">
              <a:blip r:embed="rId7">
                <a:alphaModFix/>
              </a:blip>
              <a:srcRect b="0" l="0" r="0" t="0"/>
              <a:stretch/>
            </p:blipFill>
            <p:spPr>
              <a:xfrm>
                <a:off x="1276350" y="1208500"/>
                <a:ext cx="1029789" cy="506000"/>
              </a:xfrm>
              <a:prstGeom prst="rect">
                <a:avLst/>
              </a:prstGeom>
              <a:noFill/>
              <a:ln>
                <a:noFill/>
              </a:ln>
            </p:spPr>
          </p:pic>
          <p:pic>
            <p:nvPicPr>
              <p:cNvPr id="87" name="Google Shape;87;p5"/>
              <p:cNvPicPr preferRelativeResize="0"/>
              <p:nvPr/>
            </p:nvPicPr>
            <p:blipFill rotWithShape="1">
              <a:blip r:embed="rId8">
                <a:alphaModFix/>
              </a:blip>
              <a:srcRect b="0" l="0" r="0" t="0"/>
              <a:stretch/>
            </p:blipFill>
            <p:spPr>
              <a:xfrm>
                <a:off x="5018636" y="1238046"/>
                <a:ext cx="836817" cy="387406"/>
              </a:xfrm>
              <a:prstGeom prst="rect">
                <a:avLst/>
              </a:prstGeom>
              <a:noFill/>
              <a:ln>
                <a:noFill/>
              </a:ln>
            </p:spPr>
          </p:pic>
          <p:pic>
            <p:nvPicPr>
              <p:cNvPr id="88" name="Google Shape;88;p5"/>
              <p:cNvPicPr preferRelativeResize="0"/>
              <p:nvPr/>
            </p:nvPicPr>
            <p:blipFill rotWithShape="1">
              <a:blip r:embed="rId9">
                <a:alphaModFix/>
              </a:blip>
              <a:srcRect b="10777" l="0" r="0" t="5844"/>
              <a:stretch/>
            </p:blipFill>
            <p:spPr>
              <a:xfrm>
                <a:off x="3680341" y="2072855"/>
                <a:ext cx="1612671" cy="1524000"/>
              </a:xfrm>
              <a:prstGeom prst="rect">
                <a:avLst/>
              </a:prstGeom>
              <a:solidFill>
                <a:srgbClr val="ECECEC"/>
              </a:solidFill>
              <a:ln cap="rnd" cmpd="sng" w="190500">
                <a:solidFill>
                  <a:srgbClr val="FFFFFF"/>
                </a:solidFill>
                <a:prstDash val="solid"/>
                <a:round/>
                <a:headEnd len="sm" w="sm" type="none"/>
                <a:tailEnd len="sm" w="sm" type="none"/>
              </a:ln>
              <a:effectLst>
                <a:outerShdw blurRad="50000" rotWithShape="0" algn="tl">
                  <a:srgbClr val="000000">
                    <a:alpha val="40784"/>
                  </a:srgbClr>
                </a:outerShdw>
              </a:effectLst>
            </p:spPr>
          </p:pic>
          <p:pic>
            <p:nvPicPr>
              <p:cNvPr id="89" name="Google Shape;89;p5"/>
              <p:cNvPicPr preferRelativeResize="0"/>
              <p:nvPr/>
            </p:nvPicPr>
            <p:blipFill rotWithShape="1">
              <a:blip r:embed="rId10">
                <a:alphaModFix/>
              </a:blip>
              <a:srcRect b="0" l="0" r="0" t="0"/>
              <a:stretch/>
            </p:blipFill>
            <p:spPr>
              <a:xfrm>
                <a:off x="3868137" y="1181271"/>
                <a:ext cx="815570" cy="381002"/>
              </a:xfrm>
              <a:prstGeom prst="rect">
                <a:avLst/>
              </a:prstGeom>
              <a:noFill/>
              <a:ln>
                <a:noFill/>
              </a:ln>
            </p:spPr>
          </p:pic>
          <p:pic>
            <p:nvPicPr>
              <p:cNvPr id="90" name="Google Shape;90;p5"/>
              <p:cNvPicPr preferRelativeResize="0"/>
              <p:nvPr/>
            </p:nvPicPr>
            <p:blipFill rotWithShape="1">
              <a:blip r:embed="rId11">
                <a:alphaModFix/>
              </a:blip>
              <a:srcRect b="0" l="0" r="0" t="0"/>
              <a:stretch/>
            </p:blipFill>
            <p:spPr>
              <a:xfrm>
                <a:off x="6172069" y="1169372"/>
                <a:ext cx="1066717" cy="293802"/>
              </a:xfrm>
              <a:prstGeom prst="rect">
                <a:avLst/>
              </a:prstGeom>
              <a:noFill/>
              <a:ln>
                <a:noFill/>
              </a:ln>
            </p:spPr>
          </p:pic>
          <p:pic>
            <p:nvPicPr>
              <p:cNvPr id="91" name="Google Shape;91;p5"/>
              <p:cNvPicPr preferRelativeResize="0"/>
              <p:nvPr/>
            </p:nvPicPr>
            <p:blipFill rotWithShape="1">
              <a:blip r:embed="rId12">
                <a:alphaModFix/>
              </a:blip>
              <a:srcRect b="0" l="0" r="0" t="0"/>
              <a:stretch/>
            </p:blipFill>
            <p:spPr>
              <a:xfrm>
                <a:off x="6287488" y="3781425"/>
                <a:ext cx="1161062" cy="398495"/>
              </a:xfrm>
              <a:prstGeom prst="rect">
                <a:avLst/>
              </a:prstGeom>
              <a:noFill/>
              <a:ln>
                <a:noFill/>
              </a:ln>
            </p:spPr>
          </p:pic>
          <p:pic>
            <p:nvPicPr>
              <p:cNvPr id="92" name="Google Shape;92;p5"/>
              <p:cNvPicPr preferRelativeResize="0"/>
              <p:nvPr/>
            </p:nvPicPr>
            <p:blipFill rotWithShape="1">
              <a:blip r:embed="rId13">
                <a:alphaModFix/>
              </a:blip>
              <a:srcRect b="0" l="0" r="0" t="0"/>
              <a:stretch/>
            </p:blipFill>
            <p:spPr>
              <a:xfrm>
                <a:off x="6815763" y="2809875"/>
                <a:ext cx="470862" cy="533712"/>
              </a:xfrm>
              <a:prstGeom prst="rect">
                <a:avLst/>
              </a:prstGeom>
              <a:noFill/>
              <a:ln>
                <a:noFill/>
              </a:ln>
            </p:spPr>
          </p:pic>
          <p:pic>
            <p:nvPicPr>
              <p:cNvPr id="93" name="Google Shape;93;p5"/>
              <p:cNvPicPr preferRelativeResize="0"/>
              <p:nvPr/>
            </p:nvPicPr>
            <p:blipFill rotWithShape="1">
              <a:blip r:embed="rId14">
                <a:alphaModFix/>
              </a:blip>
              <a:srcRect b="0" l="0" r="0" t="0"/>
              <a:stretch/>
            </p:blipFill>
            <p:spPr>
              <a:xfrm>
                <a:off x="6075621" y="1762437"/>
                <a:ext cx="933218" cy="331950"/>
              </a:xfrm>
              <a:prstGeom prst="rect">
                <a:avLst/>
              </a:prstGeom>
              <a:noFill/>
              <a:ln>
                <a:noFill/>
              </a:ln>
            </p:spPr>
          </p:pic>
          <p:pic>
            <p:nvPicPr>
              <p:cNvPr id="94" name="Google Shape;94;p5"/>
              <p:cNvPicPr preferRelativeResize="0"/>
              <p:nvPr/>
            </p:nvPicPr>
            <p:blipFill rotWithShape="1">
              <a:blip r:embed="rId15">
                <a:alphaModFix/>
              </a:blip>
              <a:srcRect b="0" l="0" r="0" t="0"/>
              <a:stretch/>
            </p:blipFill>
            <p:spPr>
              <a:xfrm>
                <a:off x="1566545" y="2745885"/>
                <a:ext cx="540623" cy="473468"/>
              </a:xfrm>
              <a:prstGeom prst="rect">
                <a:avLst/>
              </a:prstGeom>
              <a:noFill/>
              <a:ln>
                <a:noFill/>
              </a:ln>
            </p:spPr>
          </p:pic>
          <p:pic>
            <p:nvPicPr>
              <p:cNvPr id="95" name="Google Shape;95;p5"/>
              <p:cNvPicPr preferRelativeResize="0"/>
              <p:nvPr/>
            </p:nvPicPr>
            <p:blipFill rotWithShape="1">
              <a:blip r:embed="rId16">
                <a:alphaModFix/>
              </a:blip>
              <a:srcRect b="0" l="0" r="0" t="0"/>
              <a:stretch/>
            </p:blipFill>
            <p:spPr>
              <a:xfrm>
                <a:off x="7294720" y="2107108"/>
                <a:ext cx="1399641" cy="398494"/>
              </a:xfrm>
              <a:prstGeom prst="rect">
                <a:avLst/>
              </a:prstGeom>
              <a:noFill/>
              <a:ln>
                <a:noFill/>
              </a:ln>
            </p:spPr>
          </p:pic>
          <p:pic>
            <p:nvPicPr>
              <p:cNvPr id="96" name="Google Shape;96;p5"/>
              <p:cNvPicPr preferRelativeResize="0"/>
              <p:nvPr/>
            </p:nvPicPr>
            <p:blipFill rotWithShape="1">
              <a:blip r:embed="rId17">
                <a:alphaModFix/>
              </a:blip>
              <a:srcRect b="0" l="0" r="0" t="0"/>
              <a:stretch/>
            </p:blipFill>
            <p:spPr>
              <a:xfrm>
                <a:off x="597715" y="2924175"/>
                <a:ext cx="669110" cy="574084"/>
              </a:xfrm>
              <a:prstGeom prst="rect">
                <a:avLst/>
              </a:prstGeom>
              <a:noFill/>
              <a:ln>
                <a:noFill/>
              </a:ln>
            </p:spPr>
          </p:pic>
          <p:pic>
            <p:nvPicPr>
              <p:cNvPr id="97" name="Google Shape;97;p5"/>
              <p:cNvPicPr preferRelativeResize="0"/>
              <p:nvPr/>
            </p:nvPicPr>
            <p:blipFill rotWithShape="1">
              <a:blip r:embed="rId18">
                <a:alphaModFix/>
              </a:blip>
              <a:srcRect b="0" l="0" r="0" t="0"/>
              <a:stretch/>
            </p:blipFill>
            <p:spPr>
              <a:xfrm>
                <a:off x="825416" y="3691053"/>
                <a:ext cx="689325" cy="574084"/>
              </a:xfrm>
              <a:prstGeom prst="rect">
                <a:avLst/>
              </a:prstGeom>
              <a:noFill/>
              <a:ln>
                <a:noFill/>
              </a:ln>
            </p:spPr>
          </p:pic>
          <p:pic>
            <p:nvPicPr>
              <p:cNvPr id="98" name="Google Shape;98;p5"/>
              <p:cNvPicPr preferRelativeResize="0"/>
              <p:nvPr/>
            </p:nvPicPr>
            <p:blipFill rotWithShape="1">
              <a:blip r:embed="rId19">
                <a:alphaModFix/>
              </a:blip>
              <a:srcRect b="-524" l="0" r="0" t="0"/>
              <a:stretch/>
            </p:blipFill>
            <p:spPr>
              <a:xfrm>
                <a:off x="2026757" y="3552775"/>
                <a:ext cx="1158230" cy="400319"/>
              </a:xfrm>
              <a:prstGeom prst="rect">
                <a:avLst/>
              </a:prstGeom>
              <a:noFill/>
              <a:ln>
                <a:noFill/>
              </a:ln>
            </p:spPr>
          </p:pic>
          <p:pic>
            <p:nvPicPr>
              <p:cNvPr id="99" name="Google Shape;99;p5"/>
              <p:cNvPicPr preferRelativeResize="0"/>
              <p:nvPr/>
            </p:nvPicPr>
            <p:blipFill rotWithShape="1">
              <a:blip r:embed="rId20">
                <a:alphaModFix/>
              </a:blip>
              <a:srcRect b="0" l="0" r="0" t="0"/>
              <a:stretch/>
            </p:blipFill>
            <p:spPr>
              <a:xfrm>
                <a:off x="4043766" y="4567171"/>
                <a:ext cx="613216" cy="679465"/>
              </a:xfrm>
              <a:prstGeom prst="rect">
                <a:avLst/>
              </a:prstGeom>
              <a:noFill/>
              <a:ln>
                <a:noFill/>
              </a:ln>
            </p:spPr>
          </p:pic>
          <p:pic>
            <p:nvPicPr>
              <p:cNvPr id="100" name="Google Shape;100;p5"/>
              <p:cNvPicPr preferRelativeResize="0"/>
              <p:nvPr/>
            </p:nvPicPr>
            <p:blipFill rotWithShape="1">
              <a:blip r:embed="rId21">
                <a:alphaModFix/>
              </a:blip>
              <a:srcRect b="0" l="0" r="0" t="-36649"/>
              <a:stretch/>
            </p:blipFill>
            <p:spPr>
              <a:xfrm>
                <a:off x="4071416" y="3654518"/>
                <a:ext cx="1070610" cy="533400"/>
              </a:xfrm>
              <a:prstGeom prst="rect">
                <a:avLst/>
              </a:prstGeom>
              <a:noFill/>
              <a:ln>
                <a:noFill/>
              </a:ln>
            </p:spPr>
          </p:pic>
          <p:pic>
            <p:nvPicPr>
              <p:cNvPr id="101" name="Google Shape;101;p5"/>
              <p:cNvPicPr preferRelativeResize="0"/>
              <p:nvPr/>
            </p:nvPicPr>
            <p:blipFill rotWithShape="1">
              <a:blip r:embed="rId22">
                <a:alphaModFix/>
              </a:blip>
              <a:srcRect b="7899" l="10302" r="8292" t="11627"/>
              <a:stretch/>
            </p:blipFill>
            <p:spPr>
              <a:xfrm>
                <a:off x="5592732" y="2995603"/>
                <a:ext cx="1013453" cy="574045"/>
              </a:xfrm>
              <a:prstGeom prst="rect">
                <a:avLst/>
              </a:prstGeom>
              <a:noFill/>
              <a:ln>
                <a:noFill/>
              </a:ln>
            </p:spPr>
          </p:pic>
          <p:pic>
            <p:nvPicPr>
              <p:cNvPr id="102" name="Google Shape;102;p5"/>
              <p:cNvPicPr preferRelativeResize="0"/>
              <p:nvPr/>
            </p:nvPicPr>
            <p:blipFill rotWithShape="1">
              <a:blip r:embed="rId23">
                <a:alphaModFix/>
              </a:blip>
              <a:srcRect b="0" l="0" r="0" t="0"/>
              <a:stretch/>
            </p:blipFill>
            <p:spPr>
              <a:xfrm>
                <a:off x="7734301" y="2717258"/>
                <a:ext cx="533100" cy="730394"/>
              </a:xfrm>
              <a:prstGeom prst="rect">
                <a:avLst/>
              </a:prstGeom>
              <a:noFill/>
              <a:ln>
                <a:noFill/>
              </a:ln>
            </p:spPr>
          </p:pic>
          <p:pic>
            <p:nvPicPr>
              <p:cNvPr id="103" name="Google Shape;103;p5"/>
              <p:cNvPicPr preferRelativeResize="0"/>
              <p:nvPr/>
            </p:nvPicPr>
            <p:blipFill rotWithShape="1">
              <a:blip r:embed="rId24">
                <a:alphaModFix/>
              </a:blip>
              <a:srcRect b="0" l="0" r="0" t="0"/>
              <a:stretch/>
            </p:blipFill>
            <p:spPr>
              <a:xfrm>
                <a:off x="2458901" y="2828557"/>
                <a:ext cx="931545" cy="372110"/>
              </a:xfrm>
              <a:prstGeom prst="rect">
                <a:avLst/>
              </a:prstGeom>
              <a:noFill/>
              <a:ln>
                <a:noFill/>
              </a:ln>
            </p:spPr>
          </p:pic>
          <p:pic>
            <p:nvPicPr>
              <p:cNvPr id="104" name="Google Shape;104;p5"/>
              <p:cNvPicPr preferRelativeResize="0"/>
              <p:nvPr/>
            </p:nvPicPr>
            <p:blipFill rotWithShape="1">
              <a:blip r:embed="rId25">
                <a:alphaModFix/>
              </a:blip>
              <a:srcRect b="-26693" l="-6470" r="-8843" t="-14363"/>
              <a:stretch/>
            </p:blipFill>
            <p:spPr>
              <a:xfrm>
                <a:off x="2056333" y="4481169"/>
                <a:ext cx="805136" cy="437516"/>
              </a:xfrm>
              <a:prstGeom prst="rect">
                <a:avLst/>
              </a:prstGeom>
              <a:noFill/>
              <a:ln>
                <a:noFill/>
              </a:ln>
            </p:spPr>
          </p:pic>
          <p:pic>
            <p:nvPicPr>
              <p:cNvPr id="105" name="Google Shape;105;p5"/>
              <p:cNvPicPr preferRelativeResize="0"/>
              <p:nvPr/>
            </p:nvPicPr>
            <p:blipFill rotWithShape="1">
              <a:blip r:embed="rId26">
                <a:alphaModFix/>
              </a:blip>
              <a:srcRect b="0" l="0" r="0" t="0"/>
              <a:stretch/>
            </p:blipFill>
            <p:spPr>
              <a:xfrm>
                <a:off x="2760419" y="4931054"/>
                <a:ext cx="908008" cy="354462"/>
              </a:xfrm>
              <a:prstGeom prst="rect">
                <a:avLst/>
              </a:prstGeom>
              <a:noFill/>
              <a:ln>
                <a:noFill/>
              </a:ln>
            </p:spPr>
          </p:pic>
          <p:pic>
            <p:nvPicPr>
              <p:cNvPr id="106" name="Google Shape;106;p5"/>
              <p:cNvPicPr preferRelativeResize="0"/>
              <p:nvPr/>
            </p:nvPicPr>
            <p:blipFill rotWithShape="1">
              <a:blip r:embed="rId27">
                <a:alphaModFix/>
              </a:blip>
              <a:srcRect b="0" l="0" r="0" t="0"/>
              <a:stretch/>
            </p:blipFill>
            <p:spPr>
              <a:xfrm>
                <a:off x="3184987" y="4049809"/>
                <a:ext cx="581827" cy="369090"/>
              </a:xfrm>
              <a:prstGeom prst="rect">
                <a:avLst/>
              </a:prstGeom>
              <a:noFill/>
              <a:ln>
                <a:noFill/>
              </a:ln>
            </p:spPr>
          </p:pic>
          <p:pic>
            <p:nvPicPr>
              <p:cNvPr id="107" name="Google Shape;107;p5"/>
              <p:cNvPicPr preferRelativeResize="0"/>
              <p:nvPr/>
            </p:nvPicPr>
            <p:blipFill rotWithShape="1">
              <a:blip r:embed="rId28">
                <a:alphaModFix/>
              </a:blip>
              <a:srcRect b="0" l="0" r="0" t="0"/>
              <a:stretch/>
            </p:blipFill>
            <p:spPr>
              <a:xfrm>
                <a:off x="5255719" y="4115348"/>
                <a:ext cx="922752" cy="505387"/>
              </a:xfrm>
              <a:prstGeom prst="rect">
                <a:avLst/>
              </a:prstGeom>
              <a:noFill/>
              <a:ln>
                <a:noFill/>
              </a:ln>
            </p:spPr>
          </p:pic>
          <p:pic>
            <p:nvPicPr>
              <p:cNvPr id="108" name="Google Shape;108;p5"/>
              <p:cNvPicPr preferRelativeResize="0"/>
              <p:nvPr/>
            </p:nvPicPr>
            <p:blipFill rotWithShape="1">
              <a:blip r:embed="rId29">
                <a:alphaModFix/>
              </a:blip>
              <a:srcRect b="-27341" l="0" r="0" t="0"/>
              <a:stretch/>
            </p:blipFill>
            <p:spPr>
              <a:xfrm>
                <a:off x="6989709" y="4351747"/>
                <a:ext cx="1229562" cy="364888"/>
              </a:xfrm>
              <a:prstGeom prst="rect">
                <a:avLst/>
              </a:prstGeom>
              <a:noFill/>
              <a:ln>
                <a:noFill/>
              </a:ln>
            </p:spPr>
          </p:pic>
          <p:pic>
            <p:nvPicPr>
              <p:cNvPr id="109" name="Google Shape;109;p5"/>
              <p:cNvPicPr preferRelativeResize="0"/>
              <p:nvPr/>
            </p:nvPicPr>
            <p:blipFill rotWithShape="1">
              <a:blip r:embed="rId30">
                <a:alphaModFix/>
              </a:blip>
              <a:srcRect b="0" l="0" r="0" t="0"/>
              <a:stretch/>
            </p:blipFill>
            <p:spPr>
              <a:xfrm>
                <a:off x="1301245" y="4222198"/>
                <a:ext cx="589280" cy="638794"/>
              </a:xfrm>
              <a:prstGeom prst="rect">
                <a:avLst/>
              </a:prstGeom>
              <a:noFill/>
              <a:ln>
                <a:noFill/>
              </a:ln>
            </p:spPr>
          </p:pic>
          <p:pic>
            <p:nvPicPr>
              <p:cNvPr id="110" name="Google Shape;110;p5"/>
              <p:cNvPicPr preferRelativeResize="0"/>
              <p:nvPr/>
            </p:nvPicPr>
            <p:blipFill rotWithShape="1">
              <a:blip r:embed="rId31">
                <a:alphaModFix/>
              </a:blip>
              <a:srcRect b="0" l="0" r="0" t="0"/>
              <a:stretch/>
            </p:blipFill>
            <p:spPr>
              <a:xfrm>
                <a:off x="4855175" y="4846858"/>
                <a:ext cx="2000556" cy="411215"/>
              </a:xfrm>
              <a:prstGeom prst="rect">
                <a:avLst/>
              </a:prstGeom>
              <a:noFill/>
              <a:ln>
                <a:noFill/>
              </a:ln>
            </p:spPr>
          </p:pic>
          <p:pic>
            <p:nvPicPr>
              <p:cNvPr id="111" name="Google Shape;111;p5"/>
              <p:cNvPicPr preferRelativeResize="0"/>
              <p:nvPr/>
            </p:nvPicPr>
            <p:blipFill rotWithShape="1">
              <a:blip r:embed="rId32">
                <a:alphaModFix/>
              </a:blip>
              <a:srcRect b="0" l="0" r="0" t="0"/>
              <a:stretch/>
            </p:blipFill>
            <p:spPr>
              <a:xfrm>
                <a:off x="7538778" y="1199484"/>
                <a:ext cx="680493" cy="660242"/>
              </a:xfrm>
              <a:prstGeom prst="rect">
                <a:avLst/>
              </a:prstGeom>
              <a:noFill/>
              <a:ln>
                <a:noFill/>
              </a:ln>
            </p:spPr>
          </p:pic>
          <p:pic>
            <p:nvPicPr>
              <p:cNvPr id="112" name="Google Shape;112;p5"/>
              <p:cNvPicPr preferRelativeResize="0"/>
              <p:nvPr/>
            </p:nvPicPr>
            <p:blipFill rotWithShape="1">
              <a:blip r:embed="rId33">
                <a:alphaModFix/>
              </a:blip>
              <a:srcRect b="0" l="0" r="0" t="0"/>
              <a:stretch/>
            </p:blipFill>
            <p:spPr>
              <a:xfrm>
                <a:off x="7516657" y="3765985"/>
                <a:ext cx="998693" cy="430682"/>
              </a:xfrm>
              <a:prstGeom prst="rect">
                <a:avLst/>
              </a:prstGeom>
              <a:noFill/>
              <a:ln>
                <a:noFill/>
              </a:ln>
            </p:spPr>
          </p:pic>
        </p:grpSp>
        <p:pic>
          <p:nvPicPr>
            <p:cNvPr id="113" name="Google Shape;113;p5"/>
            <p:cNvPicPr preferRelativeResize="0"/>
            <p:nvPr/>
          </p:nvPicPr>
          <p:blipFill rotWithShape="1">
            <a:blip r:embed="rId34">
              <a:alphaModFix/>
            </a:blip>
            <a:srcRect b="0" l="0" r="0" t="0"/>
            <a:stretch/>
          </p:blipFill>
          <p:spPr>
            <a:xfrm>
              <a:off x="8594021" y="4577274"/>
              <a:ext cx="780934" cy="328644"/>
            </a:xfrm>
            <a:prstGeom prst="rect">
              <a:avLst/>
            </a:prstGeom>
            <a:noFill/>
            <a:ln>
              <a:noFill/>
            </a:ln>
          </p:spPr>
        </p:pic>
      </p:grpSp>
      <p:sp>
        <p:nvSpPr>
          <p:cNvPr id="114" name="Google Shape;114;p5"/>
          <p:cNvSpPr txBox="1"/>
          <p:nvPr/>
        </p:nvSpPr>
        <p:spPr>
          <a:xfrm>
            <a:off x="7138746" y="5456322"/>
            <a:ext cx="4472418" cy="707886"/>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1000">
                <a:solidFill>
                  <a:schemeClr val="dk1"/>
                </a:solidFill>
                <a:latin typeface="Calibri"/>
                <a:ea typeface="Calibri"/>
                <a:cs typeface="Calibri"/>
                <a:sym typeface="Calibri"/>
              </a:rPr>
              <a:t>Disclaimer: </a:t>
            </a:r>
            <a:r>
              <a:rPr lang="en-US" sz="1000">
                <a:solidFill>
                  <a:schemeClr val="dk1"/>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115" name="Google Shape;115;p5"/>
          <p:cNvPicPr preferRelativeResize="0"/>
          <p:nvPr/>
        </p:nvPicPr>
        <p:blipFill rotWithShape="1">
          <a:blip r:embed="rId35">
            <a:alphaModFix/>
          </a:blip>
          <a:srcRect b="0" l="0" r="0" t="0"/>
          <a:stretch/>
        </p:blipFill>
        <p:spPr>
          <a:xfrm>
            <a:off x="4612376" y="5469511"/>
            <a:ext cx="2411657" cy="67600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LLaboratE-ThemeNew">
  <a:themeElements>
    <a:clrScheme name="Θέμα του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2018-10-15T13:11:22Z</dcterms:created>
  <dc:creator>Francesca Sanna</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0484126-3486-41a9-802e-7f1e2277276c_Enabled">
    <vt:lpwstr>True</vt:lpwstr>
  </property>
  <property fmtid="{D5CDD505-2E9C-101B-9397-08002B2CF9AE}" pid="3" name="MSIP_Label_d0484126-3486-41a9-802e-7f1e2277276c_SiteId">
    <vt:lpwstr>eec01f8e-737f-43e3-9ed5-f8a59913bd82</vt:lpwstr>
  </property>
  <property fmtid="{D5CDD505-2E9C-101B-9397-08002B2CF9AE}" pid="4" name="MSIP_Label_d0484126-3486-41a9-802e-7f1e2277276c_Owner">
    <vt:lpwstr>pal.johan.from@nmbu.no</vt:lpwstr>
  </property>
  <property fmtid="{D5CDD505-2E9C-101B-9397-08002B2CF9AE}" pid="5" name="MSIP_Label_d0484126-3486-41a9-802e-7f1e2277276c_SetDate">
    <vt:lpwstr>2020-01-11T12:05:33.3131731Z</vt:lpwstr>
  </property>
  <property fmtid="{D5CDD505-2E9C-101B-9397-08002B2CF9AE}" pid="6" name="MSIP_Label_d0484126-3486-41a9-802e-7f1e2277276c_Name">
    <vt:lpwstr>Internal</vt:lpwstr>
  </property>
  <property fmtid="{D5CDD505-2E9C-101B-9397-08002B2CF9AE}" pid="7" name="MSIP_Label_d0484126-3486-41a9-802e-7f1e2277276c_Application">
    <vt:lpwstr>Microsoft Azure Information Protection</vt:lpwstr>
  </property>
  <property fmtid="{D5CDD505-2E9C-101B-9397-08002B2CF9AE}" pid="8" name="MSIP_Label_d0484126-3486-41a9-802e-7f1e2277276c_ActionId">
    <vt:lpwstr>d4a85e94-51e7-46ba-8cf1-49bfd1a7a6de</vt:lpwstr>
  </property>
  <property fmtid="{D5CDD505-2E9C-101B-9397-08002B2CF9AE}" pid="9" name="MSIP_Label_d0484126-3486-41a9-802e-7f1e2277276c_Extended_MSFT_Method">
    <vt:lpwstr>Automatic</vt:lpwstr>
  </property>
  <property fmtid="{D5CDD505-2E9C-101B-9397-08002B2CF9AE}" pid="10" name="Sensitivity">
    <vt:lpwstr>Internal</vt:lpwstr>
  </property>
</Properties>
</file>