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7"/>
  </p:notesMasterIdLst>
  <p:sldIdLst>
    <p:sldId id="256" r:id="rId6"/>
  </p:sldIdLst>
  <p:sldSz cx="21383625" cy="30275213"/>
  <p:notesSz cx="20929600" cy="2981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2D8"/>
    <a:srgbClr val="78CDD1"/>
    <a:srgbClr val="83CBCF"/>
    <a:srgbClr val="FBFBFB"/>
    <a:srgbClr val="743034"/>
    <a:srgbClr val="743E4A"/>
    <a:srgbClr val="85CCD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8D950-5C11-4418-8797-EF167052FFE9}" v="14" dt="2022-04-06T14:41:47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5338" autoAdjust="0"/>
  </p:normalViewPr>
  <p:slideViewPr>
    <p:cSldViewPr snapToGrid="0">
      <p:cViewPr>
        <p:scale>
          <a:sx n="50" d="100"/>
          <a:sy n="50" d="100"/>
        </p:scale>
        <p:origin x="-329" y="-1591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Castejón" userId="902db4f2-c93d-47dc-8f7b-243b74b8bc29" providerId="ADAL" clId="{2AA8D950-5C11-4418-8797-EF167052FFE9}"/>
    <pc:docChg chg="undo custSel modSld">
      <pc:chgData name="Patricia Castejón" userId="902db4f2-c93d-47dc-8f7b-243b74b8bc29" providerId="ADAL" clId="{2AA8D950-5C11-4418-8797-EF167052FFE9}" dt="2022-04-06T14:43:53.271" v="894" actId="20577"/>
      <pc:docMkLst>
        <pc:docMk/>
      </pc:docMkLst>
      <pc:sldChg chg="addSp delSp modSp mod">
        <pc:chgData name="Patricia Castejón" userId="902db4f2-c93d-47dc-8f7b-243b74b8bc29" providerId="ADAL" clId="{2AA8D950-5C11-4418-8797-EF167052FFE9}" dt="2022-04-06T14:43:53.271" v="894" actId="20577"/>
        <pc:sldMkLst>
          <pc:docMk/>
          <pc:sldMk cId="2421149933" sldId="256"/>
        </pc:sldMkLst>
        <pc:spChg chg="mod">
          <ac:chgData name="Patricia Castejón" userId="902db4f2-c93d-47dc-8f7b-243b74b8bc29" providerId="ADAL" clId="{2AA8D950-5C11-4418-8797-EF167052FFE9}" dt="2022-04-06T12:43:02.718" v="0" actId="338"/>
          <ac:spMkLst>
            <pc:docMk/>
            <pc:sldMk cId="2421149933" sldId="256"/>
            <ac:spMk id="5" creationId="{79EC2BF8-84F4-4515-9661-61F28E670343}"/>
          </ac:spMkLst>
        </pc:spChg>
        <pc:spChg chg="mod">
          <ac:chgData name="Patricia Castejón" userId="902db4f2-c93d-47dc-8f7b-243b74b8bc29" providerId="ADAL" clId="{2AA8D950-5C11-4418-8797-EF167052FFE9}" dt="2022-04-06T12:43:02.718" v="0" actId="338"/>
          <ac:spMkLst>
            <pc:docMk/>
            <pc:sldMk cId="2421149933" sldId="256"/>
            <ac:spMk id="16" creationId="{D7BC7B9A-FBF9-4FA9-8672-8132D31515BB}"/>
          </ac:spMkLst>
        </pc:spChg>
        <pc:spChg chg="mod">
          <ac:chgData name="Patricia Castejón" userId="902db4f2-c93d-47dc-8f7b-243b74b8bc29" providerId="ADAL" clId="{2AA8D950-5C11-4418-8797-EF167052FFE9}" dt="2022-04-06T14:17:03.527" v="502" actId="108"/>
          <ac:spMkLst>
            <pc:docMk/>
            <pc:sldMk cId="2421149933" sldId="256"/>
            <ac:spMk id="19" creationId="{D76F5DC9-4E02-433A-8A98-8B87E933249F}"/>
          </ac:spMkLst>
        </pc:spChg>
        <pc:spChg chg="mod">
          <ac:chgData name="Patricia Castejón" userId="902db4f2-c93d-47dc-8f7b-243b74b8bc29" providerId="ADAL" clId="{2AA8D950-5C11-4418-8797-EF167052FFE9}" dt="2022-04-06T12:43:02.718" v="0" actId="338"/>
          <ac:spMkLst>
            <pc:docMk/>
            <pc:sldMk cId="2421149933" sldId="256"/>
            <ac:spMk id="30" creationId="{30E6D48E-963E-4492-A01E-7B6431AADC20}"/>
          </ac:spMkLst>
        </pc:spChg>
        <pc:spChg chg="mod">
          <ac:chgData name="Patricia Castejón" userId="902db4f2-c93d-47dc-8f7b-243b74b8bc29" providerId="ADAL" clId="{2AA8D950-5C11-4418-8797-EF167052FFE9}" dt="2022-04-06T14:43:53.271" v="894" actId="20577"/>
          <ac:spMkLst>
            <pc:docMk/>
            <pc:sldMk cId="2421149933" sldId="256"/>
            <ac:spMk id="75" creationId="{D5963EF1-C72B-4C6B-9CF6-7D6F5B9D8136}"/>
          </ac:spMkLst>
        </pc:spChg>
        <pc:spChg chg="mod">
          <ac:chgData name="Patricia Castejón" userId="902db4f2-c93d-47dc-8f7b-243b74b8bc29" providerId="ADAL" clId="{2AA8D950-5C11-4418-8797-EF167052FFE9}" dt="2022-04-06T14:22:09.485" v="550" actId="20577"/>
          <ac:spMkLst>
            <pc:docMk/>
            <pc:sldMk cId="2421149933" sldId="256"/>
            <ac:spMk id="78" creationId="{3CE89CB5-1AA4-4066-97B1-D18ABEBB2E83}"/>
          </ac:spMkLst>
        </pc:spChg>
        <pc:spChg chg="mod">
          <ac:chgData name="Patricia Castejón" userId="902db4f2-c93d-47dc-8f7b-243b74b8bc29" providerId="ADAL" clId="{2AA8D950-5C11-4418-8797-EF167052FFE9}" dt="2022-04-06T14:11:44.602" v="36" actId="20577"/>
          <ac:spMkLst>
            <pc:docMk/>
            <pc:sldMk cId="2421149933" sldId="256"/>
            <ac:spMk id="79" creationId="{5B0782AB-7FBF-4791-BD43-71BBE24699FB}"/>
          </ac:spMkLst>
        </pc:spChg>
        <pc:spChg chg="mod">
          <ac:chgData name="Patricia Castejón" userId="902db4f2-c93d-47dc-8f7b-243b74b8bc29" providerId="ADAL" clId="{2AA8D950-5C11-4418-8797-EF167052FFE9}" dt="2022-04-06T14:11:36.435" v="33" actId="14100"/>
          <ac:spMkLst>
            <pc:docMk/>
            <pc:sldMk cId="2421149933" sldId="256"/>
            <ac:spMk id="80" creationId="{05032704-AAF8-471D-AE21-614940D016ED}"/>
          </ac:spMkLst>
        </pc:spChg>
        <pc:spChg chg="add mod">
          <ac:chgData name="Patricia Castejón" userId="902db4f2-c93d-47dc-8f7b-243b74b8bc29" providerId="ADAL" clId="{2AA8D950-5C11-4418-8797-EF167052FFE9}" dt="2022-04-06T14:10:09.797" v="27" actId="14100"/>
          <ac:spMkLst>
            <pc:docMk/>
            <pc:sldMk cId="2421149933" sldId="256"/>
            <ac:spMk id="82" creationId="{FED401E6-986D-4108-B0D3-895F8BD92B16}"/>
          </ac:spMkLst>
        </pc:spChg>
        <pc:spChg chg="mod">
          <ac:chgData name="Patricia Castejón" userId="902db4f2-c93d-47dc-8f7b-243b74b8bc29" providerId="ADAL" clId="{2AA8D950-5C11-4418-8797-EF167052FFE9}" dt="2022-04-06T14:41:30.280" v="776" actId="255"/>
          <ac:spMkLst>
            <pc:docMk/>
            <pc:sldMk cId="2421149933" sldId="256"/>
            <ac:spMk id="148" creationId="{52FC65D8-980F-4B94-B027-10108B06CCB6}"/>
          </ac:spMkLst>
        </pc:spChg>
        <pc:spChg chg="mod">
          <ac:chgData name="Patricia Castejón" userId="902db4f2-c93d-47dc-8f7b-243b74b8bc29" providerId="ADAL" clId="{2AA8D950-5C11-4418-8797-EF167052FFE9}" dt="2022-04-06T14:39:27.375" v="695" actId="20577"/>
          <ac:spMkLst>
            <pc:docMk/>
            <pc:sldMk cId="2421149933" sldId="256"/>
            <ac:spMk id="149" creationId="{CE7229D8-BB45-47FD-8890-9F2A95D5D926}"/>
          </ac:spMkLst>
        </pc:spChg>
        <pc:spChg chg="mod">
          <ac:chgData name="Patricia Castejón" userId="902db4f2-c93d-47dc-8f7b-243b74b8bc29" providerId="ADAL" clId="{2AA8D950-5C11-4418-8797-EF167052FFE9}" dt="2022-04-06T12:43:02.718" v="0" actId="338"/>
          <ac:spMkLst>
            <pc:docMk/>
            <pc:sldMk cId="2421149933" sldId="256"/>
            <ac:spMk id="151" creationId="{1E1AC54D-8A51-43B6-8E3E-2E9CB931B8C7}"/>
          </ac:spMkLst>
        </pc:spChg>
        <pc:spChg chg="mod">
          <ac:chgData name="Patricia Castejón" userId="902db4f2-c93d-47dc-8f7b-243b74b8bc29" providerId="ADAL" clId="{2AA8D950-5C11-4418-8797-EF167052FFE9}" dt="2022-04-06T14:42:39.054" v="835" actId="313"/>
          <ac:spMkLst>
            <pc:docMk/>
            <pc:sldMk cId="2421149933" sldId="256"/>
            <ac:spMk id="162" creationId="{B2C12BAC-4E98-4FEE-B62F-14B193869CAB}"/>
          </ac:spMkLst>
        </pc:spChg>
        <pc:spChg chg="mod">
          <ac:chgData name="Patricia Castejón" userId="902db4f2-c93d-47dc-8f7b-243b74b8bc29" providerId="ADAL" clId="{2AA8D950-5C11-4418-8797-EF167052FFE9}" dt="2022-04-06T14:42:56.695" v="838" actId="20577"/>
          <ac:spMkLst>
            <pc:docMk/>
            <pc:sldMk cId="2421149933" sldId="256"/>
            <ac:spMk id="164" creationId="{5E6EC663-080E-464B-B16E-0AAA35823B65}"/>
          </ac:spMkLst>
        </pc:spChg>
        <pc:spChg chg="mod">
          <ac:chgData name="Patricia Castejón" userId="902db4f2-c93d-47dc-8f7b-243b74b8bc29" providerId="ADAL" clId="{2AA8D950-5C11-4418-8797-EF167052FFE9}" dt="2022-04-06T14:43:11.087" v="860" actId="20577"/>
          <ac:spMkLst>
            <pc:docMk/>
            <pc:sldMk cId="2421149933" sldId="256"/>
            <ac:spMk id="165" creationId="{BC575401-3A9A-431A-ABF1-971ACC61D34A}"/>
          </ac:spMkLst>
        </pc:spChg>
        <pc:spChg chg="mod">
          <ac:chgData name="Patricia Castejón" userId="902db4f2-c93d-47dc-8f7b-243b74b8bc29" providerId="ADAL" clId="{2AA8D950-5C11-4418-8797-EF167052FFE9}" dt="2022-04-06T14:43:20.602" v="866" actId="20577"/>
          <ac:spMkLst>
            <pc:docMk/>
            <pc:sldMk cId="2421149933" sldId="256"/>
            <ac:spMk id="166" creationId="{6E5041B6-8FF4-4564-B26B-E59B078BF90D}"/>
          </ac:spMkLst>
        </pc:spChg>
        <pc:spChg chg="mod">
          <ac:chgData name="Patricia Castejón" userId="902db4f2-c93d-47dc-8f7b-243b74b8bc29" providerId="ADAL" clId="{2AA8D950-5C11-4418-8797-EF167052FFE9}" dt="2022-04-06T12:43:02.718" v="0" actId="338"/>
          <ac:spMkLst>
            <pc:docMk/>
            <pc:sldMk cId="2421149933" sldId="256"/>
            <ac:spMk id="167" creationId="{26E5AA95-C635-4900-AE3B-0BA1221F41FA}"/>
          </ac:spMkLst>
        </pc:spChg>
        <pc:spChg chg="mod">
          <ac:chgData name="Patricia Castejón" userId="902db4f2-c93d-47dc-8f7b-243b74b8bc29" providerId="ADAL" clId="{2AA8D950-5C11-4418-8797-EF167052FFE9}" dt="2022-04-06T12:43:02.718" v="0" actId="338"/>
          <ac:spMkLst>
            <pc:docMk/>
            <pc:sldMk cId="2421149933" sldId="256"/>
            <ac:spMk id="1027" creationId="{0EBAC88C-0C88-4B1B-A59E-8C645E662AA9}"/>
          </ac:spMkLst>
        </pc:spChg>
        <pc:spChg chg="mod">
          <ac:chgData name="Patricia Castejón" userId="902db4f2-c93d-47dc-8f7b-243b74b8bc29" providerId="ADAL" clId="{2AA8D950-5C11-4418-8797-EF167052FFE9}" dt="2022-04-06T14:14:51.145" v="64"/>
          <ac:spMkLst>
            <pc:docMk/>
            <pc:sldMk cId="2421149933" sldId="256"/>
            <ac:spMk id="1071" creationId="{72E5E2C8-9E6D-4CE3-90D4-61481EA17F01}"/>
          </ac:spMkLst>
        </pc:spChg>
        <pc:spChg chg="mod">
          <ac:chgData name="Patricia Castejón" userId="902db4f2-c93d-47dc-8f7b-243b74b8bc29" providerId="ADAL" clId="{2AA8D950-5C11-4418-8797-EF167052FFE9}" dt="2022-04-06T14:24:45.766" v="655" actId="20577"/>
          <ac:spMkLst>
            <pc:docMk/>
            <pc:sldMk cId="2421149933" sldId="256"/>
            <ac:spMk id="1073" creationId="{38E0402C-CA4E-47F9-97F0-4DDF17958834}"/>
          </ac:spMkLst>
        </pc:spChg>
        <pc:spChg chg="mod">
          <ac:chgData name="Patricia Castejón" userId="902db4f2-c93d-47dc-8f7b-243b74b8bc29" providerId="ADAL" clId="{2AA8D950-5C11-4418-8797-EF167052FFE9}" dt="2022-04-06T14:14:11.898" v="63" actId="255"/>
          <ac:spMkLst>
            <pc:docMk/>
            <pc:sldMk cId="2421149933" sldId="256"/>
            <ac:spMk id="1074" creationId="{10C91D01-5D6D-4362-AB6C-727EE71A7E98}"/>
          </ac:spMkLst>
        </pc:s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1" creationId="{00000000-0000-0000-0000-000000000000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3" creationId="{224965E7-34D4-465E-AF18-E4F7D1D2A62E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4" creationId="{95E13D66-D6F9-4F11-84C6-096CE44EBD0A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6" creationId="{D9A6F818-7F05-4844-8432-71F680A488BF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31" creationId="{7015D67E-C54D-4780-971C-9355AC251ECE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111" creationId="{F979BE8E-1862-40F5-B009-609BAB4BEB2D}"/>
          </ac:grpSpMkLst>
        </pc:grpChg>
        <pc:grpChg chg="add del mod">
          <ac:chgData name="Patricia Castejón" userId="902db4f2-c93d-47dc-8f7b-243b74b8bc29" providerId="ADAL" clId="{2AA8D950-5C11-4418-8797-EF167052FFE9}" dt="2022-04-06T14:08:08.861" v="17" actId="478"/>
          <ac:grpSpMkLst>
            <pc:docMk/>
            <pc:sldMk cId="2421149933" sldId="256"/>
            <ac:grpSpMk id="1028" creationId="{01837F23-0DAD-4AF6-9564-33F485D5F32C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1075" creationId="{C801BA0A-8E90-4326-A7AB-23F248EF42F1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1076" creationId="{57367D3C-00B6-4BC3-999B-E59685C32332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1077" creationId="{627EBD2C-7851-491C-AB5B-E1143B196C73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1078" creationId="{346A2742-514F-4977-9210-1FE3375DED64}"/>
          </ac:grpSpMkLst>
        </pc:grpChg>
        <pc:grpChg chg="mod">
          <ac:chgData name="Patricia Castejón" userId="902db4f2-c93d-47dc-8f7b-243b74b8bc29" providerId="ADAL" clId="{2AA8D950-5C11-4418-8797-EF167052FFE9}" dt="2022-04-06T12:43:02.718" v="0" actId="338"/>
          <ac:grpSpMkLst>
            <pc:docMk/>
            <pc:sldMk cId="2421149933" sldId="256"/>
            <ac:grpSpMk id="1079" creationId="{3A66EE9F-5883-4769-BB0C-B75D240BC35C}"/>
          </ac:grpSpMkLst>
        </pc:grpChg>
        <pc:graphicFrameChg chg="del mod">
          <ac:chgData name="Patricia Castejón" userId="902db4f2-c93d-47dc-8f7b-243b74b8bc29" providerId="ADAL" clId="{2AA8D950-5C11-4418-8797-EF167052FFE9}" dt="2022-04-06T14:21:43.228" v="524" actId="478"/>
          <ac:graphicFrameMkLst>
            <pc:docMk/>
            <pc:sldMk cId="2421149933" sldId="256"/>
            <ac:graphicFrameMk id="13" creationId="{10B0756F-A1BD-452B-8EB6-BD2C396B1899}"/>
          </ac:graphicFrameMkLst>
        </pc:graphicFrame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2" creationId="{A4D6D7D7-818A-43AE-9FFE-FAED641E7A6C}"/>
          </ac:picMkLst>
        </pc:picChg>
        <pc:picChg chg="add del mod">
          <ac:chgData name="Patricia Castejón" userId="902db4f2-c93d-47dc-8f7b-243b74b8bc29" providerId="ADAL" clId="{2AA8D950-5C11-4418-8797-EF167052FFE9}" dt="2022-04-06T14:06:58.233" v="13"/>
          <ac:picMkLst>
            <pc:docMk/>
            <pc:sldMk cId="2421149933" sldId="256"/>
            <ac:picMk id="7" creationId="{5B53D6B6-1C76-4B9D-87CE-9392ED3107AF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8" creationId="{E2F9CE78-233A-4CCC-A918-E7BD4CBB5921}"/>
          </ac:picMkLst>
        </pc:picChg>
        <pc:picChg chg="add del mod">
          <ac:chgData name="Patricia Castejón" userId="902db4f2-c93d-47dc-8f7b-243b74b8bc29" providerId="ADAL" clId="{2AA8D950-5C11-4418-8797-EF167052FFE9}" dt="2022-04-06T14:08:02.628" v="16"/>
          <ac:picMkLst>
            <pc:docMk/>
            <pc:sldMk cId="2421149933" sldId="256"/>
            <ac:picMk id="9" creationId="{902DDC7E-42DD-403A-AF70-321530DEA7C8}"/>
          </ac:picMkLst>
        </pc:picChg>
        <pc:picChg chg="add mod">
          <ac:chgData name="Patricia Castejón" userId="902db4f2-c93d-47dc-8f7b-243b74b8bc29" providerId="ADAL" clId="{2AA8D950-5C11-4418-8797-EF167052FFE9}" dt="2022-04-06T14:20:55.267" v="523" actId="14100"/>
          <ac:picMkLst>
            <pc:docMk/>
            <pc:sldMk cId="2421149933" sldId="256"/>
            <ac:picMk id="10" creationId="{01117CF9-D913-4ADA-AE85-E86C7D0E82AC}"/>
          </ac:picMkLst>
        </pc:picChg>
        <pc:picChg chg="add del mod">
          <ac:chgData name="Patricia Castejón" userId="902db4f2-c93d-47dc-8f7b-243b74b8bc29" providerId="ADAL" clId="{2AA8D950-5C11-4418-8797-EF167052FFE9}" dt="2022-04-06T14:19:44.583" v="515"/>
          <ac:picMkLst>
            <pc:docMk/>
            <pc:sldMk cId="2421149933" sldId="256"/>
            <ac:picMk id="11" creationId="{5FCF5184-7FD3-4E34-8318-C0ED8CB6FA37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" creationId="{66980CE8-E39C-46CA-80B1-1323AEED74F7}"/>
          </ac:picMkLst>
        </pc:picChg>
        <pc:picChg chg="add del">
          <ac:chgData name="Patricia Castejón" userId="902db4f2-c93d-47dc-8f7b-243b74b8bc29" providerId="ADAL" clId="{2AA8D950-5C11-4418-8797-EF167052FFE9}" dt="2022-04-06T14:22:56.918" v="552"/>
          <ac:picMkLst>
            <pc:docMk/>
            <pc:sldMk cId="2421149933" sldId="256"/>
            <ac:picMk id="14" creationId="{F0C5DA64-6E11-40A2-AEB0-588315E0F2E9}"/>
          </ac:picMkLst>
        </pc:picChg>
        <pc:picChg chg="add del mod">
          <ac:chgData name="Patricia Castejón" userId="902db4f2-c93d-47dc-8f7b-243b74b8bc29" providerId="ADAL" clId="{2AA8D950-5C11-4418-8797-EF167052FFE9}" dt="2022-04-06T14:41:49.660" v="778" actId="478"/>
          <ac:picMkLst>
            <pc:docMk/>
            <pc:sldMk cId="2421149933" sldId="256"/>
            <ac:picMk id="15" creationId="{A8799218-BF31-4E1B-9C24-D7878177A14E}"/>
          </ac:picMkLst>
        </pc:picChg>
        <pc:picChg chg="add del mod">
          <ac:chgData name="Patricia Castejón" userId="902db4f2-c93d-47dc-8f7b-243b74b8bc29" providerId="ADAL" clId="{2AA8D950-5C11-4418-8797-EF167052FFE9}" dt="2022-04-06T14:41:58.435" v="779" actId="478"/>
          <ac:picMkLst>
            <pc:docMk/>
            <pc:sldMk cId="2421149933" sldId="256"/>
            <ac:picMk id="17" creationId="{1BB3FEC1-850E-445C-87DE-8C59E2B18E33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27" creationId="{85E303B3-CE21-4E2A-8205-168CFE3F7997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29" creationId="{15EE1DFC-2B19-4FD1-9591-A09A25FF6A94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42" creationId="{E0FEF3DD-7EAB-4450-86DC-D7ADB44118FC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43" creationId="{AFB72AAE-0A9E-4CFB-8637-46973F710E1E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44" creationId="{62FA5609-32EF-4E08-87FE-E179323D139A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12" creationId="{A5A505C6-3679-45D8-9F93-F65F7888D3D9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13" creationId="{4EB67DBF-DF4E-49EE-B5FE-F21AF45CB547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14" creationId="{C097D2CC-19C4-48FF-BEF5-BEDC4B850EAA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15" creationId="{23A17185-7495-4190-8333-5127FEA0256F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16" creationId="{E1C7515E-8870-4E23-BB00-2DB55F4CC6CC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17" creationId="{3CE1DA7B-4B52-4C4C-A854-16CEF9CAB810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19" creationId="{6F1E2717-3DE2-42AC-9A6F-C11E9C5F35F8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0" creationId="{F9CF3C3D-1AB5-4E57-9A8E-95894338CEA2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1" creationId="{CF75FE84-F21B-4505-8DE2-7B1B91B944E5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2" creationId="{1135CD43-D24D-483D-803E-97EA1076BDC5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3" creationId="{E5077510-98FC-4001-ABBA-0A7B46772BA2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4" creationId="{60B864B5-9480-4782-8D14-F1B2220F0237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5" creationId="{E6E6F87A-50A2-43A3-929B-529AC3F3CE4D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6" creationId="{E513027B-E10C-449A-9C2A-8E866A87A583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7" creationId="{631E13D9-F2B5-4886-9DDC-AE3FB0CCBC8D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8" creationId="{47E0FDAA-C51D-4429-87F2-C4982D4E5030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29" creationId="{B75629D4-7ADC-4637-8FEB-D930F92EFB66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0" creationId="{FAF44D1B-2120-48E5-BEDB-C06DCDA38F1A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1" creationId="{21614C6F-9E77-4538-B21C-660A82731C06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2" creationId="{0D8E7FA4-9FB2-4FE2-B571-8CBD85DFA03B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3" creationId="{7736C92C-3849-46CF-88B9-E03DF68243C5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4" creationId="{59DC9E2C-AAEA-411A-BD5F-7200093B7675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5" creationId="{F191D5E5-6302-40F7-8876-44C77EEDFE8D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6" creationId="{47E39603-E78B-4576-8833-8B1E1795A786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7" creationId="{D62AA26B-12BD-49AB-97D9-1F02E02A5E47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8" creationId="{3A3BE59E-054E-406C-9074-54704F405F6A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39" creationId="{2765B707-0E2F-4248-BCAD-976ADEEAC518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40" creationId="{BA0F56C4-DADB-4F1B-BF05-5A7BA0FD3F1E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41" creationId="{E2533BCF-1F7D-40B3-B1A5-983F70174F43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42" creationId="{8095D663-63C0-4309-8D69-37E10BCDBF63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56" creationId="{313BF340-D578-4105-8758-156592446922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57" creationId="{2192E946-AD3E-4BEB-96CA-8D65A00847E3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58" creationId="{20B73659-8F8D-42AB-92FF-3619ED96AD6E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029" creationId="{770BE628-6405-47F3-BFE0-7C0C3AD88A80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030" creationId="{195CF289-6C6E-4E9E-BF47-B3B62C1ABF1E}"/>
          </ac:picMkLst>
        </pc:picChg>
        <pc:picChg chg="add del mod">
          <ac:chgData name="Patricia Castejón" userId="902db4f2-c93d-47dc-8f7b-243b74b8bc29" providerId="ADAL" clId="{2AA8D950-5C11-4418-8797-EF167052FFE9}" dt="2022-04-06T12:43:09.485" v="1" actId="338"/>
          <ac:picMkLst>
            <pc:docMk/>
            <pc:sldMk cId="2421149933" sldId="256"/>
            <ac:picMk id="1035" creationId="{EC75D7B5-3B87-43E7-A2BE-B04C642C4738}"/>
          </ac:picMkLst>
        </pc:picChg>
        <pc:picChg chg="del mod">
          <ac:chgData name="Patricia Castejón" userId="902db4f2-c93d-47dc-8f7b-243b74b8bc29" providerId="ADAL" clId="{2AA8D950-5C11-4418-8797-EF167052FFE9}" dt="2022-04-06T14:18:33.723" v="511" actId="478"/>
          <ac:picMkLst>
            <pc:docMk/>
            <pc:sldMk cId="2421149933" sldId="256"/>
            <ac:picMk id="1036" creationId="{67975C70-4367-426C-AE2B-671A5227EE83}"/>
          </ac:picMkLst>
        </pc:picChg>
        <pc:picChg chg="mod">
          <ac:chgData name="Patricia Castejón" userId="902db4f2-c93d-47dc-8f7b-243b74b8bc29" providerId="ADAL" clId="{2AA8D950-5C11-4418-8797-EF167052FFE9}" dt="2022-04-06T12:43:02.718" v="0" actId="338"/>
          <ac:picMkLst>
            <pc:docMk/>
            <pc:sldMk cId="2421149933" sldId="256"/>
            <ac:picMk id="1098" creationId="{57EF44BD-A755-4675-AB3D-12B5BCF486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6159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6159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48937AC0-D5D6-49DB-8CCC-402A1202AFD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11975" y="3727450"/>
            <a:ext cx="7105650" cy="1006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92960" y="14350682"/>
            <a:ext cx="16743680" cy="11741468"/>
          </a:xfrm>
          <a:prstGeom prst="rect">
            <a:avLst/>
          </a:prstGeom>
        </p:spPr>
        <p:txBody>
          <a:bodyPr vert="horz" lIns="289993" tIns="144996" rIns="289993" bIns="144996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28323446"/>
            <a:ext cx="9069493" cy="1496155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855264" y="28323446"/>
            <a:ext cx="9069493" cy="1496155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BF61930B-4C3A-441D-B5BB-961F436D637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3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38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477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214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8952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690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429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167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7905" algn="l" defTabSz="2479477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911975" y="3727450"/>
            <a:ext cx="7105650" cy="10064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1930B-4C3A-441D-B5BB-961F436D63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5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6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4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2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4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6CE1-A8EC-40BF-B0C0-764101FF06DB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C342-EBFC-46B2-B63F-DFD981E9E193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7855242-6BC3-4D08-BF0F-E11F3BD14C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28000" contrast="14000"/>
          </a:blip>
          <a:stretch>
            <a:fillRect/>
          </a:stretch>
        </p:blipFill>
        <p:spPr>
          <a:xfrm>
            <a:off x="0" y="15294301"/>
            <a:ext cx="21383625" cy="149793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20F75C-301A-498A-8529-B998C52B1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lum bright="20000" contrast="20000"/>
          </a:blip>
          <a:srcRect t="21229" b="24406"/>
          <a:stretch/>
        </p:blipFill>
        <p:spPr>
          <a:xfrm>
            <a:off x="-21554" y="0"/>
            <a:ext cx="21405179" cy="1633055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02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9" Type="http://schemas.openxmlformats.org/officeDocument/2006/relationships/hyperlink" Target="mailto:remigio.berruto@unito.it" TargetMode="External"/><Relationship Id="rId21" Type="http://schemas.openxmlformats.org/officeDocument/2006/relationships/image" Target="../media/image21.png"/><Relationship Id="rId34" Type="http://schemas.openxmlformats.org/officeDocument/2006/relationships/image" Target="../media/image34.jpe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hyperlink" Target="mailto:francesca.sanna@unito.it" TargetMode="External"/><Relationship Id="rId45" Type="http://schemas.openxmlformats.org/officeDocument/2006/relationships/image" Target="../media/image42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png"/><Relationship Id="rId49" Type="http://schemas.openxmlformats.org/officeDocument/2006/relationships/image" Target="../media/image46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4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jpe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12" Type="http://schemas.openxmlformats.org/officeDocument/2006/relationships/image" Target="../media/image12.jpeg"/><Relationship Id="rId17" Type="http://schemas.openxmlformats.org/officeDocument/2006/relationships/image" Target="../media/image17.tiff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hyperlink" Target="mailto:patrizia.busato@unito.it" TargetMode="External"/><Relationship Id="rId46" Type="http://schemas.openxmlformats.org/officeDocument/2006/relationships/image" Target="../media/image43.png"/><Relationship Id="rId20" Type="http://schemas.openxmlformats.org/officeDocument/2006/relationships/image" Target="../media/image20.jpe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2F9CE78-233A-4CCC-A918-E7BD4CBB5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" y="11815558"/>
            <a:ext cx="9406882" cy="13111788"/>
          </a:xfrm>
          <a:prstGeom prst="rect">
            <a:avLst/>
          </a:prstGeom>
          <a:solidFill>
            <a:srgbClr val="FBFBFB"/>
          </a:solidFill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7BC7B9A-FBF9-4FA9-8672-8132D31515BB}"/>
              </a:ext>
            </a:extLst>
          </p:cNvPr>
          <p:cNvSpPr/>
          <p:nvPr/>
        </p:nvSpPr>
        <p:spPr>
          <a:xfrm>
            <a:off x="5381625" y="12735899"/>
            <a:ext cx="1062037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Times New Roman" panose="02020603050405020304" pitchFamily="18" charset="0"/>
            </a:endParaRPr>
          </a:p>
          <a:p>
            <a:endParaRPr lang="en-GB" b="1" baseline="-25000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76F5DC9-4E02-433A-8A98-8B87E933249F}"/>
              </a:ext>
            </a:extLst>
          </p:cNvPr>
          <p:cNvSpPr/>
          <p:nvPr/>
        </p:nvSpPr>
        <p:spPr>
          <a:xfrm>
            <a:off x="1463565" y="21470692"/>
            <a:ext cx="8338675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Durante el proyecto se establecerá un </a:t>
            </a:r>
            <a:r>
              <a:rPr lang="es-ES" sz="2400" b="1" dirty="0">
                <a:solidFill>
                  <a:srgbClr val="63A2D8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SSA de agricultura </a:t>
            </a:r>
            <a:r>
              <a:rPr lang="es-E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con un memorando de entendimiento firmado por 50 socios dentro de la asociación </a:t>
            </a:r>
            <a:r>
              <a:rPr lang="es-ES" sz="2400" b="1" dirty="0">
                <a:solidFill>
                  <a:srgbClr val="63A2D8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FIELDS</a:t>
            </a:r>
            <a:r>
              <a:rPr lang="es-ES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 y de fuera del consorcio, con el fin de aprovechar el marco normativo y las oportunidades a nivel de la UE y de los países, al tiempo que se proponen iniciativas concretas y prácticas para hacer frente a los retos en materia de competencias, garantizando la movilidad de los trabajadores dentro de las industrias agrícola, forestal y agroalimentaria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85E303B3-CE21-4E2A-8205-168CFE3F79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9010"/>
          <a:stretch/>
        </p:blipFill>
        <p:spPr>
          <a:xfrm>
            <a:off x="990803" y="668764"/>
            <a:ext cx="2776192" cy="2703086"/>
          </a:xfrm>
          <a:prstGeom prst="rect">
            <a:avLst/>
          </a:prstGeom>
          <a:ln w="19050">
            <a:solidFill>
              <a:srgbClr val="78CDD1"/>
            </a:solidFill>
          </a:ln>
        </p:spPr>
      </p:pic>
      <p:grpSp>
        <p:nvGrpSpPr>
          <p:cNvPr id="31" name="Gruppo 30">
            <a:extLst>
              <a:ext uri="{FF2B5EF4-FFF2-40B4-BE49-F238E27FC236}">
                <a16:creationId xmlns:a16="http://schemas.microsoft.com/office/drawing/2014/main" id="{7015D67E-C54D-4780-971C-9355AC251ECE}"/>
              </a:ext>
            </a:extLst>
          </p:cNvPr>
          <p:cNvGrpSpPr/>
          <p:nvPr/>
        </p:nvGrpSpPr>
        <p:grpSpPr>
          <a:xfrm>
            <a:off x="2985691" y="15403538"/>
            <a:ext cx="5295339" cy="5358986"/>
            <a:chOff x="-9556956" y="4424516"/>
            <a:chExt cx="6046839" cy="5869858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30E6D48E-963E-4492-A01E-7B6431AADC20}"/>
                </a:ext>
              </a:extLst>
            </p:cNvPr>
            <p:cNvSpPr/>
            <p:nvPr/>
          </p:nvSpPr>
          <p:spPr>
            <a:xfrm>
              <a:off x="-9556956" y="4424516"/>
              <a:ext cx="6046839" cy="5869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6980CE8-E39C-46CA-80B1-1323AEED7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259275" y="4710238"/>
              <a:ext cx="5451475" cy="5169530"/>
            </a:xfrm>
            <a:prstGeom prst="rect">
              <a:avLst/>
            </a:prstGeom>
          </p:spPr>
        </p:pic>
      </p:grpSp>
      <p:grpSp>
        <p:nvGrpSpPr>
          <p:cNvPr id="1028" name="Gruppo 1027">
            <a:extLst>
              <a:ext uri="{FF2B5EF4-FFF2-40B4-BE49-F238E27FC236}">
                <a16:creationId xmlns:a16="http://schemas.microsoft.com/office/drawing/2014/main" id="{01837F23-0DAD-4AF6-9564-33F485D5F32C}"/>
              </a:ext>
            </a:extLst>
          </p:cNvPr>
          <p:cNvGrpSpPr/>
          <p:nvPr/>
        </p:nvGrpSpPr>
        <p:grpSpPr>
          <a:xfrm>
            <a:off x="14706877" y="654156"/>
            <a:ext cx="5726344" cy="1422781"/>
            <a:chOff x="13010228" y="599061"/>
            <a:chExt cx="6669858" cy="1501320"/>
          </a:xfrm>
        </p:grpSpPr>
        <p:sp>
          <p:nvSpPr>
            <p:cNvPr id="1027" name="Rettangolo 1026">
              <a:extLst>
                <a:ext uri="{FF2B5EF4-FFF2-40B4-BE49-F238E27FC236}">
                  <a16:creationId xmlns:a16="http://schemas.microsoft.com/office/drawing/2014/main" id="{0EBAC88C-0C88-4B1B-A59E-8C645E662AA9}"/>
                </a:ext>
              </a:extLst>
            </p:cNvPr>
            <p:cNvSpPr/>
            <p:nvPr/>
          </p:nvSpPr>
          <p:spPr>
            <a:xfrm>
              <a:off x="13029278" y="624679"/>
              <a:ext cx="6650808" cy="1436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15EE1DFC-2B19-4FD1-9591-A09A25FF6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0228" y="599061"/>
              <a:ext cx="6650808" cy="1501320"/>
            </a:xfrm>
            <a:prstGeom prst="rect">
              <a:avLst/>
            </a:prstGeom>
          </p:spPr>
        </p:pic>
      </p:grpSp>
      <p:pic>
        <p:nvPicPr>
          <p:cNvPr id="1035" name="Immagine 1034">
            <a:extLst>
              <a:ext uri="{FF2B5EF4-FFF2-40B4-BE49-F238E27FC236}">
                <a16:creationId xmlns:a16="http://schemas.microsoft.com/office/drawing/2014/main" id="{EC75D7B5-3B87-43E7-A2BE-B04C642C47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4"/>
          <a:stretch/>
        </p:blipFill>
        <p:spPr>
          <a:xfrm>
            <a:off x="4814887" y="668765"/>
            <a:ext cx="9523402" cy="2698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F979BE8E-1862-40F5-B009-609BAB4BEB2D}"/>
              </a:ext>
            </a:extLst>
          </p:cNvPr>
          <p:cNvGrpSpPr/>
          <p:nvPr/>
        </p:nvGrpSpPr>
        <p:grpSpPr>
          <a:xfrm>
            <a:off x="985589" y="25417136"/>
            <a:ext cx="19497920" cy="3242575"/>
            <a:chOff x="-1041410" y="1355247"/>
            <a:chExt cx="11750108" cy="1900853"/>
          </a:xfrm>
          <a:solidFill>
            <a:schemeClr val="bg1"/>
          </a:solidFill>
        </p:grpSpPr>
        <p:pic>
          <p:nvPicPr>
            <p:cNvPr id="112" name="Immagine 111">
              <a:extLst>
                <a:ext uri="{FF2B5EF4-FFF2-40B4-BE49-F238E27FC236}">
                  <a16:creationId xmlns:a16="http://schemas.microsoft.com/office/drawing/2014/main" id="{A5A505C6-3679-45D8-9F93-F65F7888D3D9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8290" y="1355247"/>
              <a:ext cx="1212821" cy="45800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3" name="Immagine 112">
              <a:extLst>
                <a:ext uri="{FF2B5EF4-FFF2-40B4-BE49-F238E27FC236}">
                  <a16:creationId xmlns:a16="http://schemas.microsoft.com/office/drawing/2014/main" id="{4EB67DBF-DF4E-49EE-B5FE-F21AF45CB547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8" b="5203"/>
            <a:stretch/>
          </p:blipFill>
          <p:spPr bwMode="auto">
            <a:xfrm>
              <a:off x="414918" y="1355247"/>
              <a:ext cx="1230333" cy="46298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C097D2CC-19C4-48FF-BEF5-BEDC4B850EAA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549" b="-2"/>
            <a:stretch/>
          </p:blipFill>
          <p:spPr bwMode="auto">
            <a:xfrm>
              <a:off x="1891290" y="1391056"/>
              <a:ext cx="1327904" cy="427172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5" name="Immagine 114">
              <a:extLst>
                <a:ext uri="{FF2B5EF4-FFF2-40B4-BE49-F238E27FC236}">
                  <a16:creationId xmlns:a16="http://schemas.microsoft.com/office/drawing/2014/main" id="{23A17185-7495-4190-8333-5127FEA0256F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267"/>
            <a:stretch/>
          </p:blipFill>
          <p:spPr bwMode="auto">
            <a:xfrm>
              <a:off x="3574648" y="1391056"/>
              <a:ext cx="1043939" cy="42220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6" name="Immagine 115">
              <a:extLst>
                <a:ext uri="{FF2B5EF4-FFF2-40B4-BE49-F238E27FC236}">
                  <a16:creationId xmlns:a16="http://schemas.microsoft.com/office/drawing/2014/main" id="{E1C7515E-8870-4E23-BB00-2DB55F4CC6CC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12112" y="1388635"/>
              <a:ext cx="953486" cy="455479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7" name="Immagine 116">
              <a:extLst>
                <a:ext uri="{FF2B5EF4-FFF2-40B4-BE49-F238E27FC236}">
                  <a16:creationId xmlns:a16="http://schemas.microsoft.com/office/drawing/2014/main" id="{3CE1DA7B-4B52-4C4C-A854-16CEF9CAB810}"/>
                </a:ext>
              </a:extLst>
            </p:cNvPr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06429" y="1392600"/>
              <a:ext cx="937183" cy="39849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" name="Immagine 118">
              <a:extLst>
                <a:ext uri="{FF2B5EF4-FFF2-40B4-BE49-F238E27FC236}">
                  <a16:creationId xmlns:a16="http://schemas.microsoft.com/office/drawing/2014/main" id="{6F1E2717-3DE2-42AC-9A6F-C11E9C5F35F8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418" y="1388635"/>
              <a:ext cx="815570" cy="37458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0" name="Immagine 119">
              <a:extLst>
                <a:ext uri="{FF2B5EF4-FFF2-40B4-BE49-F238E27FC236}">
                  <a16:creationId xmlns:a16="http://schemas.microsoft.com/office/drawing/2014/main" id="{F9CF3C3D-1AB5-4E57-9A8E-95894338CEA2}"/>
                </a:ext>
              </a:extLst>
            </p:cNvPr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61" t="-4462" r="-6487" b="-4193"/>
            <a:stretch/>
          </p:blipFill>
          <p:spPr bwMode="auto">
            <a:xfrm>
              <a:off x="8156794" y="1389257"/>
              <a:ext cx="1257786" cy="37458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1" name="Immagine 120">
              <a:extLst>
                <a:ext uri="{FF2B5EF4-FFF2-40B4-BE49-F238E27FC236}">
                  <a16:creationId xmlns:a16="http://schemas.microsoft.com/office/drawing/2014/main" id="{CF75FE84-F21B-4505-8DE2-7B1B91B944E5}"/>
                </a:ext>
              </a:extLst>
            </p:cNvPr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97" r="-1607"/>
            <a:stretch/>
          </p:blipFill>
          <p:spPr bwMode="auto">
            <a:xfrm>
              <a:off x="9611385" y="1393580"/>
              <a:ext cx="1097313" cy="36387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2" name="Immagine 121">
              <a:extLst>
                <a:ext uri="{FF2B5EF4-FFF2-40B4-BE49-F238E27FC236}">
                  <a16:creationId xmlns:a16="http://schemas.microsoft.com/office/drawing/2014/main" id="{1135CD43-D24D-483D-803E-97EA1076BDC5}"/>
                </a:ext>
              </a:extLst>
            </p:cNvPr>
            <p:cNvPicPr/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040251" y="1951366"/>
              <a:ext cx="580407" cy="657879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3" name="Immagine 122">
              <a:extLst>
                <a:ext uri="{FF2B5EF4-FFF2-40B4-BE49-F238E27FC236}">
                  <a16:creationId xmlns:a16="http://schemas.microsoft.com/office/drawing/2014/main" id="{E5077510-98FC-4001-ABBA-0A7B46772BA2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194" y="2088148"/>
              <a:ext cx="1046121" cy="37211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60B864B5-9480-4782-8D14-F1B2220F0237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11" y="2016306"/>
              <a:ext cx="540623" cy="47346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5" name="Immagine 124">
              <a:extLst>
                <a:ext uri="{FF2B5EF4-FFF2-40B4-BE49-F238E27FC236}">
                  <a16:creationId xmlns:a16="http://schemas.microsoft.com/office/drawing/2014/main" id="{E6E6F87A-50A2-43A3-929B-529AC3F3CE4D}"/>
                </a:ext>
              </a:extLst>
            </p:cNvPr>
            <p:cNvPicPr/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37727" y="2079203"/>
              <a:ext cx="1399641" cy="398494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E513027B-E10C-449A-9C2A-8E866A87A583}"/>
                </a:ext>
              </a:extLst>
            </p:cNvPr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253" y="1990637"/>
              <a:ext cx="757697" cy="59068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7" name="Immagine 126">
              <a:extLst>
                <a:ext uri="{FF2B5EF4-FFF2-40B4-BE49-F238E27FC236}">
                  <a16:creationId xmlns:a16="http://schemas.microsoft.com/office/drawing/2014/main" id="{631E13D9-F2B5-4886-9DDC-AE3FB0CCBC8D}"/>
                </a:ext>
              </a:extLst>
            </p:cNvPr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934" y="1990636"/>
              <a:ext cx="689325" cy="57408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8" name="Immagine 127">
              <a:extLst>
                <a:ext uri="{FF2B5EF4-FFF2-40B4-BE49-F238E27FC236}">
                  <a16:creationId xmlns:a16="http://schemas.microsoft.com/office/drawing/2014/main" id="{47E0FDAA-C51D-4429-87F2-C4982D4E5030}"/>
                </a:ext>
              </a:extLst>
            </p:cNvPr>
            <p:cNvPicPr/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25"/>
            <a:stretch/>
          </p:blipFill>
          <p:spPr bwMode="auto">
            <a:xfrm>
              <a:off x="5326404" y="2050167"/>
              <a:ext cx="1192823" cy="455819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9" name="Immagine 128">
              <a:extLst>
                <a:ext uri="{FF2B5EF4-FFF2-40B4-BE49-F238E27FC236}">
                  <a16:creationId xmlns:a16="http://schemas.microsoft.com/office/drawing/2014/main" id="{B75629D4-7ADC-4637-8FEB-D930F92EFB66}"/>
                </a:ext>
              </a:extLst>
            </p:cNvPr>
            <p:cNvPicPr/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0" t="-1661" r="-8912" b="-3309"/>
            <a:stretch/>
          </p:blipFill>
          <p:spPr bwMode="auto">
            <a:xfrm>
              <a:off x="6793478" y="1951865"/>
              <a:ext cx="689325" cy="71323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0" name="Immagine 129">
              <a:extLst>
                <a:ext uri="{FF2B5EF4-FFF2-40B4-BE49-F238E27FC236}">
                  <a16:creationId xmlns:a16="http://schemas.microsoft.com/office/drawing/2014/main" id="{FAF44D1B-2120-48E5-BEDB-C06DCDA38F1A}"/>
                </a:ext>
              </a:extLst>
            </p:cNvPr>
            <p:cNvPicPr/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" t="-25490" r="-188" b="-20142"/>
            <a:stretch/>
          </p:blipFill>
          <p:spPr bwMode="auto">
            <a:xfrm>
              <a:off x="7643503" y="1983406"/>
              <a:ext cx="1070610" cy="568461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1" name="Immagine 130">
              <a:extLst>
                <a:ext uri="{FF2B5EF4-FFF2-40B4-BE49-F238E27FC236}">
                  <a16:creationId xmlns:a16="http://schemas.microsoft.com/office/drawing/2014/main" id="{21614C6F-9E77-4538-B21C-660A82731C06}"/>
                </a:ext>
              </a:extLst>
            </p:cNvPr>
            <p:cNvPicPr/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3" t="11627" r="8292" b="7899"/>
            <a:stretch/>
          </p:blipFill>
          <p:spPr bwMode="auto">
            <a:xfrm>
              <a:off x="8902258" y="1990676"/>
              <a:ext cx="1013453" cy="57404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" name="Immagine 131">
              <a:extLst>
                <a:ext uri="{FF2B5EF4-FFF2-40B4-BE49-F238E27FC236}">
                  <a16:creationId xmlns:a16="http://schemas.microsoft.com/office/drawing/2014/main" id="{0D8E7FA4-9FB2-4FE2-B571-8CBD85DFA03B}"/>
                </a:ext>
              </a:extLst>
            </p:cNvPr>
            <p:cNvPicPr/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93" t="-1647" r="-2910" b="-1887"/>
            <a:stretch/>
          </p:blipFill>
          <p:spPr bwMode="auto">
            <a:xfrm>
              <a:off x="10086515" y="1971450"/>
              <a:ext cx="619354" cy="73065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3" name="Immagine 132">
              <a:extLst>
                <a:ext uri="{FF2B5EF4-FFF2-40B4-BE49-F238E27FC236}">
                  <a16:creationId xmlns:a16="http://schemas.microsoft.com/office/drawing/2014/main" id="{7736C92C-3849-46CF-88B9-E03DF68243C5}"/>
                </a:ext>
              </a:extLst>
            </p:cNvPr>
            <p:cNvPicPr/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1410" y="2771285"/>
              <a:ext cx="1073452" cy="42879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4" name="Immagine 133">
              <a:extLst>
                <a:ext uri="{FF2B5EF4-FFF2-40B4-BE49-F238E27FC236}">
                  <a16:creationId xmlns:a16="http://schemas.microsoft.com/office/drawing/2014/main" id="{59DC9E2C-AAEA-411A-BD5F-7200093B7675}"/>
                </a:ext>
              </a:extLst>
            </p:cNvPr>
            <p:cNvPicPr/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70" t="-14364" r="-8843" b="-26693"/>
            <a:stretch/>
          </p:blipFill>
          <p:spPr bwMode="auto">
            <a:xfrm>
              <a:off x="168878" y="2762565"/>
              <a:ext cx="875723" cy="437516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5" name="Immagine 134">
              <a:extLst>
                <a:ext uri="{FF2B5EF4-FFF2-40B4-BE49-F238E27FC236}">
                  <a16:creationId xmlns:a16="http://schemas.microsoft.com/office/drawing/2014/main" id="{F191D5E5-6302-40F7-8876-44C77EEDFE8D}"/>
                </a:ext>
              </a:extLst>
            </p:cNvPr>
            <p:cNvPicPr/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45" t="-4680" b="-3823"/>
            <a:stretch/>
          </p:blipFill>
          <p:spPr bwMode="auto">
            <a:xfrm>
              <a:off x="1173992" y="2761178"/>
              <a:ext cx="1120250" cy="43890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6" name="Immagine 135">
              <a:extLst>
                <a:ext uri="{FF2B5EF4-FFF2-40B4-BE49-F238E27FC236}">
                  <a16:creationId xmlns:a16="http://schemas.microsoft.com/office/drawing/2014/main" id="{47E39603-E78B-4576-8833-8B1E1795A786}"/>
                </a:ext>
              </a:extLst>
            </p:cNvPr>
            <p:cNvPicPr/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25" t="-8012" r="-3197" b="-8216"/>
            <a:stretch/>
          </p:blipFill>
          <p:spPr bwMode="auto">
            <a:xfrm>
              <a:off x="2462738" y="2710921"/>
              <a:ext cx="752612" cy="50852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7" name="Immagine 136">
              <a:extLst>
                <a:ext uri="{FF2B5EF4-FFF2-40B4-BE49-F238E27FC236}">
                  <a16:creationId xmlns:a16="http://schemas.microsoft.com/office/drawing/2014/main" id="{D62AA26B-12BD-49AB-97D9-1F02E02A5E47}"/>
                </a:ext>
              </a:extLst>
            </p:cNvPr>
            <p:cNvPicPr/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86387" y="2713103"/>
              <a:ext cx="922752" cy="505387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8" name="Immagine 137">
              <a:extLst>
                <a:ext uri="{FF2B5EF4-FFF2-40B4-BE49-F238E27FC236}">
                  <a16:creationId xmlns:a16="http://schemas.microsoft.com/office/drawing/2014/main" id="{3A3BE59E-054E-406C-9074-54704F405F6A}"/>
                </a:ext>
              </a:extLst>
            </p:cNvPr>
            <p:cNvPicPr/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67" t="-10393" r="-1806" b="-27343"/>
            <a:stretch/>
          </p:blipFill>
          <p:spPr bwMode="auto">
            <a:xfrm>
              <a:off x="4494854" y="2753949"/>
              <a:ext cx="1410122" cy="429546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9" name="Immagine 138">
              <a:extLst>
                <a:ext uri="{FF2B5EF4-FFF2-40B4-BE49-F238E27FC236}">
                  <a16:creationId xmlns:a16="http://schemas.microsoft.com/office/drawing/2014/main" id="{2765B707-0E2F-4248-BCAD-976ADEEAC518}"/>
                </a:ext>
              </a:extLst>
            </p:cNvPr>
            <p:cNvPicPr/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288" y="2617306"/>
              <a:ext cx="589280" cy="63879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0" name="Immagine 139">
              <a:extLst>
                <a:ext uri="{FF2B5EF4-FFF2-40B4-BE49-F238E27FC236}">
                  <a16:creationId xmlns:a16="http://schemas.microsoft.com/office/drawing/2014/main" id="{BA0F56C4-DADB-4F1B-BF05-5A7BA0FD3F1E}"/>
                </a:ext>
              </a:extLst>
            </p:cNvPr>
            <p:cNvPicPr/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09745" y="2771545"/>
              <a:ext cx="1664588" cy="42914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1" name="Immagine 140">
              <a:extLst>
                <a:ext uri="{FF2B5EF4-FFF2-40B4-BE49-F238E27FC236}">
                  <a16:creationId xmlns:a16="http://schemas.microsoft.com/office/drawing/2014/main" id="{E2533BCF-1F7D-40B3-B1A5-983F70174F43}"/>
                </a:ext>
              </a:extLst>
            </p:cNvPr>
            <p:cNvPicPr/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9" b="11531"/>
            <a:stretch/>
          </p:blipFill>
          <p:spPr bwMode="auto">
            <a:xfrm>
              <a:off x="8795826" y="2653930"/>
              <a:ext cx="680493" cy="59100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2" name="Immagine 141">
              <a:extLst>
                <a:ext uri="{FF2B5EF4-FFF2-40B4-BE49-F238E27FC236}">
                  <a16:creationId xmlns:a16="http://schemas.microsoft.com/office/drawing/2014/main" id="{8095D663-63C0-4309-8D69-37E10BCDBF63}"/>
                </a:ext>
              </a:extLst>
            </p:cNvPr>
            <p:cNvPicPr/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2979" y="2802546"/>
              <a:ext cx="998693" cy="43068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071" name="CasellaDiTesto 1070">
            <a:extLst>
              <a:ext uri="{FF2B5EF4-FFF2-40B4-BE49-F238E27FC236}">
                <a16:creationId xmlns:a16="http://schemas.microsoft.com/office/drawing/2014/main" id="{72E5E2C8-9E6D-4CE3-90D4-61481EA17F01}"/>
              </a:ext>
            </a:extLst>
          </p:cNvPr>
          <p:cNvSpPr txBox="1"/>
          <p:nvPr/>
        </p:nvSpPr>
        <p:spPr>
          <a:xfrm>
            <a:off x="1577865" y="12376779"/>
            <a:ext cx="8338675" cy="2308324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El enfoque </a:t>
            </a:r>
            <a:r>
              <a:rPr lang="es-ES" sz="2400" dirty="0" err="1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multi-actor</a:t>
            </a:r>
            <a:r>
              <a:rPr lang="es-ES" sz="240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del proyecto FIELDS, con 30 socios de 12 países (instituciones de enseñanza superior, proveedores de EFP, representantes del sector agrícola y forestal y de la industria agroalimentaria), aportará orientaciones para afrontar los complejos problemas a los que se enfrenta la agricultura de la UE en la actualidad</a:t>
            </a:r>
            <a:endParaRPr lang="en-GB" sz="2400" dirty="0"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075" name="Gruppo 1074">
            <a:extLst>
              <a:ext uri="{FF2B5EF4-FFF2-40B4-BE49-F238E27FC236}">
                <a16:creationId xmlns:a16="http://schemas.microsoft.com/office/drawing/2014/main" id="{C801BA0A-8E90-4326-A7AB-23F248EF42F1}"/>
              </a:ext>
            </a:extLst>
          </p:cNvPr>
          <p:cNvGrpSpPr/>
          <p:nvPr/>
        </p:nvGrpSpPr>
        <p:grpSpPr>
          <a:xfrm>
            <a:off x="11454441" y="17708083"/>
            <a:ext cx="8720448" cy="2518516"/>
            <a:chOff x="11265402" y="17518535"/>
            <a:chExt cx="8720448" cy="2518516"/>
          </a:xfrm>
        </p:grpSpPr>
        <p:sp>
          <p:nvSpPr>
            <p:cNvPr id="1073" name="Rettangolo con angoli arrotondati 1072">
              <a:extLst>
                <a:ext uri="{FF2B5EF4-FFF2-40B4-BE49-F238E27FC236}">
                  <a16:creationId xmlns:a16="http://schemas.microsoft.com/office/drawing/2014/main" id="{38E0402C-CA4E-47F9-97F0-4DDF17958834}"/>
                </a:ext>
              </a:extLst>
            </p:cNvPr>
            <p:cNvSpPr/>
            <p:nvPr/>
          </p:nvSpPr>
          <p:spPr>
            <a:xfrm>
              <a:off x="11265402" y="17533589"/>
              <a:ext cx="4172890" cy="1301464"/>
            </a:xfrm>
            <a:prstGeom prst="roundRect">
              <a:avLst/>
            </a:prstGeom>
            <a:solidFill>
              <a:srgbClr val="78CDD1"/>
            </a:solidFill>
            <a:ln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ESTRATEGIA SECTORIAL PARA EL DESARROLLO DE COMPETENCIAS</a:t>
              </a:r>
            </a:p>
          </p:txBody>
        </p:sp>
        <p:sp>
          <p:nvSpPr>
            <p:cNvPr id="148" name="Rettangolo con angoli arrotondati 147">
              <a:extLst>
                <a:ext uri="{FF2B5EF4-FFF2-40B4-BE49-F238E27FC236}">
                  <a16:creationId xmlns:a16="http://schemas.microsoft.com/office/drawing/2014/main" id="{52FC65D8-980F-4B94-B027-10108B06CCB6}"/>
                </a:ext>
              </a:extLst>
            </p:cNvPr>
            <p:cNvSpPr/>
            <p:nvPr/>
          </p:nvSpPr>
          <p:spPr>
            <a:xfrm>
              <a:off x="11265402" y="19122651"/>
              <a:ext cx="8720448" cy="914400"/>
            </a:xfrm>
            <a:prstGeom prst="roundRect">
              <a:avLst/>
            </a:prstGeom>
            <a:solidFill>
              <a:srgbClr val="78CDD1"/>
            </a:solidFill>
            <a:ln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MAPA DE ORGANIZACIONES Y PROVEEDORES DE EFP:</a:t>
              </a:r>
              <a:br>
                <a:rPr lang="en-GB" sz="28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</a:br>
              <a:r>
                <a:rPr lang="en-GB" sz="28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 shorturl.at/bdv25</a:t>
              </a:r>
            </a:p>
          </p:txBody>
        </p:sp>
        <p:sp>
          <p:nvSpPr>
            <p:cNvPr id="149" name="Rettangolo con angoli arrotondati 148">
              <a:extLst>
                <a:ext uri="{FF2B5EF4-FFF2-40B4-BE49-F238E27FC236}">
                  <a16:creationId xmlns:a16="http://schemas.microsoft.com/office/drawing/2014/main" id="{CE7229D8-BB45-47FD-8890-9F2A95D5D926}"/>
                </a:ext>
              </a:extLst>
            </p:cNvPr>
            <p:cNvSpPr/>
            <p:nvPr/>
          </p:nvSpPr>
          <p:spPr>
            <a:xfrm>
              <a:off x="15812960" y="17518535"/>
              <a:ext cx="4172890" cy="1319433"/>
            </a:xfrm>
            <a:prstGeom prst="roundRect">
              <a:avLst/>
            </a:prstGeom>
            <a:solidFill>
              <a:srgbClr val="78CDD1"/>
            </a:solidFill>
            <a:ln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ACREDITACION ECVET </a:t>
              </a:r>
            </a:p>
            <a:p>
              <a:pPr algn="ctr"/>
              <a:r>
                <a:rPr lang="en-GB" sz="28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MATERIAL PARA LA FORMACION DE FIELDS </a:t>
              </a:r>
            </a:p>
          </p:txBody>
        </p:sp>
      </p:grpSp>
      <p:sp>
        <p:nvSpPr>
          <p:cNvPr id="1074" name="Rettangolo con angoli arrotondati 1073">
            <a:extLst>
              <a:ext uri="{FF2B5EF4-FFF2-40B4-BE49-F238E27FC236}">
                <a16:creationId xmlns:a16="http://schemas.microsoft.com/office/drawing/2014/main" id="{10C91D01-5D6D-4362-AB6C-727EE71A7E98}"/>
              </a:ext>
            </a:extLst>
          </p:cNvPr>
          <p:cNvSpPr/>
          <p:nvPr/>
        </p:nvSpPr>
        <p:spPr>
          <a:xfrm>
            <a:off x="995497" y="10178511"/>
            <a:ext cx="19437723" cy="1110695"/>
          </a:xfrm>
          <a:prstGeom prst="roundRect">
            <a:avLst>
              <a:gd name="adj" fmla="val 30985"/>
            </a:avLst>
          </a:prstGeom>
          <a:solidFill>
            <a:srgbClr val="FBFBFB"/>
          </a:solidFill>
          <a:ln w="19050">
            <a:solidFill>
              <a:srgbClr val="78C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</a:pPr>
            <a:r>
              <a:rPr lang="en-GB" sz="3600" b="1" dirty="0" err="1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Coordinador</a:t>
            </a:r>
            <a:r>
              <a:rPr lang="en-GB" sz="36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Universidad de </a:t>
            </a:r>
            <a:r>
              <a:rPr lang="en-GB" sz="3600" b="1" dirty="0" err="1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Turín</a:t>
            </a:r>
            <a:r>
              <a:rPr lang="en-GB" sz="36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(UNITO) (Italia) - </a:t>
            </a:r>
            <a:r>
              <a:rPr lang="en-GB" sz="3600" b="1" dirty="0" err="1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Duración</a:t>
            </a:r>
            <a:r>
              <a:rPr lang="en-GB" sz="36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01.01.2020 – 31.12.2023</a:t>
            </a:r>
          </a:p>
          <a:p>
            <a:pPr>
              <a:lnSpc>
                <a:spcPts val="3800"/>
              </a:lnSpc>
            </a:pPr>
            <a:r>
              <a:rPr lang="it-IT" sz="24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Contactos: Patrizia Busato </a:t>
            </a:r>
            <a:r>
              <a:rPr lang="it-IT" sz="22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8"/>
              </a:rPr>
              <a:t>patrizia.busato@unito.it</a:t>
            </a:r>
            <a:r>
              <a:rPr lang="it-IT" sz="24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- </a:t>
            </a:r>
            <a:r>
              <a:rPr lang="en-GB" sz="24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Remigio Berruto </a:t>
            </a:r>
            <a:r>
              <a:rPr lang="en-GB" sz="22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39"/>
              </a:rPr>
              <a:t>remigio.berruto@unito.it</a:t>
            </a:r>
            <a:r>
              <a:rPr lang="en-GB" sz="22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Francesca Sanna </a:t>
            </a:r>
            <a:r>
              <a:rPr lang="en-GB" sz="22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40"/>
              </a:rPr>
              <a:t>francesca.sanna@unito.it</a:t>
            </a:r>
            <a:r>
              <a:rPr lang="en-GB" sz="22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GB" sz="2200" dirty="0">
              <a:solidFill>
                <a:srgbClr val="63A2D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1" name="Rettangolo con angoli arrotondati 150">
            <a:extLst>
              <a:ext uri="{FF2B5EF4-FFF2-40B4-BE49-F238E27FC236}">
                <a16:creationId xmlns:a16="http://schemas.microsoft.com/office/drawing/2014/main" id="{1E1AC54D-8A51-43B6-8E3E-2E9CB931B8C7}"/>
              </a:ext>
            </a:extLst>
          </p:cNvPr>
          <p:cNvSpPr/>
          <p:nvPr/>
        </p:nvSpPr>
        <p:spPr>
          <a:xfrm>
            <a:off x="14725743" y="2255759"/>
            <a:ext cx="5733942" cy="1110695"/>
          </a:xfrm>
          <a:prstGeom prst="roundRect">
            <a:avLst/>
          </a:prstGeom>
          <a:solidFill>
            <a:schemeClr val="bg1"/>
          </a:solidFill>
          <a:ln>
            <a:solidFill>
              <a:srgbClr val="83C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www.erasmus–fields.eu</a:t>
            </a:r>
            <a:endParaRPr lang="en-GB" sz="4000" dirty="0">
              <a:solidFill>
                <a:srgbClr val="63A2D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079" name="Gruppo 1078">
            <a:extLst>
              <a:ext uri="{FF2B5EF4-FFF2-40B4-BE49-F238E27FC236}">
                <a16:creationId xmlns:a16="http://schemas.microsoft.com/office/drawing/2014/main" id="{3A66EE9F-5883-4769-BB0C-B75D240BC35C}"/>
              </a:ext>
            </a:extLst>
          </p:cNvPr>
          <p:cNvGrpSpPr/>
          <p:nvPr/>
        </p:nvGrpSpPr>
        <p:grpSpPr>
          <a:xfrm>
            <a:off x="10778064" y="22019765"/>
            <a:ext cx="9700752" cy="2904418"/>
            <a:chOff x="10772692" y="22002302"/>
            <a:chExt cx="9750968" cy="2904418"/>
          </a:xfrm>
        </p:grpSpPr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26E5AA95-C635-4900-AE3B-0BA1221F41FA}"/>
                </a:ext>
              </a:extLst>
            </p:cNvPr>
            <p:cNvSpPr/>
            <p:nvPr/>
          </p:nvSpPr>
          <p:spPr>
            <a:xfrm>
              <a:off x="16725900" y="23641960"/>
              <a:ext cx="3797760" cy="828975"/>
            </a:xfrm>
            <a:prstGeom prst="rect">
              <a:avLst/>
            </a:prstGeom>
            <a:solidFill>
              <a:srgbClr val="78CDD1"/>
            </a:solidFill>
            <a:ln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solidFill>
                  <a:srgbClr val="743034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1078" name="Gruppo 1077">
              <a:extLst>
                <a:ext uri="{FF2B5EF4-FFF2-40B4-BE49-F238E27FC236}">
                  <a16:creationId xmlns:a16="http://schemas.microsoft.com/office/drawing/2014/main" id="{346A2742-514F-4977-9210-1FE3375DED64}"/>
                </a:ext>
              </a:extLst>
            </p:cNvPr>
            <p:cNvGrpSpPr/>
            <p:nvPr/>
          </p:nvGrpSpPr>
          <p:grpSpPr>
            <a:xfrm>
              <a:off x="10772692" y="22002302"/>
              <a:ext cx="6656287" cy="2904418"/>
              <a:chOff x="10772692" y="22002302"/>
              <a:chExt cx="6656287" cy="2904418"/>
            </a:xfrm>
          </p:grpSpPr>
          <p:grpSp>
            <p:nvGrpSpPr>
              <p:cNvPr id="1076" name="Gruppo 1075">
                <a:extLst>
                  <a:ext uri="{FF2B5EF4-FFF2-40B4-BE49-F238E27FC236}">
                    <a16:creationId xmlns:a16="http://schemas.microsoft.com/office/drawing/2014/main" id="{57367D3C-00B6-4BC3-999B-E59685C32332}"/>
                  </a:ext>
                </a:extLst>
              </p:cNvPr>
              <p:cNvGrpSpPr/>
              <p:nvPr/>
            </p:nvGrpSpPr>
            <p:grpSpPr>
              <a:xfrm>
                <a:off x="10772692" y="22002302"/>
                <a:ext cx="6656287" cy="2904418"/>
                <a:chOff x="10923675" y="21772994"/>
                <a:chExt cx="6522026" cy="2904418"/>
              </a:xfrm>
            </p:grpSpPr>
            <p:pic>
              <p:nvPicPr>
                <p:cNvPr id="1030" name="Immagine 1029">
                  <a:extLst>
                    <a:ext uri="{FF2B5EF4-FFF2-40B4-BE49-F238E27FC236}">
                      <a16:creationId xmlns:a16="http://schemas.microsoft.com/office/drawing/2014/main" id="{195CF289-6C6E-4E9E-BF47-B3B62C1AB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439" b="1949"/>
                <a:stretch/>
              </p:blipFill>
              <p:spPr>
                <a:xfrm>
                  <a:off x="15681103" y="21772994"/>
                  <a:ext cx="1199264" cy="1334337"/>
                </a:xfrm>
                <a:prstGeom prst="rect">
                  <a:avLst/>
                </a:prstGeom>
              </p:spPr>
            </p:pic>
            <p:pic>
              <p:nvPicPr>
                <p:cNvPr id="42" name="Immagine 41">
                  <a:extLst>
                    <a:ext uri="{FF2B5EF4-FFF2-40B4-BE49-F238E27FC236}">
                      <a16:creationId xmlns:a16="http://schemas.microsoft.com/office/drawing/2014/main" id="{E0FEF3DD-7EAB-4450-86DC-D7ADB44118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4076"/>
                <a:stretch/>
              </p:blipFill>
              <p:spPr>
                <a:xfrm>
                  <a:off x="10923675" y="21780388"/>
                  <a:ext cx="1504125" cy="1334337"/>
                </a:xfrm>
                <a:prstGeom prst="rect">
                  <a:avLst/>
                </a:prstGeom>
              </p:spPr>
            </p:pic>
            <p:pic>
              <p:nvPicPr>
                <p:cNvPr id="43" name="Immagine 42">
                  <a:extLst>
                    <a:ext uri="{FF2B5EF4-FFF2-40B4-BE49-F238E27FC236}">
                      <a16:creationId xmlns:a16="http://schemas.microsoft.com/office/drawing/2014/main" id="{AFB72AAE-0A9E-4CFB-8637-46973F710E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7842"/>
                <a:stretch/>
              </p:blipFill>
              <p:spPr>
                <a:xfrm>
                  <a:off x="10923675" y="23424406"/>
                  <a:ext cx="998699" cy="1253006"/>
                </a:xfrm>
                <a:prstGeom prst="rect">
                  <a:avLst/>
                </a:prstGeom>
              </p:spPr>
            </p:pic>
            <p:pic>
              <p:nvPicPr>
                <p:cNvPr id="44" name="Immagine 43">
                  <a:extLst>
                    <a:ext uri="{FF2B5EF4-FFF2-40B4-BE49-F238E27FC236}">
                      <a16:creationId xmlns:a16="http://schemas.microsoft.com/office/drawing/2014/main" id="{62FA5609-32EF-4E08-87FE-E179323D13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201"/>
                <a:stretch/>
              </p:blipFill>
              <p:spPr>
                <a:xfrm>
                  <a:off x="15672292" y="23404141"/>
                  <a:ext cx="1773409" cy="1267512"/>
                </a:xfrm>
                <a:prstGeom prst="rect">
                  <a:avLst/>
                </a:prstGeom>
              </p:spPr>
            </p:pic>
          </p:grpSp>
          <p:sp>
            <p:nvSpPr>
              <p:cNvPr id="162" name="Rettangolo 161">
                <a:extLst>
                  <a:ext uri="{FF2B5EF4-FFF2-40B4-BE49-F238E27FC236}">
                    <a16:creationId xmlns:a16="http://schemas.microsoft.com/office/drawing/2014/main" id="{B2C12BAC-4E98-4FEE-B62F-14B193869CAB}"/>
                  </a:ext>
                </a:extLst>
              </p:cNvPr>
              <p:cNvSpPr/>
              <p:nvPr/>
            </p:nvSpPr>
            <p:spPr>
              <a:xfrm>
                <a:off x="12170380" y="22009696"/>
                <a:ext cx="3255818" cy="1314774"/>
              </a:xfrm>
              <a:prstGeom prst="rect">
                <a:avLst/>
              </a:prstGeom>
              <a:solidFill>
                <a:srgbClr val="78CDD1"/>
              </a:solidFill>
              <a:ln>
                <a:solidFill>
                  <a:srgbClr val="78CD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>
                    <a:solidFill>
                      <a:srgbClr val="743034"/>
                    </a:solidFill>
                    <a:latin typeface="Segoe UI Emoji" panose="020B0502040204020203" pitchFamily="34" charset="0"/>
                    <a:ea typeface="Segoe UI Emoji" panose="020B0502040204020203" pitchFamily="34" charset="0"/>
                    <a:cs typeface="Segoe UI Semibold" panose="020B0702040204020203" pitchFamily="34" charset="0"/>
                  </a:rPr>
                  <a:t>COMPETENCIASCOMUNES Y “BLANDAS”</a:t>
                </a:r>
              </a:p>
            </p:txBody>
          </p:sp>
        </p:grpSp>
        <p:sp>
          <p:nvSpPr>
            <p:cNvPr id="164" name="Rettangolo 163">
              <a:extLst>
                <a:ext uri="{FF2B5EF4-FFF2-40B4-BE49-F238E27FC236}">
                  <a16:creationId xmlns:a16="http://schemas.microsoft.com/office/drawing/2014/main" id="{5E6EC663-080E-464B-B16E-0AAA35823B65}"/>
                </a:ext>
              </a:extLst>
            </p:cNvPr>
            <p:cNvSpPr/>
            <p:nvPr/>
          </p:nvSpPr>
          <p:spPr>
            <a:xfrm>
              <a:off x="16639158" y="22012186"/>
              <a:ext cx="3872930" cy="1314773"/>
            </a:xfrm>
            <a:prstGeom prst="rect">
              <a:avLst/>
            </a:prstGeom>
            <a:solidFill>
              <a:srgbClr val="78CDD1"/>
            </a:solidFill>
            <a:ln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BIO-ECONOMÍA</a:t>
              </a:r>
            </a:p>
          </p:txBody>
        </p:sp>
        <p:sp>
          <p:nvSpPr>
            <p:cNvPr id="165" name="Rettangolo 164">
              <a:extLst>
                <a:ext uri="{FF2B5EF4-FFF2-40B4-BE49-F238E27FC236}">
                  <a16:creationId xmlns:a16="http://schemas.microsoft.com/office/drawing/2014/main" id="{BC575401-3A9A-431A-ABF1-971ACC61D34A}"/>
                </a:ext>
              </a:extLst>
            </p:cNvPr>
            <p:cNvSpPr/>
            <p:nvPr/>
          </p:nvSpPr>
          <p:spPr>
            <a:xfrm>
              <a:off x="11760200" y="23658476"/>
              <a:ext cx="3665998" cy="1241461"/>
            </a:xfrm>
            <a:prstGeom prst="rect">
              <a:avLst/>
            </a:prstGeom>
            <a:solidFill>
              <a:srgbClr val="78CDD1"/>
            </a:solidFill>
            <a:ln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SOSTENIBILIDAD</a:t>
              </a:r>
            </a:p>
          </p:txBody>
        </p:sp>
        <p:sp>
          <p:nvSpPr>
            <p:cNvPr id="166" name="Rettangolo 165">
              <a:extLst>
                <a:ext uri="{FF2B5EF4-FFF2-40B4-BE49-F238E27FC236}">
                  <a16:creationId xmlns:a16="http://schemas.microsoft.com/office/drawing/2014/main" id="{6E5041B6-8FF4-4564-B26B-E59B078BF90D}"/>
                </a:ext>
              </a:extLst>
            </p:cNvPr>
            <p:cNvSpPr/>
            <p:nvPr/>
          </p:nvSpPr>
          <p:spPr>
            <a:xfrm>
              <a:off x="16823886" y="24269700"/>
              <a:ext cx="3699774" cy="620712"/>
            </a:xfrm>
            <a:prstGeom prst="rect">
              <a:avLst/>
            </a:prstGeom>
            <a:solidFill>
              <a:srgbClr val="78CDD1"/>
            </a:solidFill>
            <a:ln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>
                  <a:solidFill>
                    <a:srgbClr val="743034"/>
                  </a:solidFill>
                  <a:latin typeface="Segoe UI Emoji" panose="020B0502040204020203" pitchFamily="34" charset="0"/>
                  <a:ea typeface="Segoe UI Emoji" panose="020B0502040204020203" pitchFamily="34" charset="0"/>
                  <a:cs typeface="Segoe UI Semibold" panose="020B0702040204020203" pitchFamily="34" charset="0"/>
                </a:rPr>
                <a:t>DIGITALIZACION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9A6F818-7F05-4844-8432-71F680A488BF}"/>
              </a:ext>
            </a:extLst>
          </p:cNvPr>
          <p:cNvGrpSpPr/>
          <p:nvPr/>
        </p:nvGrpSpPr>
        <p:grpSpPr>
          <a:xfrm>
            <a:off x="966652" y="29047117"/>
            <a:ext cx="19512164" cy="807666"/>
            <a:chOff x="966652" y="29047117"/>
            <a:chExt cx="19512164" cy="807666"/>
          </a:xfrm>
        </p:grpSpPr>
        <p:sp>
          <p:nvSpPr>
            <p:cNvPr id="75" name="Rettangolo con angoli arrotondati 74">
              <a:extLst>
                <a:ext uri="{FF2B5EF4-FFF2-40B4-BE49-F238E27FC236}">
                  <a16:creationId xmlns:a16="http://schemas.microsoft.com/office/drawing/2014/main" id="{D5963EF1-C72B-4C6B-9CF6-7D6F5B9D8136}"/>
                </a:ext>
              </a:extLst>
            </p:cNvPr>
            <p:cNvSpPr/>
            <p:nvPr/>
          </p:nvSpPr>
          <p:spPr>
            <a:xfrm>
              <a:off x="966652" y="29047117"/>
              <a:ext cx="19512164" cy="807666"/>
            </a:xfrm>
            <a:prstGeom prst="roundRect">
              <a:avLst/>
            </a:prstGeom>
            <a:solidFill>
              <a:srgbClr val="FBFBFB"/>
            </a:solidFill>
            <a:ln w="19050">
              <a:solidFill>
                <a:srgbClr val="78CD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    </a:t>
              </a:r>
              <a:r>
                <a:rPr lang="en-GB" sz="3000" b="1" dirty="0">
                  <a:solidFill>
                    <a:schemeClr val="tx1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@Sprojectfield                                                                 </a:t>
              </a:r>
              <a:r>
                <a:rPr lang="en-GB" sz="3000" b="1">
                  <a:solidFill>
                    <a:schemeClr val="tx1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Acuerdo </a:t>
              </a:r>
              <a:r>
                <a:rPr lang="en-GB" sz="3000" b="1" dirty="0">
                  <a:solidFill>
                    <a:schemeClr val="tx1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612664-EPP-1-2019-1-IT-EPPKA2-SSA-B</a:t>
              </a:r>
              <a:endParaRPr lang="en-GB" sz="3000" b="1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224965E7-34D4-465E-AF18-E4F7D1D2A62E}"/>
                </a:ext>
              </a:extLst>
            </p:cNvPr>
            <p:cNvGrpSpPr/>
            <p:nvPr/>
          </p:nvGrpSpPr>
          <p:grpSpPr>
            <a:xfrm>
              <a:off x="5185457" y="29090387"/>
              <a:ext cx="4587866" cy="712423"/>
              <a:chOff x="5318125" y="29119877"/>
              <a:chExt cx="4587866" cy="712423"/>
            </a:xfrm>
          </p:grpSpPr>
          <p:grpSp>
            <p:nvGrpSpPr>
              <p:cNvPr id="1077" name="Gruppo 1076">
                <a:extLst>
                  <a:ext uri="{FF2B5EF4-FFF2-40B4-BE49-F238E27FC236}">
                    <a16:creationId xmlns:a16="http://schemas.microsoft.com/office/drawing/2014/main" id="{627EBD2C-7851-491C-AB5B-E1143B196C73}"/>
                  </a:ext>
                </a:extLst>
              </p:cNvPr>
              <p:cNvGrpSpPr/>
              <p:nvPr/>
            </p:nvGrpSpPr>
            <p:grpSpPr>
              <a:xfrm>
                <a:off x="5318125" y="29119877"/>
                <a:ext cx="3522213" cy="693894"/>
                <a:chOff x="7296923" y="29177172"/>
                <a:chExt cx="3522213" cy="693894"/>
              </a:xfrm>
            </p:grpSpPr>
            <p:pic>
              <p:nvPicPr>
                <p:cNvPr id="156" name="Immagine 155">
                  <a:extLst>
                    <a:ext uri="{FF2B5EF4-FFF2-40B4-BE49-F238E27FC236}">
                      <a16:creationId xmlns:a16="http://schemas.microsoft.com/office/drawing/2014/main" id="{313BF340-D578-4105-8758-1565924469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96923" y="29177172"/>
                  <a:ext cx="693896" cy="693894"/>
                </a:xfrm>
                <a:prstGeom prst="rect">
                  <a:avLst/>
                </a:prstGeom>
              </p:spPr>
            </p:pic>
            <p:pic>
              <p:nvPicPr>
                <p:cNvPr id="157" name="Immagine 156">
                  <a:extLst>
                    <a:ext uri="{FF2B5EF4-FFF2-40B4-BE49-F238E27FC236}">
                      <a16:creationId xmlns:a16="http://schemas.microsoft.com/office/drawing/2014/main" id="{2192E946-AD3E-4BEB-96CA-8D65A00847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6"/>
                <a:srcRect l="18314" r="16636"/>
                <a:stretch/>
              </p:blipFill>
              <p:spPr>
                <a:xfrm>
                  <a:off x="10164377" y="29223545"/>
                  <a:ext cx="654759" cy="647521"/>
                </a:xfrm>
                <a:prstGeom prst="rect">
                  <a:avLst/>
                </a:prstGeom>
              </p:spPr>
            </p:pic>
            <p:pic>
              <p:nvPicPr>
                <p:cNvPr id="158" name="Immagine 157">
                  <a:extLst>
                    <a:ext uri="{FF2B5EF4-FFF2-40B4-BE49-F238E27FC236}">
                      <a16:creationId xmlns:a16="http://schemas.microsoft.com/office/drawing/2014/main" id="{20B73659-8F8D-42AB-92FF-3619ED96A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82299" y="29269447"/>
                  <a:ext cx="562804" cy="556582"/>
                </a:xfrm>
                <a:prstGeom prst="rect">
                  <a:avLst/>
                </a:prstGeom>
              </p:spPr>
            </p:pic>
            <p:pic>
              <p:nvPicPr>
                <p:cNvPr id="1098" name="Picture 74" descr="b-Mola Air Purifier | Logo di instagram, Icone, Loghi">
                  <a:extLst>
                    <a:ext uri="{FF2B5EF4-FFF2-40B4-BE49-F238E27FC236}">
                      <a16:creationId xmlns:a16="http://schemas.microsoft.com/office/drawing/2014/main" id="{57EF44BD-A755-4675-AB3D-12B5BCF486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36" t="17293" r="16357" b="16012"/>
                <a:stretch/>
              </p:blipFill>
              <p:spPr bwMode="auto">
                <a:xfrm>
                  <a:off x="8321747" y="29255012"/>
                  <a:ext cx="590478" cy="595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4" descr="YouTube | Youtube logo png, Youtube logo, Instagram logo">
                <a:extLst>
                  <a:ext uri="{FF2B5EF4-FFF2-40B4-BE49-F238E27FC236}">
                    <a16:creationId xmlns:a16="http://schemas.microsoft.com/office/drawing/2014/main" id="{A4D6D7D7-818A-43AE-9FFE-FAED641E7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60" b="10785"/>
              <a:stretch/>
            </p:blipFill>
            <p:spPr bwMode="auto">
              <a:xfrm>
                <a:off x="8993899" y="29128580"/>
                <a:ext cx="912092" cy="703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8" name="Rettangolo con angoli arrotondati 77">
            <a:extLst>
              <a:ext uri="{FF2B5EF4-FFF2-40B4-BE49-F238E27FC236}">
                <a16:creationId xmlns:a16="http://schemas.microsoft.com/office/drawing/2014/main" id="{3CE89CB5-1AA4-4066-97B1-D18ABEBB2E83}"/>
              </a:ext>
            </a:extLst>
          </p:cNvPr>
          <p:cNvSpPr/>
          <p:nvPr/>
        </p:nvSpPr>
        <p:spPr>
          <a:xfrm>
            <a:off x="10778064" y="20719971"/>
            <a:ext cx="9681621" cy="1054822"/>
          </a:xfrm>
          <a:prstGeom prst="roundRect">
            <a:avLst/>
          </a:prstGeom>
          <a:solidFill>
            <a:srgbClr val="FBFBFB"/>
          </a:solidFill>
          <a:ln w="19050">
            <a:solidFill>
              <a:srgbClr val="78C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en-GB" sz="2500" b="1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     </a:t>
            </a:r>
            <a:r>
              <a:rPr lang="es-ES" sz="25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Formación completa compuesta por 4 módulos traducidos y preparados para 7 idiomas disponibles a través de la </a:t>
            </a:r>
            <a:r>
              <a:rPr lang="es-ES" sz="2500" b="1" dirty="0">
                <a:solidFill>
                  <a:srgbClr val="63A2D8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plataforma de aprendizaje abierto</a:t>
            </a:r>
            <a:endParaRPr lang="en-GB" sz="2500" b="1" dirty="0">
              <a:solidFill>
                <a:srgbClr val="63A2D8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9" name="Rettangolo con angoli arrotondati 78">
            <a:extLst>
              <a:ext uri="{FF2B5EF4-FFF2-40B4-BE49-F238E27FC236}">
                <a16:creationId xmlns:a16="http://schemas.microsoft.com/office/drawing/2014/main" id="{5B0782AB-7FBF-4791-BD43-71BBE24699FB}"/>
              </a:ext>
            </a:extLst>
          </p:cNvPr>
          <p:cNvSpPr/>
          <p:nvPr/>
        </p:nvSpPr>
        <p:spPr>
          <a:xfrm>
            <a:off x="985824" y="5495917"/>
            <a:ext cx="19488012" cy="4330834"/>
          </a:xfrm>
          <a:prstGeom prst="roundRect">
            <a:avLst>
              <a:gd name="adj" fmla="val 15589"/>
            </a:avLst>
          </a:prstGeom>
          <a:solidFill>
            <a:srgbClr val="FBFBFB"/>
          </a:solidFill>
          <a:ln w="19050">
            <a:solidFill>
              <a:srgbClr val="78C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80"/>
              </a:lnSpc>
            </a:pPr>
            <a:r>
              <a:rPr lang="en-GB" sz="2400" b="1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     </a:t>
            </a:r>
            <a:r>
              <a:rPr lang="es-ES" sz="24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El cambio climático, la ”ecologización” de productos y procesos, la reutilización de productos secundarios, la mayor complejidad de la cadena y la mayor disponibilidad de información plantean nuevos retos y oportunidades para la agricultura. Sin embargo, para abordar y responder con éxito a estos desafíos, la agricultura y la silvicultura necesitan nuevos modelos de negocio y competencias. La identificación de las necesidades de competencias, tanto nuevas como existentes, en materia de bioeconomía, sostenibilidad y para el uso de la tecnología digital, es de suma importancia para desarrollar un enfoque estratégico capaz de mantener un sector agrícola europeo competitivo y sostenible a largo plazo. El enfoque de FIELDS, partiendo de las tendencias actuales y futuras y de las necesidades de competencias, desarrolla una estrategia europea sostenible para abordar estas carencias de capacitación. </a:t>
            </a:r>
          </a:p>
          <a:p>
            <a:pPr algn="just">
              <a:lnSpc>
                <a:spcPts val="2880"/>
              </a:lnSpc>
            </a:pPr>
            <a:r>
              <a:rPr lang="es-ES" sz="2400" dirty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Dado que los problemas y las oportunidades de la agricultura difieren mucho de un país a otro, la estrategia de la UE se adaptará a siete países. Se ocupará de las acciones específicas de cada país, los perfiles profesionales y el material de formación para adecuarse a las necesidades del país en línea con las normas de calidad de la UE (ESCO, EQAVET, ECVET), de tal forma que permita la movilidad de los alumnos en toda Europa.</a:t>
            </a:r>
          </a:p>
        </p:txBody>
      </p:sp>
      <p:sp>
        <p:nvSpPr>
          <p:cNvPr id="80" name="Rettangolo con angoli arrotondati 79">
            <a:extLst>
              <a:ext uri="{FF2B5EF4-FFF2-40B4-BE49-F238E27FC236}">
                <a16:creationId xmlns:a16="http://schemas.microsoft.com/office/drawing/2014/main" id="{05032704-AAF8-471D-AE21-614940D016ED}"/>
              </a:ext>
            </a:extLst>
          </p:cNvPr>
          <p:cNvSpPr/>
          <p:nvPr/>
        </p:nvSpPr>
        <p:spPr>
          <a:xfrm>
            <a:off x="995497" y="3784408"/>
            <a:ext cx="19488013" cy="1466536"/>
          </a:xfrm>
          <a:prstGeom prst="roundRect">
            <a:avLst>
              <a:gd name="adj" fmla="val 25819"/>
            </a:avLst>
          </a:prstGeom>
          <a:solidFill>
            <a:srgbClr val="FBFBFB"/>
          </a:solidFill>
          <a:ln w="19050">
            <a:solidFill>
              <a:srgbClr val="78C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63A2D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Abordar las necesidades de nuevas competencias, actuales y futuras, para la sostenibilidad, digitalización y bioeconomía en agricultura: Agenda y estrategia europea de capacidades.</a:t>
            </a:r>
            <a:endParaRPr lang="en-GB" sz="3600" dirty="0">
              <a:solidFill>
                <a:srgbClr val="63A2D8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2" name="Cuadro de texto 20">
            <a:extLst>
              <a:ext uri="{FF2B5EF4-FFF2-40B4-BE49-F238E27FC236}">
                <a16:creationId xmlns:a16="http://schemas.microsoft.com/office/drawing/2014/main" id="{FED401E6-986D-4108-B0D3-895F8BD92B16}"/>
              </a:ext>
            </a:extLst>
          </p:cNvPr>
          <p:cNvSpPr txBox="1"/>
          <p:nvPr/>
        </p:nvSpPr>
        <p:spPr>
          <a:xfrm>
            <a:off x="16614319" y="685500"/>
            <a:ext cx="3818901" cy="134447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Co-financiado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el Programa Erasmus+ de la Unión Europea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117CF9-D913-4ADA-AE85-E86C7D0E82AC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86386" y="11824925"/>
            <a:ext cx="9615600" cy="53960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1149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3af7b8-e78e-4157-8f23-983f83b2ab5f">7RTAK5MKKCJZ-2044882449-688100</_dlc_DocId>
    <_dlc_DocIdUrl xmlns="953af7b8-e78e-4157-8f23-983f83b2ab5f">
      <Url>https://ccae.sharepoint.com/sites/Datos/_layouts/15/DocIdRedir.aspx?ID=7RTAK5MKKCJZ-2044882449-688100</Url>
      <Description>7RTAK5MKKCJZ-2044882449-688100</Description>
    </_dlc_DocIdUrl>
    <TaxCatchAll xmlns="953af7b8-e78e-4157-8f23-983f83b2ab5f" xsi:nil="true"/>
    <lcf76f155ced4ddcb4097134ff3c332f xmlns="509f998f-63d6-45de-9132-01ed004be69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FB6B18B5BE8D43AE2E26571A6F0F22" ma:contentTypeVersion="16" ma:contentTypeDescription="Crear nuevo documento." ma:contentTypeScope="" ma:versionID="bf37f9bc2c74b494398db8b429aaee87">
  <xsd:schema xmlns:xsd="http://www.w3.org/2001/XMLSchema" xmlns:xs="http://www.w3.org/2001/XMLSchema" xmlns:p="http://schemas.microsoft.com/office/2006/metadata/properties" xmlns:ns2="953af7b8-e78e-4157-8f23-983f83b2ab5f" xmlns:ns3="509f998f-63d6-45de-9132-01ed004be691" targetNamespace="http://schemas.microsoft.com/office/2006/metadata/properties" ma:root="true" ma:fieldsID="efd225f59948853840bcc1a2009a3ec4" ns2:_="" ns3:_="">
    <xsd:import namespace="953af7b8-e78e-4157-8f23-983f83b2ab5f"/>
    <xsd:import namespace="509f998f-63d6-45de-9132-01ed004be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af7b8-e78e-4157-8f23-983f83b2ab5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07f9a11-6e0f-4ca7-bd1b-dc9b3197dd3d}" ma:internalName="TaxCatchAll" ma:showField="CatchAllData" ma:web="953af7b8-e78e-4157-8f23-983f83b2a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f998f-63d6-45de-9132-01ed004be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Etiquetas de imagen" ma:readOnly="false" ma:fieldId="{5cf76f15-5ced-4ddc-b409-7134ff3c332f}" ma:taxonomyMulti="true" ma:sspId="4d385021-6509-4f65-806c-6c07dd4aa9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43F86B-CB06-443B-9A0F-C747872823FC}">
  <ds:schemaRefs>
    <ds:schemaRef ds:uri="http://schemas.microsoft.com/office/2006/metadata/properties"/>
    <ds:schemaRef ds:uri="http://schemas.microsoft.com/office/infopath/2007/PartnerControls"/>
    <ds:schemaRef ds:uri="953af7b8-e78e-4157-8f23-983f83b2ab5f"/>
  </ds:schemaRefs>
</ds:datastoreItem>
</file>

<file path=customXml/itemProps2.xml><?xml version="1.0" encoding="utf-8"?>
<ds:datastoreItem xmlns:ds="http://schemas.openxmlformats.org/officeDocument/2006/customXml" ds:itemID="{5434698B-FCD0-4FE2-AEE2-9511E79C8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5BE13B-430C-4696-A68A-C2807F1E369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EE798FA-1422-49C4-B3B7-D381F3D073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534</Words>
  <Application>Microsoft Office PowerPoint</Application>
  <PresentationFormat>Personalizado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Segoe UI Emoji</vt:lpstr>
      <vt:lpstr>Segoe UI Semibold</vt:lpstr>
      <vt:lpstr>Times New Roman</vt:lpstr>
      <vt:lpstr>Tema di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Patricia Castejón</cp:lastModifiedBy>
  <cp:revision>14</cp:revision>
  <cp:lastPrinted>2020-10-09T12:10:12Z</cp:lastPrinted>
  <dcterms:created xsi:type="dcterms:W3CDTF">2020-10-08T20:34:43Z</dcterms:created>
  <dcterms:modified xsi:type="dcterms:W3CDTF">2022-04-06T14:44:01Z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0x010100CDFB6B18B5BE8D43AE2E26571A6F0F22</vt:lpwstr>
  </property>
  <property fmtid="{D5CDD505-2E9C-101B-9397-08002B2CF9AE}" pid="3" name="_dlc_DocIdItemGuid">
    <vt:lpwstr>18c3f2f7-2bd2-4703-ac33-05f26f1586b8</vt:lpwstr>
  </property>
</Properties>
</file>