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61" r:id="rId3"/>
    <p:sldId id="28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WP1 – Skills needs identification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966378"/>
          </a:xfrm>
        </p:spPr>
        <p:txBody>
          <a:bodyPr>
            <a:normAutofit/>
          </a:bodyPr>
          <a:lstStyle/>
          <a:p>
            <a:r>
              <a:rPr lang="en-US" dirty="0"/>
              <a:t>Lifelong Learning Platform</a:t>
            </a:r>
          </a:p>
          <a:p>
            <a:r>
              <a:rPr lang="en-US" dirty="0"/>
              <a:t>Pauline Boivin, pauline.boivin@lllplatform.eu</a:t>
            </a:r>
          </a:p>
          <a:p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4</a:t>
            </a:r>
            <a:r>
              <a:rPr lang="en-US" sz="1800" b="1" baseline="30000" dirty="0"/>
              <a:t>th</a:t>
            </a:r>
            <a:r>
              <a:rPr lang="en-US" sz="1800" b="1" dirty="0"/>
              <a:t> project meeting</a:t>
            </a:r>
          </a:p>
          <a:p>
            <a:r>
              <a:rPr lang="en-US" sz="1800" dirty="0"/>
              <a:t>17/03/2021</a:t>
            </a:r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WP1 – T1.2 Stakeholders strategic mapping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WP Start/end date: M1-M6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Partners involved (PMs): All partners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 Objectives:</a:t>
            </a:r>
            <a:r>
              <a:rPr lang="nb-NO" b="1" dirty="0"/>
              <a:t> </a:t>
            </a:r>
            <a:endParaRPr lang="nb-NO" dirty="0"/>
          </a:p>
          <a:p>
            <a:r>
              <a:rPr lang="it-IT" dirty="0"/>
              <a:t> </a:t>
            </a:r>
            <a:r>
              <a:rPr lang="en-US" dirty="0"/>
              <a:t>The database will register and index the providers with their activities, certification, curricula, interest for collaboration, search for partners, language and place </a:t>
            </a:r>
          </a:p>
          <a:p>
            <a:r>
              <a:rPr lang="en-US" dirty="0"/>
              <a:t>The mapping helps to identify potential stakeholders interested in the project, to be involved in WP7 Dissemination and communication activities.</a:t>
            </a:r>
          </a:p>
          <a:p>
            <a:r>
              <a:rPr lang="en-US" dirty="0"/>
              <a:t>The mapping ensures a further classification of stakeholders in specific target groups, this classification supports the planned tasks and activities included in WP2 Priorities and strategy design and WP3 New tools and training design.</a:t>
            </a:r>
          </a:p>
          <a:p>
            <a:endParaRPr lang="nb-N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WP1 – T1.2 Stakeholders strategic mapping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pPr marL="0" indent="0">
              <a:buNone/>
            </a:pPr>
            <a:r>
              <a:rPr lang="en-US" dirty="0"/>
              <a:t>Objectives met: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F9758B24-4301-46B7-BA0A-32623510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222417"/>
              </p:ext>
            </p:extLst>
          </p:nvPr>
        </p:nvGraphicFramePr>
        <p:xfrm>
          <a:off x="2070966" y="2316480"/>
          <a:ext cx="471776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689">
                  <a:extLst>
                    <a:ext uri="{9D8B030D-6E8A-4147-A177-3AD203B41FA5}">
                      <a16:colId xmlns:a16="http://schemas.microsoft.com/office/drawing/2014/main" val="78409433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14394963"/>
                    </a:ext>
                  </a:extLst>
                </a:gridCol>
                <a:gridCol w="1644072">
                  <a:extLst>
                    <a:ext uri="{9D8B030D-6E8A-4147-A177-3AD203B41FA5}">
                      <a16:colId xmlns:a16="http://schemas.microsoft.com/office/drawing/2014/main" val="3711698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Database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433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Organisations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46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676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Best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798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Projects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576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Policy-</a:t>
                      </a:r>
                      <a:r>
                        <a:rPr lang="fr-FR" dirty="0" err="1"/>
                        <a:t>makers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987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352999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3307</TotalTime>
  <Words>157</Words>
  <Application>Microsoft Office PowerPoint</Application>
  <PresentationFormat>Affichage à l'écran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Bahnschrift Light Condensed</vt:lpstr>
      <vt:lpstr>Calibri</vt:lpstr>
      <vt:lpstr>CoLLaboratE-ThemeNew</vt:lpstr>
      <vt:lpstr>WP1 – Skills needs identification</vt:lpstr>
      <vt:lpstr>WP1 – T1.2 Stakeholders strategic mapping</vt:lpstr>
      <vt:lpstr>WP1 – T1.2 Stakeholders strategic mapping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Pauline Boivin</cp:lastModifiedBy>
  <cp:revision>90</cp:revision>
  <dcterms:created xsi:type="dcterms:W3CDTF">2018-10-15T13:11:22Z</dcterms:created>
  <dcterms:modified xsi:type="dcterms:W3CDTF">2021-03-16T19:40:00Z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