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0693400" cy="7556500"/>
  <p:notesSz cx="10693400" cy="75565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h0PnsoZGjNUEx1jBsypQH8IWx2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48" y="5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633913" cy="3778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057900" y="0"/>
            <a:ext cx="4632325" cy="3778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341688" y="566738"/>
            <a:ext cx="4010025" cy="2833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69975" y="3589338"/>
            <a:ext cx="8553450" cy="3400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7177088"/>
            <a:ext cx="4633913" cy="3778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057900" y="7177088"/>
            <a:ext cx="4632325" cy="3778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28652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069975" y="3589338"/>
            <a:ext cx="8553450" cy="3400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341688" y="566738"/>
            <a:ext cx="4010025" cy="2833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4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1069975" y="3589338"/>
            <a:ext cx="8553450" cy="3400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3341688" y="566738"/>
            <a:ext cx="4010025" cy="2833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49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1069975" y="3589338"/>
            <a:ext cx="8553450" cy="3400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341688" y="566738"/>
            <a:ext cx="4010025" cy="2833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88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1069975" y="3589338"/>
            <a:ext cx="8553450" cy="3400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4:notes"/>
          <p:cNvSpPr>
            <a:spLocks noGrp="1" noRot="1" noChangeAspect="1"/>
          </p:cNvSpPr>
          <p:nvPr>
            <p:ph type="sldImg" idx="2"/>
          </p:nvPr>
        </p:nvSpPr>
        <p:spPr>
          <a:xfrm>
            <a:off x="3341688" y="566738"/>
            <a:ext cx="4010025" cy="2833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15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1069975" y="3589338"/>
            <a:ext cx="8553450" cy="3400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5:notes"/>
          <p:cNvSpPr>
            <a:spLocks noGrp="1" noRot="1" noChangeAspect="1"/>
          </p:cNvSpPr>
          <p:nvPr>
            <p:ph type="sldImg" idx="2"/>
          </p:nvPr>
        </p:nvSpPr>
        <p:spPr>
          <a:xfrm>
            <a:off x="3341688" y="566738"/>
            <a:ext cx="4010025" cy="2833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1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1069975" y="3589338"/>
            <a:ext cx="8553450" cy="3400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6:notes"/>
          <p:cNvSpPr>
            <a:spLocks noGrp="1" noRot="1" noChangeAspect="1"/>
          </p:cNvSpPr>
          <p:nvPr>
            <p:ph type="sldImg" idx="2"/>
          </p:nvPr>
        </p:nvSpPr>
        <p:spPr>
          <a:xfrm>
            <a:off x="3341688" y="566738"/>
            <a:ext cx="4010025" cy="2833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89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1390517" y="636525"/>
            <a:ext cx="7912364" cy="4070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500" b="0" i="0" u="sng">
                <a:solidFill>
                  <a:srgbClr val="5382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1481947" y="1434340"/>
            <a:ext cx="7729505" cy="42367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900" b="0" i="0">
                <a:solidFill>
                  <a:schemeClr val="dk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 name="Google Shape;20;p8"/>
          <p:cNvSpPr txBox="1">
            <a:spLocks noGrp="1"/>
          </p:cNvSpPr>
          <p:nvPr>
            <p:ph type="ftr" idx="11"/>
          </p:nvPr>
        </p:nvSpPr>
        <p:spPr>
          <a:xfrm>
            <a:off x="3635756" y="7027545"/>
            <a:ext cx="3421888" cy="3778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dt" idx="10"/>
          </p:nvPr>
        </p:nvSpPr>
        <p:spPr>
          <a:xfrm>
            <a:off x="534670" y="7027545"/>
            <a:ext cx="2459482" cy="3778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lvl1pPr marL="38100" marR="0" lvl="0" indent="0" algn="l">
              <a:lnSpc>
                <a:spcPct val="104761"/>
              </a:lnSpc>
              <a:spcBef>
                <a:spcPts val="0"/>
              </a:spcBef>
              <a:buNone/>
              <a:defRPr sz="1050" b="0" i="0">
                <a:solidFill>
                  <a:schemeClr val="lt1"/>
                </a:solidFill>
                <a:latin typeface="Arial"/>
                <a:ea typeface="Arial"/>
                <a:cs typeface="Arial"/>
                <a:sym typeface="Arial"/>
              </a:defRPr>
            </a:lvl1pPr>
            <a:lvl2pPr marL="38100" marR="0" lvl="1" indent="0" algn="l">
              <a:lnSpc>
                <a:spcPct val="104761"/>
              </a:lnSpc>
              <a:spcBef>
                <a:spcPts val="0"/>
              </a:spcBef>
              <a:buNone/>
              <a:defRPr sz="1050" b="0" i="0">
                <a:solidFill>
                  <a:schemeClr val="lt1"/>
                </a:solidFill>
                <a:latin typeface="Arial"/>
                <a:ea typeface="Arial"/>
                <a:cs typeface="Arial"/>
                <a:sym typeface="Arial"/>
              </a:defRPr>
            </a:lvl2pPr>
            <a:lvl3pPr marL="38100" marR="0" lvl="2" indent="0" algn="l">
              <a:lnSpc>
                <a:spcPct val="104761"/>
              </a:lnSpc>
              <a:spcBef>
                <a:spcPts val="0"/>
              </a:spcBef>
              <a:buNone/>
              <a:defRPr sz="1050" b="0" i="0">
                <a:solidFill>
                  <a:schemeClr val="lt1"/>
                </a:solidFill>
                <a:latin typeface="Arial"/>
                <a:ea typeface="Arial"/>
                <a:cs typeface="Arial"/>
                <a:sym typeface="Arial"/>
              </a:defRPr>
            </a:lvl3pPr>
            <a:lvl4pPr marL="38100" marR="0" lvl="3" indent="0" algn="l">
              <a:lnSpc>
                <a:spcPct val="104761"/>
              </a:lnSpc>
              <a:spcBef>
                <a:spcPts val="0"/>
              </a:spcBef>
              <a:buNone/>
              <a:defRPr sz="1050" b="0" i="0">
                <a:solidFill>
                  <a:schemeClr val="lt1"/>
                </a:solidFill>
                <a:latin typeface="Arial"/>
                <a:ea typeface="Arial"/>
                <a:cs typeface="Arial"/>
                <a:sym typeface="Arial"/>
              </a:defRPr>
            </a:lvl4pPr>
            <a:lvl5pPr marL="38100" marR="0" lvl="4" indent="0" algn="l">
              <a:lnSpc>
                <a:spcPct val="104761"/>
              </a:lnSpc>
              <a:spcBef>
                <a:spcPts val="0"/>
              </a:spcBef>
              <a:buNone/>
              <a:defRPr sz="1050" b="0" i="0">
                <a:solidFill>
                  <a:schemeClr val="lt1"/>
                </a:solidFill>
                <a:latin typeface="Arial"/>
                <a:ea typeface="Arial"/>
                <a:cs typeface="Arial"/>
                <a:sym typeface="Arial"/>
              </a:defRPr>
            </a:lvl5pPr>
            <a:lvl6pPr marL="38100" marR="0" lvl="5" indent="0" algn="l">
              <a:lnSpc>
                <a:spcPct val="104761"/>
              </a:lnSpc>
              <a:spcBef>
                <a:spcPts val="0"/>
              </a:spcBef>
              <a:buNone/>
              <a:defRPr sz="1050" b="0" i="0">
                <a:solidFill>
                  <a:schemeClr val="lt1"/>
                </a:solidFill>
                <a:latin typeface="Arial"/>
                <a:ea typeface="Arial"/>
                <a:cs typeface="Arial"/>
                <a:sym typeface="Arial"/>
              </a:defRPr>
            </a:lvl6pPr>
            <a:lvl7pPr marL="38100" marR="0" lvl="6" indent="0" algn="l">
              <a:lnSpc>
                <a:spcPct val="104761"/>
              </a:lnSpc>
              <a:spcBef>
                <a:spcPts val="0"/>
              </a:spcBef>
              <a:buNone/>
              <a:defRPr sz="1050" b="0" i="0">
                <a:solidFill>
                  <a:schemeClr val="lt1"/>
                </a:solidFill>
                <a:latin typeface="Arial"/>
                <a:ea typeface="Arial"/>
                <a:cs typeface="Arial"/>
                <a:sym typeface="Arial"/>
              </a:defRPr>
            </a:lvl7pPr>
            <a:lvl8pPr marL="38100" marR="0" lvl="7" indent="0" algn="l">
              <a:lnSpc>
                <a:spcPct val="104761"/>
              </a:lnSpc>
              <a:spcBef>
                <a:spcPts val="0"/>
              </a:spcBef>
              <a:buNone/>
              <a:defRPr sz="1050" b="0" i="0">
                <a:solidFill>
                  <a:schemeClr val="lt1"/>
                </a:solidFill>
                <a:latin typeface="Arial"/>
                <a:ea typeface="Arial"/>
                <a:cs typeface="Arial"/>
                <a:sym typeface="Arial"/>
              </a:defRPr>
            </a:lvl8pPr>
            <a:lvl9pPr marL="38100" marR="0" lvl="8" indent="0" algn="l">
              <a:lnSpc>
                <a:spcPct val="104761"/>
              </a:lnSpc>
              <a:spcBef>
                <a:spcPts val="0"/>
              </a:spcBef>
              <a:buNone/>
              <a:defRPr sz="1050" b="0" i="0">
                <a:solidFill>
                  <a:schemeClr val="lt1"/>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
        <p:cNvGrpSpPr/>
        <p:nvPr/>
      </p:nvGrpSpPr>
      <p:grpSpPr>
        <a:xfrm>
          <a:off x="0" y="0"/>
          <a:ext cx="0" cy="0"/>
          <a:chOff x="0" y="0"/>
          <a:chExt cx="0" cy="0"/>
        </a:xfrm>
      </p:grpSpPr>
      <p:sp>
        <p:nvSpPr>
          <p:cNvPr id="24" name="Google Shape;24;p9"/>
          <p:cNvSpPr txBox="1">
            <a:spLocks noGrp="1"/>
          </p:cNvSpPr>
          <p:nvPr>
            <p:ph type="ftr" idx="11"/>
          </p:nvPr>
        </p:nvSpPr>
        <p:spPr>
          <a:xfrm>
            <a:off x="3635756" y="7027545"/>
            <a:ext cx="3421888" cy="3778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dt" idx="10"/>
          </p:nvPr>
        </p:nvSpPr>
        <p:spPr>
          <a:xfrm>
            <a:off x="534670" y="7027545"/>
            <a:ext cx="2459482" cy="3778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lvl1pPr marL="38100" marR="0" lvl="0" indent="0" algn="l">
              <a:lnSpc>
                <a:spcPct val="104761"/>
              </a:lnSpc>
              <a:spcBef>
                <a:spcPts val="0"/>
              </a:spcBef>
              <a:buNone/>
              <a:defRPr sz="1050" b="0" i="0">
                <a:solidFill>
                  <a:schemeClr val="lt1"/>
                </a:solidFill>
                <a:latin typeface="Arial"/>
                <a:ea typeface="Arial"/>
                <a:cs typeface="Arial"/>
                <a:sym typeface="Arial"/>
              </a:defRPr>
            </a:lvl1pPr>
            <a:lvl2pPr marL="38100" marR="0" lvl="1" indent="0" algn="l">
              <a:lnSpc>
                <a:spcPct val="104761"/>
              </a:lnSpc>
              <a:spcBef>
                <a:spcPts val="0"/>
              </a:spcBef>
              <a:buNone/>
              <a:defRPr sz="1050" b="0" i="0">
                <a:solidFill>
                  <a:schemeClr val="lt1"/>
                </a:solidFill>
                <a:latin typeface="Arial"/>
                <a:ea typeface="Arial"/>
                <a:cs typeface="Arial"/>
                <a:sym typeface="Arial"/>
              </a:defRPr>
            </a:lvl2pPr>
            <a:lvl3pPr marL="38100" marR="0" lvl="2" indent="0" algn="l">
              <a:lnSpc>
                <a:spcPct val="104761"/>
              </a:lnSpc>
              <a:spcBef>
                <a:spcPts val="0"/>
              </a:spcBef>
              <a:buNone/>
              <a:defRPr sz="1050" b="0" i="0">
                <a:solidFill>
                  <a:schemeClr val="lt1"/>
                </a:solidFill>
                <a:latin typeface="Arial"/>
                <a:ea typeface="Arial"/>
                <a:cs typeface="Arial"/>
                <a:sym typeface="Arial"/>
              </a:defRPr>
            </a:lvl3pPr>
            <a:lvl4pPr marL="38100" marR="0" lvl="3" indent="0" algn="l">
              <a:lnSpc>
                <a:spcPct val="104761"/>
              </a:lnSpc>
              <a:spcBef>
                <a:spcPts val="0"/>
              </a:spcBef>
              <a:buNone/>
              <a:defRPr sz="1050" b="0" i="0">
                <a:solidFill>
                  <a:schemeClr val="lt1"/>
                </a:solidFill>
                <a:latin typeface="Arial"/>
                <a:ea typeface="Arial"/>
                <a:cs typeface="Arial"/>
                <a:sym typeface="Arial"/>
              </a:defRPr>
            </a:lvl4pPr>
            <a:lvl5pPr marL="38100" marR="0" lvl="4" indent="0" algn="l">
              <a:lnSpc>
                <a:spcPct val="104761"/>
              </a:lnSpc>
              <a:spcBef>
                <a:spcPts val="0"/>
              </a:spcBef>
              <a:buNone/>
              <a:defRPr sz="1050" b="0" i="0">
                <a:solidFill>
                  <a:schemeClr val="lt1"/>
                </a:solidFill>
                <a:latin typeface="Arial"/>
                <a:ea typeface="Arial"/>
                <a:cs typeface="Arial"/>
                <a:sym typeface="Arial"/>
              </a:defRPr>
            </a:lvl5pPr>
            <a:lvl6pPr marL="38100" marR="0" lvl="5" indent="0" algn="l">
              <a:lnSpc>
                <a:spcPct val="104761"/>
              </a:lnSpc>
              <a:spcBef>
                <a:spcPts val="0"/>
              </a:spcBef>
              <a:buNone/>
              <a:defRPr sz="1050" b="0" i="0">
                <a:solidFill>
                  <a:schemeClr val="lt1"/>
                </a:solidFill>
                <a:latin typeface="Arial"/>
                <a:ea typeface="Arial"/>
                <a:cs typeface="Arial"/>
                <a:sym typeface="Arial"/>
              </a:defRPr>
            </a:lvl6pPr>
            <a:lvl7pPr marL="38100" marR="0" lvl="6" indent="0" algn="l">
              <a:lnSpc>
                <a:spcPct val="104761"/>
              </a:lnSpc>
              <a:spcBef>
                <a:spcPts val="0"/>
              </a:spcBef>
              <a:buNone/>
              <a:defRPr sz="1050" b="0" i="0">
                <a:solidFill>
                  <a:schemeClr val="lt1"/>
                </a:solidFill>
                <a:latin typeface="Arial"/>
                <a:ea typeface="Arial"/>
                <a:cs typeface="Arial"/>
                <a:sym typeface="Arial"/>
              </a:defRPr>
            </a:lvl7pPr>
            <a:lvl8pPr marL="38100" marR="0" lvl="7" indent="0" algn="l">
              <a:lnSpc>
                <a:spcPct val="104761"/>
              </a:lnSpc>
              <a:spcBef>
                <a:spcPts val="0"/>
              </a:spcBef>
              <a:buNone/>
              <a:defRPr sz="1050" b="0" i="0">
                <a:solidFill>
                  <a:schemeClr val="lt1"/>
                </a:solidFill>
                <a:latin typeface="Arial"/>
                <a:ea typeface="Arial"/>
                <a:cs typeface="Arial"/>
                <a:sym typeface="Arial"/>
              </a:defRPr>
            </a:lvl8pPr>
            <a:lvl9pPr marL="38100" marR="0" lvl="8" indent="0" algn="l">
              <a:lnSpc>
                <a:spcPct val="104761"/>
              </a:lnSpc>
              <a:spcBef>
                <a:spcPts val="0"/>
              </a:spcBef>
              <a:buNone/>
              <a:defRPr sz="1050" b="0" i="0">
                <a:solidFill>
                  <a:schemeClr val="lt1"/>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10"/>
          <p:cNvSpPr txBox="1">
            <a:spLocks noGrp="1"/>
          </p:cNvSpPr>
          <p:nvPr>
            <p:ph type="ctrTitle"/>
          </p:nvPr>
        </p:nvSpPr>
        <p:spPr>
          <a:xfrm>
            <a:off x="802005" y="2342515"/>
            <a:ext cx="9089390" cy="158686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subTitle" idx="1"/>
          </p:nvPr>
        </p:nvSpPr>
        <p:spPr>
          <a:xfrm>
            <a:off x="1604010" y="4231640"/>
            <a:ext cx="7485380" cy="18891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3635756" y="7027545"/>
            <a:ext cx="3421888" cy="3778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dt" idx="10"/>
          </p:nvPr>
        </p:nvSpPr>
        <p:spPr>
          <a:xfrm>
            <a:off x="534670" y="7027545"/>
            <a:ext cx="2459482" cy="3778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lvl1pPr marL="38100" marR="0" lvl="0" indent="0" algn="l">
              <a:lnSpc>
                <a:spcPct val="104761"/>
              </a:lnSpc>
              <a:spcBef>
                <a:spcPts val="0"/>
              </a:spcBef>
              <a:buNone/>
              <a:defRPr sz="1050" b="0" i="0">
                <a:solidFill>
                  <a:schemeClr val="lt1"/>
                </a:solidFill>
                <a:latin typeface="Arial"/>
                <a:ea typeface="Arial"/>
                <a:cs typeface="Arial"/>
                <a:sym typeface="Arial"/>
              </a:defRPr>
            </a:lvl1pPr>
            <a:lvl2pPr marL="38100" marR="0" lvl="1" indent="0" algn="l">
              <a:lnSpc>
                <a:spcPct val="104761"/>
              </a:lnSpc>
              <a:spcBef>
                <a:spcPts val="0"/>
              </a:spcBef>
              <a:buNone/>
              <a:defRPr sz="1050" b="0" i="0">
                <a:solidFill>
                  <a:schemeClr val="lt1"/>
                </a:solidFill>
                <a:latin typeface="Arial"/>
                <a:ea typeface="Arial"/>
                <a:cs typeface="Arial"/>
                <a:sym typeface="Arial"/>
              </a:defRPr>
            </a:lvl2pPr>
            <a:lvl3pPr marL="38100" marR="0" lvl="2" indent="0" algn="l">
              <a:lnSpc>
                <a:spcPct val="104761"/>
              </a:lnSpc>
              <a:spcBef>
                <a:spcPts val="0"/>
              </a:spcBef>
              <a:buNone/>
              <a:defRPr sz="1050" b="0" i="0">
                <a:solidFill>
                  <a:schemeClr val="lt1"/>
                </a:solidFill>
                <a:latin typeface="Arial"/>
                <a:ea typeface="Arial"/>
                <a:cs typeface="Arial"/>
                <a:sym typeface="Arial"/>
              </a:defRPr>
            </a:lvl3pPr>
            <a:lvl4pPr marL="38100" marR="0" lvl="3" indent="0" algn="l">
              <a:lnSpc>
                <a:spcPct val="104761"/>
              </a:lnSpc>
              <a:spcBef>
                <a:spcPts val="0"/>
              </a:spcBef>
              <a:buNone/>
              <a:defRPr sz="1050" b="0" i="0">
                <a:solidFill>
                  <a:schemeClr val="lt1"/>
                </a:solidFill>
                <a:latin typeface="Arial"/>
                <a:ea typeface="Arial"/>
                <a:cs typeface="Arial"/>
                <a:sym typeface="Arial"/>
              </a:defRPr>
            </a:lvl4pPr>
            <a:lvl5pPr marL="38100" marR="0" lvl="4" indent="0" algn="l">
              <a:lnSpc>
                <a:spcPct val="104761"/>
              </a:lnSpc>
              <a:spcBef>
                <a:spcPts val="0"/>
              </a:spcBef>
              <a:buNone/>
              <a:defRPr sz="1050" b="0" i="0">
                <a:solidFill>
                  <a:schemeClr val="lt1"/>
                </a:solidFill>
                <a:latin typeface="Arial"/>
                <a:ea typeface="Arial"/>
                <a:cs typeface="Arial"/>
                <a:sym typeface="Arial"/>
              </a:defRPr>
            </a:lvl5pPr>
            <a:lvl6pPr marL="38100" marR="0" lvl="5" indent="0" algn="l">
              <a:lnSpc>
                <a:spcPct val="104761"/>
              </a:lnSpc>
              <a:spcBef>
                <a:spcPts val="0"/>
              </a:spcBef>
              <a:buNone/>
              <a:defRPr sz="1050" b="0" i="0">
                <a:solidFill>
                  <a:schemeClr val="lt1"/>
                </a:solidFill>
                <a:latin typeface="Arial"/>
                <a:ea typeface="Arial"/>
                <a:cs typeface="Arial"/>
                <a:sym typeface="Arial"/>
              </a:defRPr>
            </a:lvl6pPr>
            <a:lvl7pPr marL="38100" marR="0" lvl="6" indent="0" algn="l">
              <a:lnSpc>
                <a:spcPct val="104761"/>
              </a:lnSpc>
              <a:spcBef>
                <a:spcPts val="0"/>
              </a:spcBef>
              <a:buNone/>
              <a:defRPr sz="1050" b="0" i="0">
                <a:solidFill>
                  <a:schemeClr val="lt1"/>
                </a:solidFill>
                <a:latin typeface="Arial"/>
                <a:ea typeface="Arial"/>
                <a:cs typeface="Arial"/>
                <a:sym typeface="Arial"/>
              </a:defRPr>
            </a:lvl7pPr>
            <a:lvl8pPr marL="38100" marR="0" lvl="7" indent="0" algn="l">
              <a:lnSpc>
                <a:spcPct val="104761"/>
              </a:lnSpc>
              <a:spcBef>
                <a:spcPts val="0"/>
              </a:spcBef>
              <a:buNone/>
              <a:defRPr sz="1050" b="0" i="0">
                <a:solidFill>
                  <a:schemeClr val="lt1"/>
                </a:solidFill>
                <a:latin typeface="Arial"/>
                <a:ea typeface="Arial"/>
                <a:cs typeface="Arial"/>
                <a:sym typeface="Arial"/>
              </a:defRPr>
            </a:lvl8pPr>
            <a:lvl9pPr marL="38100" marR="0" lvl="8" indent="0" algn="l">
              <a:lnSpc>
                <a:spcPct val="104761"/>
              </a:lnSpc>
              <a:spcBef>
                <a:spcPts val="0"/>
              </a:spcBef>
              <a:buNone/>
              <a:defRPr sz="1050" b="0" i="0">
                <a:solidFill>
                  <a:schemeClr val="lt1"/>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1390517" y="636525"/>
            <a:ext cx="7912364" cy="4070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500" b="0" i="0" u="sng">
                <a:solidFill>
                  <a:srgbClr val="5382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534670" y="1737995"/>
            <a:ext cx="4651629" cy="498729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11"/>
          <p:cNvSpPr txBox="1">
            <a:spLocks noGrp="1"/>
          </p:cNvSpPr>
          <p:nvPr>
            <p:ph type="body" idx="2"/>
          </p:nvPr>
        </p:nvSpPr>
        <p:spPr>
          <a:xfrm>
            <a:off x="5507101" y="1737995"/>
            <a:ext cx="4651629" cy="498729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3635756" y="7027545"/>
            <a:ext cx="3421888" cy="3778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dt" idx="10"/>
          </p:nvPr>
        </p:nvSpPr>
        <p:spPr>
          <a:xfrm>
            <a:off x="534670" y="7027545"/>
            <a:ext cx="2459482" cy="3778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lvl1pPr marL="38100" marR="0" lvl="0" indent="0" algn="l">
              <a:lnSpc>
                <a:spcPct val="104761"/>
              </a:lnSpc>
              <a:spcBef>
                <a:spcPts val="0"/>
              </a:spcBef>
              <a:buNone/>
              <a:defRPr sz="1050" b="0" i="0">
                <a:solidFill>
                  <a:schemeClr val="lt1"/>
                </a:solidFill>
                <a:latin typeface="Arial"/>
                <a:ea typeface="Arial"/>
                <a:cs typeface="Arial"/>
                <a:sym typeface="Arial"/>
              </a:defRPr>
            </a:lvl1pPr>
            <a:lvl2pPr marL="38100" marR="0" lvl="1" indent="0" algn="l">
              <a:lnSpc>
                <a:spcPct val="104761"/>
              </a:lnSpc>
              <a:spcBef>
                <a:spcPts val="0"/>
              </a:spcBef>
              <a:buNone/>
              <a:defRPr sz="1050" b="0" i="0">
                <a:solidFill>
                  <a:schemeClr val="lt1"/>
                </a:solidFill>
                <a:latin typeface="Arial"/>
                <a:ea typeface="Arial"/>
                <a:cs typeface="Arial"/>
                <a:sym typeface="Arial"/>
              </a:defRPr>
            </a:lvl2pPr>
            <a:lvl3pPr marL="38100" marR="0" lvl="2" indent="0" algn="l">
              <a:lnSpc>
                <a:spcPct val="104761"/>
              </a:lnSpc>
              <a:spcBef>
                <a:spcPts val="0"/>
              </a:spcBef>
              <a:buNone/>
              <a:defRPr sz="1050" b="0" i="0">
                <a:solidFill>
                  <a:schemeClr val="lt1"/>
                </a:solidFill>
                <a:latin typeface="Arial"/>
                <a:ea typeface="Arial"/>
                <a:cs typeface="Arial"/>
                <a:sym typeface="Arial"/>
              </a:defRPr>
            </a:lvl3pPr>
            <a:lvl4pPr marL="38100" marR="0" lvl="3" indent="0" algn="l">
              <a:lnSpc>
                <a:spcPct val="104761"/>
              </a:lnSpc>
              <a:spcBef>
                <a:spcPts val="0"/>
              </a:spcBef>
              <a:buNone/>
              <a:defRPr sz="1050" b="0" i="0">
                <a:solidFill>
                  <a:schemeClr val="lt1"/>
                </a:solidFill>
                <a:latin typeface="Arial"/>
                <a:ea typeface="Arial"/>
                <a:cs typeface="Arial"/>
                <a:sym typeface="Arial"/>
              </a:defRPr>
            </a:lvl4pPr>
            <a:lvl5pPr marL="38100" marR="0" lvl="4" indent="0" algn="l">
              <a:lnSpc>
                <a:spcPct val="104761"/>
              </a:lnSpc>
              <a:spcBef>
                <a:spcPts val="0"/>
              </a:spcBef>
              <a:buNone/>
              <a:defRPr sz="1050" b="0" i="0">
                <a:solidFill>
                  <a:schemeClr val="lt1"/>
                </a:solidFill>
                <a:latin typeface="Arial"/>
                <a:ea typeface="Arial"/>
                <a:cs typeface="Arial"/>
                <a:sym typeface="Arial"/>
              </a:defRPr>
            </a:lvl5pPr>
            <a:lvl6pPr marL="38100" marR="0" lvl="5" indent="0" algn="l">
              <a:lnSpc>
                <a:spcPct val="104761"/>
              </a:lnSpc>
              <a:spcBef>
                <a:spcPts val="0"/>
              </a:spcBef>
              <a:buNone/>
              <a:defRPr sz="1050" b="0" i="0">
                <a:solidFill>
                  <a:schemeClr val="lt1"/>
                </a:solidFill>
                <a:latin typeface="Arial"/>
                <a:ea typeface="Arial"/>
                <a:cs typeface="Arial"/>
                <a:sym typeface="Arial"/>
              </a:defRPr>
            </a:lvl6pPr>
            <a:lvl7pPr marL="38100" marR="0" lvl="6" indent="0" algn="l">
              <a:lnSpc>
                <a:spcPct val="104761"/>
              </a:lnSpc>
              <a:spcBef>
                <a:spcPts val="0"/>
              </a:spcBef>
              <a:buNone/>
              <a:defRPr sz="1050" b="0" i="0">
                <a:solidFill>
                  <a:schemeClr val="lt1"/>
                </a:solidFill>
                <a:latin typeface="Arial"/>
                <a:ea typeface="Arial"/>
                <a:cs typeface="Arial"/>
                <a:sym typeface="Arial"/>
              </a:defRPr>
            </a:lvl7pPr>
            <a:lvl8pPr marL="38100" marR="0" lvl="7" indent="0" algn="l">
              <a:lnSpc>
                <a:spcPct val="104761"/>
              </a:lnSpc>
              <a:spcBef>
                <a:spcPts val="0"/>
              </a:spcBef>
              <a:buNone/>
              <a:defRPr sz="1050" b="0" i="0">
                <a:solidFill>
                  <a:schemeClr val="lt1"/>
                </a:solidFill>
                <a:latin typeface="Arial"/>
                <a:ea typeface="Arial"/>
                <a:cs typeface="Arial"/>
                <a:sym typeface="Arial"/>
              </a:defRPr>
            </a:lvl8pPr>
            <a:lvl9pPr marL="38100" marR="0" lvl="8" indent="0" algn="l">
              <a:lnSpc>
                <a:spcPct val="104761"/>
              </a:lnSpc>
              <a:spcBef>
                <a:spcPts val="0"/>
              </a:spcBef>
              <a:buNone/>
              <a:defRPr sz="1050" b="0" i="0">
                <a:solidFill>
                  <a:schemeClr val="lt1"/>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1390517" y="636525"/>
            <a:ext cx="7912364" cy="4070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500" b="0" i="0" u="sng">
                <a:solidFill>
                  <a:srgbClr val="5382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3635756" y="7027545"/>
            <a:ext cx="3421888" cy="3778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dt" idx="10"/>
          </p:nvPr>
        </p:nvSpPr>
        <p:spPr>
          <a:xfrm>
            <a:off x="534670" y="7027545"/>
            <a:ext cx="2459482" cy="3778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lvl1pPr marL="38100" marR="0" lvl="0" indent="0" algn="l">
              <a:lnSpc>
                <a:spcPct val="104761"/>
              </a:lnSpc>
              <a:spcBef>
                <a:spcPts val="0"/>
              </a:spcBef>
              <a:buNone/>
              <a:defRPr sz="1050" b="0" i="0">
                <a:solidFill>
                  <a:schemeClr val="lt1"/>
                </a:solidFill>
                <a:latin typeface="Arial"/>
                <a:ea typeface="Arial"/>
                <a:cs typeface="Arial"/>
                <a:sym typeface="Arial"/>
              </a:defRPr>
            </a:lvl1pPr>
            <a:lvl2pPr marL="38100" marR="0" lvl="1" indent="0" algn="l">
              <a:lnSpc>
                <a:spcPct val="104761"/>
              </a:lnSpc>
              <a:spcBef>
                <a:spcPts val="0"/>
              </a:spcBef>
              <a:buNone/>
              <a:defRPr sz="1050" b="0" i="0">
                <a:solidFill>
                  <a:schemeClr val="lt1"/>
                </a:solidFill>
                <a:latin typeface="Arial"/>
                <a:ea typeface="Arial"/>
                <a:cs typeface="Arial"/>
                <a:sym typeface="Arial"/>
              </a:defRPr>
            </a:lvl2pPr>
            <a:lvl3pPr marL="38100" marR="0" lvl="2" indent="0" algn="l">
              <a:lnSpc>
                <a:spcPct val="104761"/>
              </a:lnSpc>
              <a:spcBef>
                <a:spcPts val="0"/>
              </a:spcBef>
              <a:buNone/>
              <a:defRPr sz="1050" b="0" i="0">
                <a:solidFill>
                  <a:schemeClr val="lt1"/>
                </a:solidFill>
                <a:latin typeface="Arial"/>
                <a:ea typeface="Arial"/>
                <a:cs typeface="Arial"/>
                <a:sym typeface="Arial"/>
              </a:defRPr>
            </a:lvl3pPr>
            <a:lvl4pPr marL="38100" marR="0" lvl="3" indent="0" algn="l">
              <a:lnSpc>
                <a:spcPct val="104761"/>
              </a:lnSpc>
              <a:spcBef>
                <a:spcPts val="0"/>
              </a:spcBef>
              <a:buNone/>
              <a:defRPr sz="1050" b="0" i="0">
                <a:solidFill>
                  <a:schemeClr val="lt1"/>
                </a:solidFill>
                <a:latin typeface="Arial"/>
                <a:ea typeface="Arial"/>
                <a:cs typeface="Arial"/>
                <a:sym typeface="Arial"/>
              </a:defRPr>
            </a:lvl4pPr>
            <a:lvl5pPr marL="38100" marR="0" lvl="4" indent="0" algn="l">
              <a:lnSpc>
                <a:spcPct val="104761"/>
              </a:lnSpc>
              <a:spcBef>
                <a:spcPts val="0"/>
              </a:spcBef>
              <a:buNone/>
              <a:defRPr sz="1050" b="0" i="0">
                <a:solidFill>
                  <a:schemeClr val="lt1"/>
                </a:solidFill>
                <a:latin typeface="Arial"/>
                <a:ea typeface="Arial"/>
                <a:cs typeface="Arial"/>
                <a:sym typeface="Arial"/>
              </a:defRPr>
            </a:lvl5pPr>
            <a:lvl6pPr marL="38100" marR="0" lvl="5" indent="0" algn="l">
              <a:lnSpc>
                <a:spcPct val="104761"/>
              </a:lnSpc>
              <a:spcBef>
                <a:spcPts val="0"/>
              </a:spcBef>
              <a:buNone/>
              <a:defRPr sz="1050" b="0" i="0">
                <a:solidFill>
                  <a:schemeClr val="lt1"/>
                </a:solidFill>
                <a:latin typeface="Arial"/>
                <a:ea typeface="Arial"/>
                <a:cs typeface="Arial"/>
                <a:sym typeface="Arial"/>
              </a:defRPr>
            </a:lvl6pPr>
            <a:lvl7pPr marL="38100" marR="0" lvl="6" indent="0" algn="l">
              <a:lnSpc>
                <a:spcPct val="104761"/>
              </a:lnSpc>
              <a:spcBef>
                <a:spcPts val="0"/>
              </a:spcBef>
              <a:buNone/>
              <a:defRPr sz="1050" b="0" i="0">
                <a:solidFill>
                  <a:schemeClr val="lt1"/>
                </a:solidFill>
                <a:latin typeface="Arial"/>
                <a:ea typeface="Arial"/>
                <a:cs typeface="Arial"/>
                <a:sym typeface="Arial"/>
              </a:defRPr>
            </a:lvl7pPr>
            <a:lvl8pPr marL="38100" marR="0" lvl="7" indent="0" algn="l">
              <a:lnSpc>
                <a:spcPct val="104761"/>
              </a:lnSpc>
              <a:spcBef>
                <a:spcPts val="0"/>
              </a:spcBef>
              <a:buNone/>
              <a:defRPr sz="1050" b="0" i="0">
                <a:solidFill>
                  <a:schemeClr val="lt1"/>
                </a:solidFill>
                <a:latin typeface="Arial"/>
                <a:ea typeface="Arial"/>
                <a:cs typeface="Arial"/>
                <a:sym typeface="Arial"/>
              </a:defRPr>
            </a:lvl8pPr>
            <a:lvl9pPr marL="38100" marR="0" lvl="8" indent="0" algn="l">
              <a:lnSpc>
                <a:spcPct val="104761"/>
              </a:lnSpc>
              <a:spcBef>
                <a:spcPts val="0"/>
              </a:spcBef>
              <a:buNone/>
              <a:defRPr sz="1050" b="0" i="0">
                <a:solidFill>
                  <a:schemeClr val="lt1"/>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2" name="Google Shape;12;p7"/>
          <p:cNvSpPr txBox="1">
            <a:spLocks noGrp="1"/>
          </p:cNvSpPr>
          <p:nvPr>
            <p:ph type="title"/>
          </p:nvPr>
        </p:nvSpPr>
        <p:spPr>
          <a:xfrm>
            <a:off x="1390517" y="636525"/>
            <a:ext cx="7912364" cy="40703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500" b="0" i="0" u="sng" strike="noStrike" cap="none">
                <a:solidFill>
                  <a:srgbClr val="53823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7"/>
          <p:cNvSpPr txBox="1">
            <a:spLocks noGrp="1"/>
          </p:cNvSpPr>
          <p:nvPr>
            <p:ph type="body" idx="1"/>
          </p:nvPr>
        </p:nvSpPr>
        <p:spPr>
          <a:xfrm>
            <a:off x="1481947" y="1434340"/>
            <a:ext cx="7729505" cy="42367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9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4" name="Google Shape;14;p7"/>
          <p:cNvSpPr txBox="1">
            <a:spLocks noGrp="1"/>
          </p:cNvSpPr>
          <p:nvPr>
            <p:ph type="ftr" idx="11"/>
          </p:nvPr>
        </p:nvSpPr>
        <p:spPr>
          <a:xfrm>
            <a:off x="3635756" y="7027545"/>
            <a:ext cx="3421888" cy="377825"/>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7"/>
          <p:cNvSpPr txBox="1">
            <a:spLocks noGrp="1"/>
          </p:cNvSpPr>
          <p:nvPr>
            <p:ph type="dt" idx="10"/>
          </p:nvPr>
        </p:nvSpPr>
        <p:spPr>
          <a:xfrm>
            <a:off x="534670" y="7027545"/>
            <a:ext cx="2459482" cy="37782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7"/>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lvl1pPr marL="38100" marR="0" lvl="0" indent="0" algn="l" rtl="0">
              <a:lnSpc>
                <a:spcPct val="104761"/>
              </a:lnSpc>
              <a:spcBef>
                <a:spcPts val="0"/>
              </a:spcBef>
              <a:buNone/>
              <a:defRPr sz="1050" b="0" i="0" u="none">
                <a:solidFill>
                  <a:schemeClr val="lt1"/>
                </a:solidFill>
                <a:latin typeface="Arial"/>
                <a:ea typeface="Arial"/>
                <a:cs typeface="Arial"/>
                <a:sym typeface="Arial"/>
              </a:defRPr>
            </a:lvl1pPr>
            <a:lvl2pPr marL="38100" marR="0" lvl="1" indent="0" algn="l" rtl="0">
              <a:lnSpc>
                <a:spcPct val="104761"/>
              </a:lnSpc>
              <a:spcBef>
                <a:spcPts val="0"/>
              </a:spcBef>
              <a:buNone/>
              <a:defRPr sz="1050" b="0" i="0" u="none">
                <a:solidFill>
                  <a:schemeClr val="lt1"/>
                </a:solidFill>
                <a:latin typeface="Arial"/>
                <a:ea typeface="Arial"/>
                <a:cs typeface="Arial"/>
                <a:sym typeface="Arial"/>
              </a:defRPr>
            </a:lvl2pPr>
            <a:lvl3pPr marL="38100" marR="0" lvl="2" indent="0" algn="l" rtl="0">
              <a:lnSpc>
                <a:spcPct val="104761"/>
              </a:lnSpc>
              <a:spcBef>
                <a:spcPts val="0"/>
              </a:spcBef>
              <a:buNone/>
              <a:defRPr sz="1050" b="0" i="0" u="none">
                <a:solidFill>
                  <a:schemeClr val="lt1"/>
                </a:solidFill>
                <a:latin typeface="Arial"/>
                <a:ea typeface="Arial"/>
                <a:cs typeface="Arial"/>
                <a:sym typeface="Arial"/>
              </a:defRPr>
            </a:lvl3pPr>
            <a:lvl4pPr marL="38100" marR="0" lvl="3" indent="0" algn="l" rtl="0">
              <a:lnSpc>
                <a:spcPct val="104761"/>
              </a:lnSpc>
              <a:spcBef>
                <a:spcPts val="0"/>
              </a:spcBef>
              <a:buNone/>
              <a:defRPr sz="1050" b="0" i="0" u="none">
                <a:solidFill>
                  <a:schemeClr val="lt1"/>
                </a:solidFill>
                <a:latin typeface="Arial"/>
                <a:ea typeface="Arial"/>
                <a:cs typeface="Arial"/>
                <a:sym typeface="Arial"/>
              </a:defRPr>
            </a:lvl4pPr>
            <a:lvl5pPr marL="38100" marR="0" lvl="4" indent="0" algn="l" rtl="0">
              <a:lnSpc>
                <a:spcPct val="104761"/>
              </a:lnSpc>
              <a:spcBef>
                <a:spcPts val="0"/>
              </a:spcBef>
              <a:buNone/>
              <a:defRPr sz="1050" b="0" i="0" u="none">
                <a:solidFill>
                  <a:schemeClr val="lt1"/>
                </a:solidFill>
                <a:latin typeface="Arial"/>
                <a:ea typeface="Arial"/>
                <a:cs typeface="Arial"/>
                <a:sym typeface="Arial"/>
              </a:defRPr>
            </a:lvl5pPr>
            <a:lvl6pPr marL="38100" marR="0" lvl="5" indent="0" algn="l" rtl="0">
              <a:lnSpc>
                <a:spcPct val="104761"/>
              </a:lnSpc>
              <a:spcBef>
                <a:spcPts val="0"/>
              </a:spcBef>
              <a:buNone/>
              <a:defRPr sz="1050" b="0" i="0" u="none">
                <a:solidFill>
                  <a:schemeClr val="lt1"/>
                </a:solidFill>
                <a:latin typeface="Arial"/>
                <a:ea typeface="Arial"/>
                <a:cs typeface="Arial"/>
                <a:sym typeface="Arial"/>
              </a:defRPr>
            </a:lvl6pPr>
            <a:lvl7pPr marL="38100" marR="0" lvl="6" indent="0" algn="l" rtl="0">
              <a:lnSpc>
                <a:spcPct val="104761"/>
              </a:lnSpc>
              <a:spcBef>
                <a:spcPts val="0"/>
              </a:spcBef>
              <a:buNone/>
              <a:defRPr sz="1050" b="0" i="0" u="none">
                <a:solidFill>
                  <a:schemeClr val="lt1"/>
                </a:solidFill>
                <a:latin typeface="Arial"/>
                <a:ea typeface="Arial"/>
                <a:cs typeface="Arial"/>
                <a:sym typeface="Arial"/>
              </a:defRPr>
            </a:lvl7pPr>
            <a:lvl8pPr marL="38100" marR="0" lvl="7" indent="0" algn="l" rtl="0">
              <a:lnSpc>
                <a:spcPct val="104761"/>
              </a:lnSpc>
              <a:spcBef>
                <a:spcPts val="0"/>
              </a:spcBef>
              <a:buNone/>
              <a:defRPr sz="1050" b="0" i="0" u="none">
                <a:solidFill>
                  <a:schemeClr val="lt1"/>
                </a:solidFill>
                <a:latin typeface="Arial"/>
                <a:ea typeface="Arial"/>
                <a:cs typeface="Arial"/>
                <a:sym typeface="Arial"/>
              </a:defRPr>
            </a:lvl8pPr>
            <a:lvl9pPr marL="38100" marR="0" lvl="8" indent="0" algn="l" rtl="0">
              <a:lnSpc>
                <a:spcPct val="104761"/>
              </a:lnSpc>
              <a:spcBef>
                <a:spcPts val="0"/>
              </a:spcBef>
              <a:buNone/>
              <a:defRPr sz="1050" b="0" i="0" u="none">
                <a:solidFill>
                  <a:schemeClr val="lt1"/>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‹nº›</a:t>
            </a:fld>
            <a:endParaRPr/>
          </a:p>
        </p:txBody>
      </p:sp>
      <p:pic>
        <p:nvPicPr>
          <p:cNvPr id="3" name="Imagem 2"/>
          <p:cNvPicPr>
            <a:picLocks noChangeAspect="1"/>
          </p:cNvPicPr>
          <p:nvPr userDrawn="1"/>
        </p:nvPicPr>
        <p:blipFill>
          <a:blip r:embed="rId7"/>
          <a:stretch>
            <a:fillRect/>
          </a:stretch>
        </p:blipFill>
        <p:spPr>
          <a:xfrm>
            <a:off x="-1" y="7027545"/>
            <a:ext cx="10693400" cy="71111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8"/>
        <p:cNvGrpSpPr/>
        <p:nvPr/>
      </p:nvGrpSpPr>
      <p:grpSpPr>
        <a:xfrm>
          <a:off x="0" y="0"/>
          <a:ext cx="0" cy="0"/>
          <a:chOff x="0" y="0"/>
          <a:chExt cx="0" cy="0"/>
        </a:xfrm>
      </p:grpSpPr>
      <p:sp>
        <p:nvSpPr>
          <p:cNvPr id="52" name="Google Shape;52;p1"/>
          <p:cNvSpPr txBox="1"/>
          <p:nvPr/>
        </p:nvSpPr>
        <p:spPr>
          <a:xfrm>
            <a:off x="1658376" y="5495451"/>
            <a:ext cx="8424408" cy="620924"/>
          </a:xfrm>
          <a:prstGeom prst="rect">
            <a:avLst/>
          </a:prstGeom>
          <a:noFill/>
          <a:ln>
            <a:noFill/>
          </a:ln>
        </p:spPr>
        <p:txBody>
          <a:bodyPr spcFirstLastPara="1" wrap="square" lIns="0" tIns="88250" rIns="0" bIns="0" anchor="t" anchorCtr="0">
            <a:spAutoFit/>
          </a:bodyPr>
          <a:lstStyle/>
          <a:p>
            <a:pPr marL="1348740" marR="5080" lvl="0" indent="-1336675" algn="ctr" rtl="0">
              <a:lnSpc>
                <a:spcPct val="107954"/>
              </a:lnSpc>
              <a:spcBef>
                <a:spcPts val="0"/>
              </a:spcBef>
              <a:spcAft>
                <a:spcPts val="0"/>
              </a:spcAft>
              <a:buNone/>
            </a:pPr>
            <a:r>
              <a:rPr lang="en-US" sz="3200" dirty="0">
                <a:solidFill>
                  <a:schemeClr val="dk2"/>
                </a:solidFill>
                <a:latin typeface="Calibri"/>
                <a:ea typeface="Calibri"/>
                <a:cs typeface="Calibri"/>
              </a:rPr>
              <a:t>WP 2.2. Profiles </a:t>
            </a:r>
            <a:r>
              <a:rPr lang="en-US" sz="3200" dirty="0">
                <a:solidFill>
                  <a:schemeClr val="dk2"/>
                </a:solidFill>
                <a:latin typeface="Calibri"/>
                <a:ea typeface="Calibri"/>
                <a:cs typeface="Calibri"/>
              </a:rPr>
              <a:t>Prioritization (M14-18) </a:t>
            </a:r>
            <a:endParaRPr sz="3200" dirty="0">
              <a:solidFill>
                <a:schemeClr val="dk2"/>
              </a:solidFill>
              <a:latin typeface="Calibri"/>
              <a:ea typeface="Calibri"/>
              <a:cs typeface="Calibri"/>
            </a:endParaRPr>
          </a:p>
        </p:txBody>
      </p:sp>
      <p:sp>
        <p:nvSpPr>
          <p:cNvPr id="53" name="Google Shape;53;p1"/>
          <p:cNvSpPr txBox="1">
            <a:spLocks noGrp="1"/>
          </p:cNvSpPr>
          <p:nvPr>
            <p:ph type="title"/>
          </p:nvPr>
        </p:nvSpPr>
        <p:spPr>
          <a:xfrm>
            <a:off x="3273085" y="3004058"/>
            <a:ext cx="4510715" cy="7030130"/>
          </a:xfrm>
          <a:prstGeom prst="rect">
            <a:avLst/>
          </a:prstGeom>
          <a:noFill/>
          <a:ln>
            <a:noFill/>
          </a:ln>
        </p:spPr>
        <p:txBody>
          <a:bodyPr spcFirstLastPara="1" wrap="square" lIns="0" tIns="12700" rIns="0" bIns="0" anchor="t" anchorCtr="0">
            <a:spAutoFit/>
          </a:bodyPr>
          <a:lstStyle/>
          <a:p>
            <a:pPr marL="12700" lvl="0" algn="ctr"/>
            <a:r>
              <a:rPr lang="en-GB" sz="2400" u="none" dirty="0" smtClean="0">
                <a:solidFill>
                  <a:schemeClr val="dk2"/>
                </a:solidFill>
                <a:latin typeface="Calibri"/>
                <a:ea typeface="Calibri"/>
                <a:cs typeface="Calibri"/>
                <a:sym typeface="Calibri"/>
              </a:rPr>
              <a:t>Fields </a:t>
            </a:r>
            <a:r>
              <a:rPr lang="en-GB" sz="2400" u="none" dirty="0">
                <a:solidFill>
                  <a:schemeClr val="dk2"/>
                </a:solidFill>
                <a:latin typeface="Calibri"/>
                <a:ea typeface="Calibri"/>
                <a:cs typeface="Calibri"/>
                <a:sym typeface="Calibri"/>
              </a:rPr>
              <a:t>4th project </a:t>
            </a:r>
            <a:r>
              <a:rPr lang="en-GB" sz="2400" u="none" dirty="0" smtClean="0">
                <a:solidFill>
                  <a:schemeClr val="dk2"/>
                </a:solidFill>
                <a:latin typeface="Calibri"/>
                <a:ea typeface="Calibri"/>
                <a:cs typeface="Calibri"/>
                <a:sym typeface="Calibri"/>
              </a:rPr>
              <a:t>meeting</a:t>
            </a:r>
            <a:r>
              <a:rPr lang="en-GB" sz="2400" u="none" dirty="0">
                <a:solidFill>
                  <a:schemeClr val="dk2"/>
                </a:solidFill>
                <a:latin typeface="Calibri"/>
                <a:ea typeface="Calibri"/>
                <a:cs typeface="Calibri"/>
                <a:sym typeface="Calibri"/>
              </a:rPr>
              <a:t/>
            </a:r>
            <a:br>
              <a:rPr lang="en-GB" sz="2400" u="none" dirty="0">
                <a:solidFill>
                  <a:schemeClr val="dk2"/>
                </a:solidFill>
                <a:latin typeface="Calibri"/>
                <a:ea typeface="Calibri"/>
                <a:cs typeface="Calibri"/>
                <a:sym typeface="Calibri"/>
              </a:rPr>
            </a:br>
            <a:r>
              <a:rPr lang="en-GB" sz="2400" u="none" dirty="0" smtClean="0">
                <a:solidFill>
                  <a:schemeClr val="dk2"/>
                </a:solidFill>
                <a:latin typeface="Calibri"/>
                <a:ea typeface="Calibri"/>
                <a:cs typeface="Calibri"/>
                <a:sym typeface="Calibri"/>
              </a:rPr>
              <a:t>17/03/2021</a:t>
            </a:r>
            <a:br>
              <a:rPr lang="en-GB" sz="2400" u="none" dirty="0" smtClean="0">
                <a:solidFill>
                  <a:schemeClr val="dk2"/>
                </a:solidFill>
                <a:latin typeface="Calibri"/>
                <a:ea typeface="Calibri"/>
                <a:cs typeface="Calibri"/>
                <a:sym typeface="Calibri"/>
              </a:rPr>
            </a:br>
            <a:r>
              <a:rPr lang="en-GB" sz="4000" u="none" dirty="0">
                <a:solidFill>
                  <a:schemeClr val="dk2"/>
                </a:solidFill>
                <a:latin typeface="Calibri"/>
                <a:ea typeface="Calibri"/>
                <a:cs typeface="Calibri"/>
                <a:sym typeface="Calibri"/>
              </a:rPr>
              <a:t/>
            </a:r>
            <a:br>
              <a:rPr lang="en-GB" sz="4000" u="none" dirty="0">
                <a:solidFill>
                  <a:schemeClr val="dk2"/>
                </a:solidFill>
                <a:latin typeface="Calibri"/>
                <a:ea typeface="Calibri"/>
                <a:cs typeface="Calibri"/>
                <a:sym typeface="Calibri"/>
              </a:rPr>
            </a:br>
            <a:r>
              <a:rPr lang="en-GB" sz="2400" u="none" dirty="0">
                <a:solidFill>
                  <a:schemeClr val="dk2"/>
                </a:solidFill>
                <a:latin typeface="Calibri"/>
                <a:ea typeface="Calibri"/>
                <a:cs typeface="Calibri"/>
                <a:sym typeface="Calibri"/>
              </a:rPr>
              <a:t>CONFAGRI Portugal</a:t>
            </a:r>
            <a:r>
              <a:rPr lang="en-GB" sz="2400" u="none" dirty="0">
                <a:solidFill>
                  <a:schemeClr val="bg2">
                    <a:lumMod val="60000"/>
                    <a:lumOff val="40000"/>
                  </a:schemeClr>
                </a:solidFill>
                <a:sym typeface="Calibri"/>
              </a:rPr>
              <a:t/>
            </a:r>
            <a:br>
              <a:rPr lang="en-GB" sz="2400" u="none" dirty="0">
                <a:solidFill>
                  <a:schemeClr val="bg2">
                    <a:lumMod val="60000"/>
                    <a:lumOff val="40000"/>
                  </a:schemeClr>
                </a:solidFill>
                <a:sym typeface="Calibri"/>
              </a:rPr>
            </a:br>
            <a:r>
              <a:rPr lang="en-GB" sz="2400" u="none" dirty="0" smtClean="0">
                <a:solidFill>
                  <a:schemeClr val="dk2"/>
                </a:solidFill>
                <a:latin typeface="Calibri"/>
                <a:ea typeface="Calibri"/>
                <a:cs typeface="Calibri"/>
                <a:sym typeface="Calibri"/>
              </a:rPr>
              <a:t/>
            </a:r>
            <a:br>
              <a:rPr lang="en-GB" sz="2400" u="none" dirty="0" smtClean="0">
                <a:solidFill>
                  <a:schemeClr val="dk2"/>
                </a:solidFill>
                <a:latin typeface="Calibri"/>
                <a:ea typeface="Calibri"/>
                <a:cs typeface="Calibri"/>
                <a:sym typeface="Calibri"/>
              </a:rPr>
            </a:br>
            <a:r>
              <a:rPr lang="en-GB" sz="4000" u="none" dirty="0">
                <a:solidFill>
                  <a:schemeClr val="dk2"/>
                </a:solidFill>
                <a:latin typeface="Calibri"/>
                <a:ea typeface="Calibri"/>
                <a:cs typeface="Calibri"/>
                <a:sym typeface="Calibri"/>
              </a:rPr>
              <a:t/>
            </a:r>
            <a:br>
              <a:rPr lang="en-GB" sz="4000" u="none" dirty="0">
                <a:solidFill>
                  <a:schemeClr val="dk2"/>
                </a:solidFill>
                <a:latin typeface="Calibri"/>
                <a:ea typeface="Calibri"/>
                <a:cs typeface="Calibri"/>
                <a:sym typeface="Calibri"/>
              </a:rPr>
            </a:br>
            <a:r>
              <a:rPr lang="en-GB" sz="4000" u="none" dirty="0" smtClean="0">
                <a:solidFill>
                  <a:schemeClr val="dk2"/>
                </a:solidFill>
                <a:latin typeface="Calibri"/>
                <a:ea typeface="Calibri"/>
                <a:cs typeface="Calibri"/>
                <a:sym typeface="Calibri"/>
              </a:rPr>
              <a:t/>
            </a:r>
            <a:br>
              <a:rPr lang="en-GB" sz="4000" u="none" dirty="0" smtClean="0">
                <a:solidFill>
                  <a:schemeClr val="dk2"/>
                </a:solidFill>
                <a:latin typeface="Calibri"/>
                <a:ea typeface="Calibri"/>
                <a:cs typeface="Calibri"/>
                <a:sym typeface="Calibri"/>
              </a:rPr>
            </a:br>
            <a:r>
              <a:rPr lang="en-GB" sz="4000" u="none" dirty="0" smtClean="0">
                <a:solidFill>
                  <a:schemeClr val="dk2"/>
                </a:solidFill>
                <a:latin typeface="Calibri"/>
                <a:ea typeface="Calibri"/>
                <a:cs typeface="Calibri"/>
                <a:sym typeface="Calibri"/>
              </a:rPr>
              <a:t/>
            </a:r>
            <a:br>
              <a:rPr lang="en-GB" sz="4000" u="none" dirty="0" smtClean="0">
                <a:solidFill>
                  <a:schemeClr val="dk2"/>
                </a:solidFill>
                <a:latin typeface="Calibri"/>
                <a:ea typeface="Calibri"/>
                <a:cs typeface="Calibri"/>
                <a:sym typeface="Calibri"/>
              </a:rPr>
            </a:br>
            <a:r>
              <a:rPr lang="en-GB" sz="4000" u="none" dirty="0">
                <a:solidFill>
                  <a:schemeClr val="dk2"/>
                </a:solidFill>
                <a:latin typeface="Calibri"/>
                <a:ea typeface="Calibri"/>
                <a:cs typeface="Calibri"/>
                <a:sym typeface="Calibri"/>
              </a:rPr>
              <a:t/>
            </a:r>
            <a:br>
              <a:rPr lang="en-GB" sz="4000" u="none" dirty="0">
                <a:solidFill>
                  <a:schemeClr val="dk2"/>
                </a:solidFill>
                <a:latin typeface="Calibri"/>
                <a:ea typeface="Calibri"/>
                <a:cs typeface="Calibri"/>
                <a:sym typeface="Calibri"/>
              </a:rPr>
            </a:br>
            <a:r>
              <a:rPr lang="en-GB" sz="4000" u="none" dirty="0" smtClean="0">
                <a:solidFill>
                  <a:schemeClr val="dk2"/>
                </a:solidFill>
                <a:latin typeface="Calibri"/>
                <a:ea typeface="Calibri"/>
                <a:cs typeface="Calibri"/>
                <a:sym typeface="Calibri"/>
              </a:rPr>
              <a:t/>
            </a:r>
            <a:br>
              <a:rPr lang="en-GB" sz="4000" u="none" dirty="0" smtClean="0">
                <a:solidFill>
                  <a:schemeClr val="dk2"/>
                </a:solidFill>
                <a:latin typeface="Calibri"/>
                <a:ea typeface="Calibri"/>
                <a:cs typeface="Calibri"/>
                <a:sym typeface="Calibri"/>
              </a:rPr>
            </a:br>
            <a:r>
              <a:rPr lang="en-GB" sz="4000" u="none" dirty="0">
                <a:solidFill>
                  <a:schemeClr val="dk2"/>
                </a:solidFill>
                <a:latin typeface="Calibri"/>
                <a:ea typeface="Calibri"/>
                <a:cs typeface="Calibri"/>
                <a:sym typeface="Calibri"/>
              </a:rPr>
              <a:t/>
            </a:r>
            <a:br>
              <a:rPr lang="en-GB" sz="4000" u="none" dirty="0">
                <a:solidFill>
                  <a:schemeClr val="dk2"/>
                </a:solidFill>
                <a:latin typeface="Calibri"/>
                <a:ea typeface="Calibri"/>
                <a:cs typeface="Calibri"/>
                <a:sym typeface="Calibri"/>
              </a:rPr>
            </a:br>
            <a:r>
              <a:rPr lang="en-US" sz="4000" u="none" dirty="0">
                <a:solidFill>
                  <a:schemeClr val="dk2"/>
                </a:solidFill>
                <a:latin typeface="Calibri"/>
                <a:ea typeface="Calibri"/>
                <a:cs typeface="Calibri"/>
                <a:sym typeface="Calibri"/>
              </a:rPr>
              <a:t/>
            </a:r>
            <a:br>
              <a:rPr lang="en-US" sz="4000" u="none" dirty="0">
                <a:solidFill>
                  <a:schemeClr val="dk2"/>
                </a:solidFill>
                <a:latin typeface="Calibri"/>
                <a:ea typeface="Calibri"/>
                <a:cs typeface="Calibri"/>
                <a:sym typeface="Calibri"/>
              </a:rPr>
            </a:br>
            <a:endParaRPr sz="4000" u="none" dirty="0">
              <a:solidFill>
                <a:schemeClr val="dk2"/>
              </a:solidFill>
              <a:latin typeface="Calibri"/>
              <a:ea typeface="Calibri"/>
              <a:cs typeface="Calibri"/>
              <a:sym typeface="Calibri"/>
            </a:endParaRPr>
          </a:p>
        </p:txBody>
      </p:sp>
      <p:pic>
        <p:nvPicPr>
          <p:cNvPr id="4" name="Imagem 3"/>
          <p:cNvPicPr>
            <a:picLocks noChangeAspect="1"/>
          </p:cNvPicPr>
          <p:nvPr/>
        </p:nvPicPr>
        <p:blipFill>
          <a:blip r:embed="rId3"/>
          <a:stretch>
            <a:fillRect/>
          </a:stretch>
        </p:blipFill>
        <p:spPr>
          <a:xfrm>
            <a:off x="7973966" y="218155"/>
            <a:ext cx="2523963" cy="719390"/>
          </a:xfrm>
          <a:prstGeom prst="rect">
            <a:avLst/>
          </a:prstGeom>
        </p:spPr>
      </p:pic>
      <p:pic>
        <p:nvPicPr>
          <p:cNvPr id="5" name="Imagem 4"/>
          <p:cNvPicPr>
            <a:picLocks noChangeAspect="1"/>
          </p:cNvPicPr>
          <p:nvPr/>
        </p:nvPicPr>
        <p:blipFill>
          <a:blip r:embed="rId4"/>
          <a:stretch>
            <a:fillRect/>
          </a:stretch>
        </p:blipFill>
        <p:spPr>
          <a:xfrm>
            <a:off x="665908" y="218155"/>
            <a:ext cx="1816765" cy="1707028"/>
          </a:xfrm>
          <a:prstGeom prst="rect">
            <a:avLst/>
          </a:prstGeom>
        </p:spPr>
      </p:pic>
      <p:pic>
        <p:nvPicPr>
          <p:cNvPr id="8" name="Imagem 7"/>
          <p:cNvPicPr>
            <a:picLocks noChangeAspect="1"/>
          </p:cNvPicPr>
          <p:nvPr/>
        </p:nvPicPr>
        <p:blipFill>
          <a:blip r:embed="rId5"/>
          <a:stretch>
            <a:fillRect/>
          </a:stretch>
        </p:blipFill>
        <p:spPr>
          <a:xfrm>
            <a:off x="0" y="7008615"/>
            <a:ext cx="10693400" cy="711111"/>
          </a:xfrm>
          <a:prstGeom prst="rect">
            <a:avLst/>
          </a:prstGeom>
        </p:spPr>
      </p:pic>
      <p:pic>
        <p:nvPicPr>
          <p:cNvPr id="9" name="Imagem 8"/>
          <p:cNvPicPr>
            <a:picLocks noChangeAspect="1"/>
          </p:cNvPicPr>
          <p:nvPr/>
        </p:nvPicPr>
        <p:blipFill>
          <a:blip r:embed="rId6"/>
          <a:stretch>
            <a:fillRect/>
          </a:stretch>
        </p:blipFill>
        <p:spPr>
          <a:xfrm>
            <a:off x="7783800" y="3619090"/>
            <a:ext cx="872265" cy="6963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1390517" y="636525"/>
            <a:ext cx="7912364" cy="50526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dirty="0">
                <a:solidFill>
                  <a:schemeClr val="dk2"/>
                </a:solidFill>
                <a:latin typeface="Calibri"/>
                <a:ea typeface="Calibri"/>
                <a:cs typeface="Calibri"/>
              </a:rPr>
              <a:t>Task 2.2 - Profiles </a:t>
            </a:r>
            <a:r>
              <a:rPr lang="en-US" sz="3200" dirty="0">
                <a:solidFill>
                  <a:schemeClr val="dk2"/>
                </a:solidFill>
                <a:latin typeface="Calibri"/>
                <a:ea typeface="Calibri"/>
                <a:cs typeface="Calibri"/>
              </a:rPr>
              <a:t>prioritization</a:t>
            </a:r>
            <a:r>
              <a:rPr lang="en-US" sz="3200" dirty="0">
                <a:solidFill>
                  <a:schemeClr val="dk2"/>
                </a:solidFill>
                <a:latin typeface="Calibri"/>
                <a:ea typeface="Calibri"/>
                <a:cs typeface="Calibri"/>
              </a:rPr>
              <a:t>	</a:t>
            </a:r>
            <a:endParaRPr sz="3200" dirty="0">
              <a:solidFill>
                <a:schemeClr val="dk2"/>
              </a:solidFill>
              <a:latin typeface="Calibri"/>
              <a:ea typeface="Calibri"/>
              <a:cs typeface="Calibri"/>
            </a:endParaRPr>
          </a:p>
        </p:txBody>
      </p:sp>
      <p:sp>
        <p:nvSpPr>
          <p:cNvPr id="61" name="Google Shape;61;p2"/>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p>
            <a:pPr marL="38100" lvl="0" indent="0" algn="l" rtl="0">
              <a:lnSpc>
                <a:spcPct val="110000"/>
              </a:lnSpc>
              <a:spcBef>
                <a:spcPts val="0"/>
              </a:spcBef>
              <a:spcAft>
                <a:spcPts val="0"/>
              </a:spcAft>
              <a:buNone/>
            </a:pPr>
            <a:fld id="{00000000-1234-1234-1234-123412341234}" type="slidenum">
              <a:rPr lang="en-US"/>
              <a:t>2</a:t>
            </a:fld>
            <a:endParaRPr/>
          </a:p>
        </p:txBody>
      </p:sp>
      <p:sp>
        <p:nvSpPr>
          <p:cNvPr id="62" name="Google Shape;62;p2"/>
          <p:cNvSpPr txBox="1"/>
          <p:nvPr/>
        </p:nvSpPr>
        <p:spPr>
          <a:xfrm>
            <a:off x="1231900" y="1568450"/>
            <a:ext cx="8360400" cy="4026300"/>
          </a:xfrm>
          <a:prstGeom prst="rect">
            <a:avLst/>
          </a:prstGeom>
          <a:noFill/>
          <a:ln>
            <a:noFill/>
          </a:ln>
        </p:spPr>
        <p:txBody>
          <a:bodyPr spcFirstLastPara="1" wrap="square" lIns="0" tIns="12050" rIns="0" bIns="0" anchor="t" anchorCtr="0">
            <a:spAutoFit/>
          </a:bodyPr>
          <a:lstStyle/>
          <a:p>
            <a:pPr marL="12700" marR="0" lvl="0" indent="0" algn="l" rtl="0">
              <a:spcBef>
                <a:spcPts val="0"/>
              </a:spcBef>
              <a:spcAft>
                <a:spcPts val="0"/>
              </a:spcAft>
              <a:buNone/>
            </a:pPr>
            <a:r>
              <a:rPr lang="en-US" sz="2000">
                <a:solidFill>
                  <a:schemeClr val="dk1"/>
                </a:solidFill>
              </a:rPr>
              <a:t>In the framework of</a:t>
            </a:r>
            <a:r>
              <a:rPr lang="en-US" sz="2000">
                <a:solidFill>
                  <a:schemeClr val="dk1"/>
                </a:solidFill>
                <a:latin typeface="Arial"/>
                <a:ea typeface="Arial"/>
                <a:cs typeface="Arial"/>
                <a:sym typeface="Arial"/>
              </a:rPr>
              <a:t>  WP2 - </a:t>
            </a:r>
            <a:r>
              <a:rPr lang="en-US" sz="2000">
                <a:solidFill>
                  <a:schemeClr val="dk1"/>
                </a:solidFill>
                <a:latin typeface="Calibri"/>
                <a:ea typeface="Calibri"/>
                <a:cs typeface="Calibri"/>
                <a:sym typeface="Calibri"/>
              </a:rPr>
              <a:t>Priorities and strategy design (CONFAGRI), M12-M48</a:t>
            </a:r>
            <a:endParaRPr/>
          </a:p>
          <a:p>
            <a:pPr marL="12700" marR="0" lvl="0" indent="0" algn="l" rtl="0">
              <a:spcBef>
                <a:spcPts val="95"/>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Arial"/>
                <a:ea typeface="Arial"/>
                <a:cs typeface="Arial"/>
                <a:sym typeface="Arial"/>
              </a:rPr>
              <a:t> </a:t>
            </a:r>
            <a:r>
              <a:rPr lang="en-US" sz="2000">
                <a:solidFill>
                  <a:schemeClr val="dk1"/>
                </a:solidFill>
                <a:latin typeface="Calibri"/>
                <a:ea typeface="Calibri"/>
                <a:cs typeface="Calibri"/>
                <a:sym typeface="Calibri"/>
              </a:rPr>
              <a:t>WP2 (lead by CONFAGRI) aims to :</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Perform an analysis of the skill gaps in innovation in agriculture and forestry, related with 3 areas: Sustainability, Bioeconomy and Digitalisation, but considering also the soft skills </a:t>
            </a: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Compare and prioritize the skills in these areas</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Develop a general EU strategy to transfer these skills to agriculture and related sectors </a:t>
            </a: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Develop 7 specific national road maps </a:t>
            </a: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Mobilise knowledge around EU with a transferability framework by matching the national road maps with EU tools (CEDEFOP, ESCO, ECVET, ECTS)</a:t>
            </a:r>
            <a:endParaRPr sz="20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1110101" y="668405"/>
            <a:ext cx="7912364" cy="505267"/>
          </a:xfrm>
          <a:prstGeom prst="rect">
            <a:avLst/>
          </a:prstGeom>
          <a:noFill/>
          <a:ln>
            <a:noFill/>
          </a:ln>
        </p:spPr>
        <p:txBody>
          <a:bodyPr spcFirstLastPara="1" wrap="square" lIns="0" tIns="12700" rIns="0" bIns="0" anchor="t" anchorCtr="0">
            <a:spAutoFit/>
          </a:bodyPr>
          <a:lstStyle/>
          <a:p>
            <a:pPr marL="12700"/>
            <a:r>
              <a:rPr lang="en-US" sz="3200" dirty="0">
                <a:solidFill>
                  <a:schemeClr val="dk2"/>
                </a:solidFill>
                <a:latin typeface="Calibri"/>
                <a:ea typeface="Calibri"/>
                <a:cs typeface="Calibri"/>
              </a:rPr>
              <a:t> Task 2.2 - Profiles </a:t>
            </a:r>
            <a:r>
              <a:rPr lang="en-US" sz="3200" dirty="0">
                <a:solidFill>
                  <a:schemeClr val="dk2"/>
                </a:solidFill>
                <a:latin typeface="Calibri"/>
                <a:ea typeface="Calibri"/>
                <a:cs typeface="Calibri"/>
              </a:rPr>
              <a:t>prioritization</a:t>
            </a:r>
            <a:r>
              <a:rPr lang="en-US" sz="3200" dirty="0">
                <a:solidFill>
                  <a:schemeClr val="dk2"/>
                </a:solidFill>
                <a:latin typeface="Calibri"/>
                <a:ea typeface="Calibri"/>
                <a:cs typeface="Calibri"/>
              </a:rPr>
              <a:t>	</a:t>
            </a:r>
            <a:endParaRPr sz="3200" dirty="0">
              <a:solidFill>
                <a:schemeClr val="dk2"/>
              </a:solidFill>
              <a:latin typeface="Calibri"/>
              <a:ea typeface="Calibri"/>
              <a:cs typeface="Calibri"/>
            </a:endParaRPr>
          </a:p>
        </p:txBody>
      </p:sp>
      <p:sp>
        <p:nvSpPr>
          <p:cNvPr id="68" name="Google Shape;68;p3"/>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p>
            <a:pPr marL="38100" lvl="0" indent="0" algn="l" rtl="0">
              <a:lnSpc>
                <a:spcPct val="110000"/>
              </a:lnSpc>
              <a:spcBef>
                <a:spcPts val="0"/>
              </a:spcBef>
              <a:spcAft>
                <a:spcPts val="0"/>
              </a:spcAft>
              <a:buNone/>
            </a:pPr>
            <a:fld id="{00000000-1234-1234-1234-123412341234}" type="slidenum">
              <a:rPr lang="en-US"/>
              <a:t>3</a:t>
            </a:fld>
            <a:endParaRPr/>
          </a:p>
        </p:txBody>
      </p:sp>
      <p:sp>
        <p:nvSpPr>
          <p:cNvPr id="69" name="Google Shape;69;p3"/>
          <p:cNvSpPr txBox="1"/>
          <p:nvPr/>
        </p:nvSpPr>
        <p:spPr>
          <a:xfrm>
            <a:off x="1231900" y="1568450"/>
            <a:ext cx="8360400" cy="4764600"/>
          </a:xfrm>
          <a:prstGeom prst="rect">
            <a:avLst/>
          </a:prstGeom>
          <a:noFill/>
          <a:ln>
            <a:noFill/>
          </a:ln>
        </p:spPr>
        <p:txBody>
          <a:bodyPr spcFirstLastPara="1" wrap="square" lIns="0" tIns="12050" rIns="0" bIns="0" anchor="t" anchorCtr="0">
            <a:spAutoFit/>
          </a:bodyPr>
          <a:lstStyle/>
          <a:p>
            <a:pPr marL="12700" marR="0" lvl="0" indent="0" algn="l" rtl="0">
              <a:spcBef>
                <a:spcPts val="0"/>
              </a:spcBef>
              <a:spcAft>
                <a:spcPts val="0"/>
              </a:spcAft>
              <a:buNone/>
            </a:pPr>
            <a:r>
              <a:rPr lang="en-US" sz="2400" b="1" dirty="0">
                <a:solidFill>
                  <a:schemeClr val="dk1"/>
                </a:solidFill>
                <a:latin typeface="Arial"/>
                <a:ea typeface="Arial"/>
                <a:cs typeface="Arial"/>
                <a:sym typeface="Arial"/>
              </a:rPr>
              <a:t> </a:t>
            </a:r>
            <a:r>
              <a:rPr lang="en-US" sz="2400" b="1" dirty="0">
                <a:solidFill>
                  <a:schemeClr val="dk1"/>
                </a:solidFill>
                <a:latin typeface="Calibri"/>
                <a:ea typeface="Calibri"/>
                <a:cs typeface="Calibri"/>
                <a:sym typeface="Calibri"/>
              </a:rPr>
              <a:t>Profiles </a:t>
            </a:r>
            <a:r>
              <a:rPr lang="en-US" sz="2400" b="1" dirty="0" smtClean="0">
                <a:solidFill>
                  <a:schemeClr val="dk1"/>
                </a:solidFill>
                <a:latin typeface="Calibri"/>
                <a:ea typeface="Calibri"/>
                <a:cs typeface="Calibri"/>
                <a:sym typeface="Calibri"/>
              </a:rPr>
              <a:t>prioritization </a:t>
            </a:r>
            <a:r>
              <a:rPr lang="en-US" sz="2400" b="1" dirty="0">
                <a:solidFill>
                  <a:schemeClr val="dk1"/>
                </a:solidFill>
                <a:latin typeface="Calibri"/>
                <a:ea typeface="Calibri"/>
                <a:cs typeface="Calibri"/>
                <a:sym typeface="Calibri"/>
              </a:rPr>
              <a:t>(Confagri PT), M14-M18 </a:t>
            </a:r>
            <a:endParaRPr sz="2400" b="1" dirty="0">
              <a:solidFill>
                <a:schemeClr val="dk1"/>
              </a:solidFill>
              <a:latin typeface="Calibri"/>
              <a:ea typeface="Calibri"/>
              <a:cs typeface="Calibri"/>
              <a:sym typeface="Calibri"/>
            </a:endParaRPr>
          </a:p>
          <a:p>
            <a:pPr marL="12700" marR="0" lvl="0" indent="0" algn="l" rtl="0">
              <a:spcBef>
                <a:spcPts val="95"/>
              </a:spcBef>
              <a:spcAft>
                <a:spcPts val="0"/>
              </a:spcAft>
              <a:buNone/>
            </a:pPr>
            <a:endParaRPr sz="2000" dirty="0">
              <a:solidFill>
                <a:schemeClr val="dk1"/>
              </a:solidFill>
              <a:latin typeface="Calibri"/>
              <a:ea typeface="Calibri"/>
              <a:cs typeface="Calibri"/>
              <a:sym typeface="Calibri"/>
            </a:endParaRPr>
          </a:p>
          <a:p>
            <a:pPr marL="12700" marR="0" lvl="0" indent="0" algn="l" rtl="0">
              <a:spcBef>
                <a:spcPts val="95"/>
              </a:spcBef>
              <a:spcAft>
                <a:spcPts val="0"/>
              </a:spcAft>
              <a:buNone/>
            </a:pPr>
            <a:r>
              <a:rPr lang="en-US" sz="2000" dirty="0">
                <a:solidFill>
                  <a:schemeClr val="dk1"/>
                </a:solidFill>
                <a:latin typeface="Calibri"/>
                <a:ea typeface="Calibri"/>
                <a:cs typeface="Calibri"/>
                <a:sym typeface="Calibri"/>
              </a:rPr>
              <a:t>CONFAGRI PT will develop with the support of AERES a </a:t>
            </a:r>
            <a:r>
              <a:rPr lang="en-US" sz="2000" dirty="0" smtClean="0">
                <a:solidFill>
                  <a:schemeClr val="dk1"/>
                </a:solidFill>
                <a:latin typeface="Calibri"/>
                <a:ea typeface="Calibri"/>
                <a:cs typeface="Calibri"/>
                <a:sym typeface="Calibri"/>
              </a:rPr>
              <a:t>prioritization </a:t>
            </a:r>
            <a:r>
              <a:rPr lang="en-US" sz="2000" dirty="0">
                <a:solidFill>
                  <a:schemeClr val="dk1"/>
                </a:solidFill>
                <a:latin typeface="Calibri"/>
                <a:ea typeface="Calibri"/>
                <a:cs typeface="Calibri"/>
                <a:sym typeface="Calibri"/>
              </a:rPr>
              <a:t>system and classification of all training needs obtained in the different scenarios of the foresight exercise completed in T1.5 and of the occupational profiles and skills needs defined in T2.1 M15. </a:t>
            </a:r>
            <a:endParaRPr sz="2000" dirty="0">
              <a:solidFill>
                <a:schemeClr val="dk1"/>
              </a:solidFill>
              <a:latin typeface="Calibri"/>
              <a:ea typeface="Calibri"/>
              <a:cs typeface="Calibri"/>
              <a:sym typeface="Calibri"/>
            </a:endParaRPr>
          </a:p>
          <a:p>
            <a:pPr marL="12700" marR="0" lvl="0" indent="0" algn="l" rtl="0">
              <a:spcBef>
                <a:spcPts val="95"/>
              </a:spcBef>
              <a:spcAft>
                <a:spcPts val="0"/>
              </a:spcAft>
              <a:buNone/>
            </a:pPr>
            <a:endParaRPr sz="2000" dirty="0">
              <a:solidFill>
                <a:schemeClr val="dk1"/>
              </a:solidFill>
              <a:latin typeface="Calibri"/>
              <a:ea typeface="Calibri"/>
              <a:cs typeface="Calibri"/>
              <a:sym typeface="Calibri"/>
            </a:endParaRPr>
          </a:p>
          <a:p>
            <a:pPr marL="12700" marR="0" lvl="0" indent="0" algn="l" rtl="0">
              <a:spcBef>
                <a:spcPts val="95"/>
              </a:spcBef>
              <a:spcAft>
                <a:spcPts val="0"/>
              </a:spcAft>
              <a:buNone/>
            </a:pPr>
            <a:r>
              <a:rPr lang="en-US" sz="2000" dirty="0">
                <a:solidFill>
                  <a:schemeClr val="dk1"/>
                </a:solidFill>
                <a:latin typeface="Calibri"/>
                <a:ea typeface="Calibri"/>
                <a:cs typeface="Calibri"/>
                <a:sym typeface="Calibri"/>
              </a:rPr>
              <a:t>Partners (UNITO, CONFAGRI, WUR, ICOS, AP, UHOH, SCOOP , INFOR, GZS, AC3A, FIAB, ANIA, EFB, FJ-BLT,, CEPI), led by CONFAGRI PT will participate to the </a:t>
            </a:r>
            <a:r>
              <a:rPr lang="en-US" sz="2000" dirty="0" smtClean="0">
                <a:solidFill>
                  <a:schemeClr val="dk1"/>
                </a:solidFill>
                <a:latin typeface="Calibri"/>
                <a:ea typeface="Calibri"/>
                <a:cs typeface="Calibri"/>
                <a:sym typeface="Calibri"/>
              </a:rPr>
              <a:t>prioritization </a:t>
            </a:r>
            <a:r>
              <a:rPr lang="en-US" sz="2000" dirty="0">
                <a:solidFill>
                  <a:schemeClr val="dk1"/>
                </a:solidFill>
                <a:latin typeface="Calibri"/>
                <a:ea typeface="Calibri"/>
                <a:cs typeface="Calibri"/>
                <a:sym typeface="Calibri"/>
              </a:rPr>
              <a:t>by ranking each profiles and skill needs according to the criteria mentioned below. </a:t>
            </a:r>
            <a:endParaRPr sz="2000" dirty="0">
              <a:solidFill>
                <a:schemeClr val="dk1"/>
              </a:solidFill>
              <a:latin typeface="Calibri"/>
              <a:ea typeface="Calibri"/>
              <a:cs typeface="Calibri"/>
              <a:sym typeface="Calibri"/>
            </a:endParaRPr>
          </a:p>
          <a:p>
            <a:pPr marL="12700" marR="0" lvl="0" indent="0" algn="l" rtl="0">
              <a:spcBef>
                <a:spcPts val="95"/>
              </a:spcBef>
              <a:spcAft>
                <a:spcPts val="0"/>
              </a:spcAft>
              <a:buNone/>
            </a:pPr>
            <a:endParaRPr sz="2000" dirty="0">
              <a:solidFill>
                <a:schemeClr val="dk1"/>
              </a:solidFill>
              <a:latin typeface="Calibri"/>
              <a:ea typeface="Calibri"/>
              <a:cs typeface="Calibri"/>
              <a:sym typeface="Calibri"/>
            </a:endParaRPr>
          </a:p>
          <a:p>
            <a:pPr marL="12700" marR="0" lvl="0" indent="0" algn="l" rtl="0">
              <a:spcBef>
                <a:spcPts val="95"/>
              </a:spcBef>
              <a:spcAft>
                <a:spcPts val="0"/>
              </a:spcAft>
              <a:buNone/>
            </a:pPr>
            <a:r>
              <a:rPr lang="en-US" sz="2000" dirty="0">
                <a:solidFill>
                  <a:schemeClr val="dk1"/>
                </a:solidFill>
                <a:latin typeface="Calibri"/>
                <a:ea typeface="Calibri"/>
                <a:cs typeface="Calibri"/>
                <a:sym typeface="Calibri"/>
              </a:rPr>
              <a:t>In order to prioritize the profiles, they will be decoupled in set of skills, mini-modules that will be usable later by a farmer, that has no time and could be interested on a single skill/knowledge</a:t>
            </a:r>
            <a:endParaRPr sz="2000"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title"/>
          </p:nvPr>
        </p:nvSpPr>
        <p:spPr>
          <a:xfrm>
            <a:off x="1390517" y="636525"/>
            <a:ext cx="7912364" cy="505267"/>
          </a:xfrm>
          <a:prstGeom prst="rect">
            <a:avLst/>
          </a:prstGeom>
          <a:noFill/>
          <a:ln>
            <a:noFill/>
          </a:ln>
        </p:spPr>
        <p:txBody>
          <a:bodyPr spcFirstLastPara="1" wrap="square" lIns="0" tIns="12700" rIns="0" bIns="0" anchor="t" anchorCtr="0">
            <a:spAutoFit/>
          </a:bodyPr>
          <a:lstStyle/>
          <a:p>
            <a:pPr marL="12700" lvl="0" indent="0"/>
            <a:r>
              <a:rPr lang="en-US" sz="2800" dirty="0">
                <a:solidFill>
                  <a:schemeClr val="bg2">
                    <a:lumMod val="60000"/>
                    <a:lumOff val="40000"/>
                  </a:schemeClr>
                </a:solidFill>
              </a:rPr>
              <a:t> </a:t>
            </a:r>
            <a:r>
              <a:rPr lang="en-US" sz="3200" dirty="0">
                <a:solidFill>
                  <a:schemeClr val="dk2"/>
                </a:solidFill>
                <a:latin typeface="Calibri"/>
                <a:ea typeface="Calibri"/>
                <a:cs typeface="Calibri"/>
              </a:rPr>
              <a:t>Task 2.2 - Profiles </a:t>
            </a:r>
            <a:r>
              <a:rPr lang="en-US" sz="3200" dirty="0">
                <a:solidFill>
                  <a:schemeClr val="dk2"/>
                </a:solidFill>
                <a:latin typeface="Calibri"/>
                <a:ea typeface="Calibri"/>
                <a:cs typeface="Calibri"/>
              </a:rPr>
              <a:t>prioritization</a:t>
            </a:r>
            <a:r>
              <a:rPr lang="en-US" sz="3200" dirty="0">
                <a:solidFill>
                  <a:schemeClr val="dk2"/>
                </a:solidFill>
                <a:latin typeface="Calibri"/>
                <a:ea typeface="Calibri"/>
                <a:cs typeface="Calibri"/>
              </a:rPr>
              <a:t>	</a:t>
            </a:r>
            <a:endParaRPr sz="3200" dirty="0">
              <a:solidFill>
                <a:schemeClr val="dk2"/>
              </a:solidFill>
              <a:latin typeface="Calibri"/>
              <a:ea typeface="Calibri"/>
              <a:cs typeface="Calibri"/>
            </a:endParaRPr>
          </a:p>
        </p:txBody>
      </p:sp>
      <p:sp>
        <p:nvSpPr>
          <p:cNvPr id="75" name="Google Shape;75;p4"/>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p>
            <a:pPr marL="38100" lvl="0" indent="0" algn="l" rtl="0">
              <a:lnSpc>
                <a:spcPct val="110000"/>
              </a:lnSpc>
              <a:spcBef>
                <a:spcPts val="0"/>
              </a:spcBef>
              <a:spcAft>
                <a:spcPts val="0"/>
              </a:spcAft>
              <a:buNone/>
            </a:pPr>
            <a:fld id="{00000000-1234-1234-1234-123412341234}" type="slidenum">
              <a:rPr lang="en-US"/>
              <a:t>4</a:t>
            </a:fld>
            <a:endParaRPr/>
          </a:p>
        </p:txBody>
      </p:sp>
      <p:sp>
        <p:nvSpPr>
          <p:cNvPr id="76" name="Google Shape;76;p4"/>
          <p:cNvSpPr txBox="1"/>
          <p:nvPr/>
        </p:nvSpPr>
        <p:spPr>
          <a:xfrm>
            <a:off x="1231900" y="1568450"/>
            <a:ext cx="8360268" cy="3472104"/>
          </a:xfrm>
          <a:prstGeom prst="rect">
            <a:avLst/>
          </a:prstGeom>
          <a:noFill/>
          <a:ln>
            <a:noFill/>
          </a:ln>
        </p:spPr>
        <p:txBody>
          <a:bodyPr spcFirstLastPara="1" wrap="square" lIns="0" tIns="12050" rIns="0" bIns="0" anchor="t" anchorCtr="0">
            <a:spAutoFit/>
          </a:bodyPr>
          <a:lstStyle/>
          <a:p>
            <a:pPr marL="12700" marR="0" lvl="0" indent="0" algn="l" rtl="0">
              <a:spcBef>
                <a:spcPts val="0"/>
              </a:spcBef>
              <a:spcAft>
                <a:spcPts val="0"/>
              </a:spcAft>
              <a:buNone/>
            </a:pPr>
            <a:r>
              <a:rPr lang="en-US" sz="2400" b="1">
                <a:solidFill>
                  <a:schemeClr val="dk1"/>
                </a:solidFill>
                <a:latin typeface="Arial"/>
                <a:ea typeface="Arial"/>
                <a:cs typeface="Arial"/>
                <a:sym typeface="Arial"/>
              </a:rPr>
              <a:t> </a:t>
            </a:r>
            <a:r>
              <a:rPr lang="en-US" sz="2400" b="1">
                <a:solidFill>
                  <a:schemeClr val="dk1"/>
                </a:solidFill>
                <a:latin typeface="Calibri"/>
                <a:ea typeface="Calibri"/>
                <a:cs typeface="Calibri"/>
                <a:sym typeface="Calibri"/>
              </a:rPr>
              <a:t>Profiles prioritisation (Confagri PT), M14-M18 </a:t>
            </a:r>
            <a:endParaRPr sz="2400" b="1">
              <a:solidFill>
                <a:schemeClr val="dk1"/>
              </a:solidFill>
              <a:latin typeface="Calibri"/>
              <a:ea typeface="Calibri"/>
              <a:cs typeface="Calibri"/>
              <a:sym typeface="Calibri"/>
            </a:endParaRPr>
          </a:p>
          <a:p>
            <a:pPr marL="12700" marR="0" lvl="0" indent="0" algn="l" rtl="0">
              <a:spcBef>
                <a:spcPts val="95"/>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Prioritisations will be realised in a multi-criteria based approach according to the main criteria: </a:t>
            </a:r>
            <a:endParaRPr sz="20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Calibri"/>
              <a:buAutoNum type="arabicPeriod"/>
            </a:pPr>
            <a:r>
              <a:rPr lang="en-US" sz="2000" b="1">
                <a:solidFill>
                  <a:schemeClr val="dk1"/>
                </a:solidFill>
                <a:latin typeface="Calibri"/>
                <a:ea typeface="Calibri"/>
                <a:cs typeface="Calibri"/>
                <a:sym typeface="Calibri"/>
              </a:rPr>
              <a:t>Criticality. </a:t>
            </a:r>
            <a:r>
              <a:rPr lang="en-US" sz="2000">
                <a:solidFill>
                  <a:schemeClr val="dk1"/>
                </a:solidFill>
                <a:latin typeface="Calibri"/>
                <a:ea typeface="Calibri"/>
                <a:cs typeface="Calibri"/>
                <a:sym typeface="Calibri"/>
              </a:rPr>
              <a:t>How the skill/knowledge is important to learn other skills and complete the occupational profile. </a:t>
            </a:r>
            <a:endParaRPr sz="20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Calibri"/>
              <a:buAutoNum type="arabicPeriod"/>
            </a:pPr>
            <a:r>
              <a:rPr lang="en-US" sz="2000" b="1">
                <a:solidFill>
                  <a:schemeClr val="dk1"/>
                </a:solidFill>
                <a:latin typeface="Calibri"/>
                <a:ea typeface="Calibri"/>
                <a:cs typeface="Calibri"/>
                <a:sym typeface="Calibri"/>
              </a:rPr>
              <a:t>Impact. </a:t>
            </a:r>
            <a:r>
              <a:rPr lang="en-US" sz="2000">
                <a:solidFill>
                  <a:schemeClr val="dk1"/>
                </a:solidFill>
                <a:latin typeface="Calibri"/>
                <a:ea typeface="Calibri"/>
                <a:cs typeface="Calibri"/>
                <a:sym typeface="Calibri"/>
              </a:rPr>
              <a:t>How achieving a particular skill will impact positively the growth of the sector. </a:t>
            </a:r>
            <a:endParaRPr sz="20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Calibri"/>
              <a:buAutoNum type="arabicPeriod"/>
            </a:pPr>
            <a:r>
              <a:rPr lang="en-US" sz="2000" b="1">
                <a:solidFill>
                  <a:schemeClr val="dk1"/>
                </a:solidFill>
                <a:latin typeface="Calibri"/>
                <a:ea typeface="Calibri"/>
                <a:cs typeface="Calibri"/>
                <a:sym typeface="Calibri"/>
              </a:rPr>
              <a:t>Time.</a:t>
            </a:r>
            <a:r>
              <a:rPr lang="en-US" sz="2000">
                <a:solidFill>
                  <a:schemeClr val="dk1"/>
                </a:solidFill>
                <a:latin typeface="Calibri"/>
                <a:ea typeface="Calibri"/>
                <a:cs typeface="Calibri"/>
                <a:sym typeface="Calibri"/>
              </a:rPr>
              <a:t> How much time it will take to achieve a skill through training activities </a:t>
            </a:r>
            <a:endParaRPr sz="20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Calibri"/>
              <a:buAutoNum type="arabicPeriod"/>
            </a:pPr>
            <a:r>
              <a:rPr lang="en-US" sz="2000" b="1">
                <a:solidFill>
                  <a:schemeClr val="dk1"/>
                </a:solidFill>
                <a:latin typeface="Calibri"/>
                <a:ea typeface="Calibri"/>
                <a:cs typeface="Calibri"/>
                <a:sym typeface="Calibri"/>
              </a:rPr>
              <a:t>Volume. </a:t>
            </a:r>
            <a:r>
              <a:rPr lang="en-US" sz="2000">
                <a:solidFill>
                  <a:schemeClr val="dk1"/>
                </a:solidFill>
                <a:latin typeface="Calibri"/>
                <a:ea typeface="Calibri"/>
                <a:cs typeface="Calibri"/>
                <a:sym typeface="Calibri"/>
              </a:rPr>
              <a:t>How many learners are potentially interested in the skill Each skill will have as a result a rank: a)mandatory, b)important, c)nice to know. </a:t>
            </a: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xfrm>
            <a:off x="1390517" y="636525"/>
            <a:ext cx="7912364" cy="443711"/>
          </a:xfrm>
          <a:prstGeom prst="rect">
            <a:avLst/>
          </a:prstGeom>
          <a:noFill/>
          <a:ln>
            <a:noFill/>
          </a:ln>
        </p:spPr>
        <p:txBody>
          <a:bodyPr spcFirstLastPara="1" wrap="square" lIns="0" tIns="12700" rIns="0" bIns="0" anchor="t" anchorCtr="0">
            <a:spAutoFit/>
          </a:bodyPr>
          <a:lstStyle/>
          <a:p>
            <a:pPr marL="12700"/>
            <a:r>
              <a:rPr lang="en-US" sz="2400" dirty="0">
                <a:solidFill>
                  <a:schemeClr val="bg2">
                    <a:lumMod val="60000"/>
                    <a:lumOff val="40000"/>
                  </a:schemeClr>
                </a:solidFill>
              </a:rPr>
              <a:t> </a:t>
            </a:r>
            <a:r>
              <a:rPr lang="en-US" sz="2800" dirty="0">
                <a:solidFill>
                  <a:schemeClr val="dk2"/>
                </a:solidFill>
                <a:latin typeface="Calibri"/>
                <a:ea typeface="Calibri"/>
                <a:cs typeface="Calibri"/>
              </a:rPr>
              <a:t>Task 2.2 - Profiles prioritization	</a:t>
            </a:r>
            <a:endParaRPr sz="2800" dirty="0">
              <a:solidFill>
                <a:schemeClr val="bg2">
                  <a:lumMod val="60000"/>
                  <a:lumOff val="40000"/>
                </a:schemeClr>
              </a:solidFill>
            </a:endParaRPr>
          </a:p>
        </p:txBody>
      </p:sp>
      <p:sp>
        <p:nvSpPr>
          <p:cNvPr id="82" name="Google Shape;82;p5"/>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p>
            <a:pPr marL="38100" lvl="0" indent="0" algn="l" rtl="0">
              <a:lnSpc>
                <a:spcPct val="110000"/>
              </a:lnSpc>
              <a:spcBef>
                <a:spcPts val="0"/>
              </a:spcBef>
              <a:spcAft>
                <a:spcPts val="0"/>
              </a:spcAft>
              <a:buNone/>
            </a:pPr>
            <a:fld id="{00000000-1234-1234-1234-123412341234}" type="slidenum">
              <a:rPr lang="en-US"/>
              <a:t>5</a:t>
            </a:fld>
            <a:endParaRPr/>
          </a:p>
        </p:txBody>
      </p:sp>
      <p:sp>
        <p:nvSpPr>
          <p:cNvPr id="83" name="Google Shape;83;p5"/>
          <p:cNvSpPr txBox="1"/>
          <p:nvPr/>
        </p:nvSpPr>
        <p:spPr>
          <a:xfrm>
            <a:off x="1231900" y="1568450"/>
            <a:ext cx="8360268" cy="5010987"/>
          </a:xfrm>
          <a:prstGeom prst="rect">
            <a:avLst/>
          </a:prstGeom>
          <a:noFill/>
          <a:ln>
            <a:noFill/>
          </a:ln>
        </p:spPr>
        <p:txBody>
          <a:bodyPr spcFirstLastPara="1" wrap="square" lIns="0" tIns="12050" rIns="0" bIns="0" anchor="t" anchorCtr="0">
            <a:spAutoFit/>
          </a:bodyPr>
          <a:lstStyle/>
          <a:p>
            <a:pPr marL="12700" marR="0" lvl="0" indent="0" algn="l" rtl="0">
              <a:spcBef>
                <a:spcPts val="0"/>
              </a:spcBef>
              <a:spcAft>
                <a:spcPts val="0"/>
              </a:spcAft>
              <a:buNone/>
            </a:pPr>
            <a:r>
              <a:rPr lang="en-US" sz="2400" b="1" dirty="0">
                <a:solidFill>
                  <a:schemeClr val="dk1"/>
                </a:solidFill>
                <a:latin typeface="Arial"/>
                <a:ea typeface="Arial"/>
                <a:cs typeface="Arial"/>
                <a:sym typeface="Arial"/>
              </a:rPr>
              <a:t> </a:t>
            </a:r>
            <a:r>
              <a:rPr lang="en-US" sz="2400" b="1" dirty="0">
                <a:solidFill>
                  <a:schemeClr val="dk1"/>
                </a:solidFill>
                <a:latin typeface="Calibri"/>
                <a:ea typeface="Calibri"/>
                <a:cs typeface="Calibri"/>
                <a:sym typeface="Calibri"/>
              </a:rPr>
              <a:t>Profiles </a:t>
            </a:r>
            <a:r>
              <a:rPr lang="en-US" sz="2400" b="1" dirty="0" smtClean="0">
                <a:solidFill>
                  <a:schemeClr val="dk1"/>
                </a:solidFill>
                <a:latin typeface="Calibri"/>
                <a:ea typeface="Calibri"/>
                <a:cs typeface="Calibri"/>
                <a:sym typeface="Calibri"/>
              </a:rPr>
              <a:t>prioritization </a:t>
            </a:r>
            <a:r>
              <a:rPr lang="en-US" sz="2400" b="1" dirty="0">
                <a:solidFill>
                  <a:schemeClr val="dk1"/>
                </a:solidFill>
                <a:latin typeface="Calibri"/>
                <a:ea typeface="Calibri"/>
                <a:cs typeface="Calibri"/>
                <a:sym typeface="Calibri"/>
              </a:rPr>
              <a:t>(Confagri PT), M14-M18 </a:t>
            </a:r>
            <a:endParaRPr sz="2400" b="1" dirty="0">
              <a:solidFill>
                <a:schemeClr val="dk1"/>
              </a:solidFill>
              <a:latin typeface="Calibri"/>
              <a:ea typeface="Calibri"/>
              <a:cs typeface="Calibri"/>
              <a:sym typeface="Calibri"/>
            </a:endParaRPr>
          </a:p>
          <a:p>
            <a:pPr marL="12700" marR="0" lvl="0" indent="0" algn="l" rtl="0">
              <a:spcBef>
                <a:spcPts val="95"/>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The </a:t>
            </a:r>
            <a:r>
              <a:rPr lang="en-US" sz="2000" dirty="0" smtClean="0">
                <a:solidFill>
                  <a:schemeClr val="dk1"/>
                </a:solidFill>
                <a:latin typeface="Calibri"/>
                <a:ea typeface="Calibri"/>
                <a:cs typeface="Calibri"/>
                <a:sym typeface="Calibri"/>
              </a:rPr>
              <a:t>sum </a:t>
            </a:r>
            <a:r>
              <a:rPr lang="en-US" sz="2000" dirty="0">
                <a:solidFill>
                  <a:schemeClr val="dk1"/>
                </a:solidFill>
                <a:latin typeface="Calibri"/>
                <a:ea typeface="Calibri"/>
                <a:cs typeface="Calibri"/>
                <a:sym typeface="Calibri"/>
              </a:rPr>
              <a:t>of </a:t>
            </a:r>
            <a:r>
              <a:rPr lang="en-US" sz="2000" b="1" dirty="0">
                <a:solidFill>
                  <a:schemeClr val="dk1"/>
                </a:solidFill>
                <a:latin typeface="Calibri"/>
                <a:ea typeface="Calibri"/>
                <a:cs typeface="Calibri"/>
                <a:sym typeface="Calibri"/>
              </a:rPr>
              <a:t>all rankings of the skill</a:t>
            </a:r>
            <a:r>
              <a:rPr lang="en-US" sz="2000" dirty="0">
                <a:solidFill>
                  <a:schemeClr val="dk1"/>
                </a:solidFill>
                <a:latin typeface="Calibri"/>
                <a:ea typeface="Calibri"/>
                <a:cs typeface="Calibri"/>
                <a:sym typeface="Calibri"/>
              </a:rPr>
              <a:t>, for each curricula/occupational profile will provide a global ranking for the occupational profile that will be discussed among partners and will allow to sort out the </a:t>
            </a:r>
            <a:r>
              <a:rPr lang="en-US" sz="2000" b="1" dirty="0">
                <a:solidFill>
                  <a:schemeClr val="dk1"/>
                </a:solidFill>
                <a:latin typeface="Calibri"/>
                <a:ea typeface="Calibri"/>
                <a:cs typeface="Calibri"/>
                <a:sym typeface="Calibri"/>
              </a:rPr>
              <a:t>occupational profiles made in T2.1.</a:t>
            </a:r>
            <a:endParaRPr dirty="0"/>
          </a:p>
          <a:p>
            <a:pPr marL="342900" marR="0" lvl="0" indent="-342900" algn="l" rtl="0">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ISEKI will provide the </a:t>
            </a:r>
            <a:r>
              <a:rPr lang="en-US" sz="2000" b="1" dirty="0">
                <a:solidFill>
                  <a:schemeClr val="dk1"/>
                </a:solidFill>
                <a:latin typeface="Calibri"/>
                <a:ea typeface="Calibri"/>
                <a:cs typeface="Calibri"/>
                <a:sym typeface="Calibri"/>
              </a:rPr>
              <a:t>outputs of the focus group </a:t>
            </a:r>
            <a:r>
              <a:rPr lang="en-US" sz="2000" dirty="0">
                <a:solidFill>
                  <a:schemeClr val="dk1"/>
                </a:solidFill>
                <a:latin typeface="Calibri"/>
                <a:ea typeface="Calibri"/>
                <a:cs typeface="Calibri"/>
                <a:sym typeface="Calibri"/>
              </a:rPr>
              <a:t>and semi-qualitative data (SQD) to help prioritize the skills. </a:t>
            </a: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Calibri"/>
              <a:buChar char="-"/>
            </a:pPr>
            <a:r>
              <a:rPr lang="en-US" sz="2000" b="1" dirty="0">
                <a:solidFill>
                  <a:schemeClr val="dk1"/>
                </a:solidFill>
                <a:latin typeface="Calibri"/>
                <a:ea typeface="Calibri"/>
                <a:cs typeface="Calibri"/>
                <a:sym typeface="Calibri"/>
              </a:rPr>
              <a:t>ISEKI with CONFAGRI PT will be responsible to combine the ranking and evaluate them against the WP1 outputs</a:t>
            </a:r>
            <a:r>
              <a:rPr lang="en-US" sz="2000" dirty="0">
                <a:solidFill>
                  <a:schemeClr val="dk1"/>
                </a:solidFill>
                <a:latin typeface="Calibri"/>
                <a:ea typeface="Calibri"/>
                <a:cs typeface="Calibri"/>
                <a:sym typeface="Calibri"/>
              </a:rPr>
              <a:t>.</a:t>
            </a:r>
            <a:endParaRPr dirty="0"/>
          </a:p>
          <a:p>
            <a:pPr marL="342900" marR="0" lvl="0" indent="-342900" algn="l" rtl="0">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T2.2 will lead to the identification of 10 new job profiles </a:t>
            </a:r>
            <a:r>
              <a:rPr lang="en-US" sz="2000" dirty="0">
                <a:solidFill>
                  <a:schemeClr val="dk1"/>
                </a:solidFill>
                <a:latin typeface="Calibri"/>
                <a:ea typeface="Calibri"/>
                <a:cs typeface="Calibri"/>
                <a:sym typeface="Calibri"/>
              </a:rPr>
              <a:t>that will be first </a:t>
            </a:r>
            <a:r>
              <a:rPr lang="en-US" sz="2000" dirty="0" smtClean="0">
                <a:solidFill>
                  <a:schemeClr val="dk1"/>
                </a:solidFill>
                <a:latin typeface="Calibri"/>
                <a:ea typeface="Calibri"/>
                <a:cs typeface="Calibri"/>
                <a:sym typeface="Calibri"/>
              </a:rPr>
              <a:t>standardized </a:t>
            </a:r>
            <a:r>
              <a:rPr lang="en-US" sz="2000" dirty="0">
                <a:solidFill>
                  <a:schemeClr val="dk1"/>
                </a:solidFill>
                <a:latin typeface="Calibri"/>
                <a:ea typeface="Calibri"/>
                <a:cs typeface="Calibri"/>
                <a:sym typeface="Calibri"/>
              </a:rPr>
              <a:t>for transferability in T2.5, before being the basis for curricula design in T3.2.</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 Deliverable: 2.2: </a:t>
            </a:r>
            <a:r>
              <a:rPr lang="en-US" sz="2000" b="1" dirty="0" smtClean="0">
                <a:solidFill>
                  <a:schemeClr val="dk1"/>
                </a:solidFill>
                <a:latin typeface="Calibri"/>
                <a:ea typeface="Calibri"/>
                <a:cs typeface="Calibri"/>
                <a:sym typeface="Calibri"/>
              </a:rPr>
              <a:t>Prioritized </a:t>
            </a:r>
            <a:r>
              <a:rPr lang="en-US" sz="2000" b="1" dirty="0">
                <a:solidFill>
                  <a:schemeClr val="dk1"/>
                </a:solidFill>
                <a:latin typeface="Calibri"/>
                <a:ea typeface="Calibri"/>
                <a:cs typeface="Calibri"/>
                <a:sym typeface="Calibri"/>
              </a:rPr>
              <a:t>profiles (M18)</a:t>
            </a:r>
            <a:endParaRPr sz="20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p:nvPr/>
        </p:nvSpPr>
        <p:spPr>
          <a:xfrm>
            <a:off x="2298700" y="3625850"/>
            <a:ext cx="6705600" cy="1392689"/>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4000">
                <a:solidFill>
                  <a:srgbClr val="334E58"/>
                </a:solidFill>
                <a:latin typeface="Arial"/>
                <a:ea typeface="Arial"/>
                <a:cs typeface="Arial"/>
                <a:sym typeface="Arial"/>
              </a:rPr>
              <a:t>Thank you for your attention</a:t>
            </a:r>
            <a:endParaRPr sz="4000">
              <a:solidFill>
                <a:srgbClr val="334E58"/>
              </a:solidFill>
              <a:latin typeface="Arial"/>
              <a:ea typeface="Arial"/>
              <a:cs typeface="Arial"/>
              <a:sym typeface="Arial"/>
            </a:endParaRPr>
          </a:p>
          <a:p>
            <a:pPr marL="12700" marR="0" lvl="0" indent="0" algn="ctr" rtl="0">
              <a:lnSpc>
                <a:spcPct val="100000"/>
              </a:lnSpc>
              <a:spcBef>
                <a:spcPts val="100"/>
              </a:spcBef>
              <a:spcAft>
                <a:spcPts val="0"/>
              </a:spcAft>
              <a:buNone/>
            </a:pPr>
            <a:endParaRPr sz="2400">
              <a:solidFill>
                <a:srgbClr val="334E58"/>
              </a:solidFill>
              <a:latin typeface="Arial"/>
              <a:ea typeface="Arial"/>
              <a:cs typeface="Arial"/>
              <a:sym typeface="Arial"/>
            </a:endParaRPr>
          </a:p>
          <a:p>
            <a:pPr marL="12700" marR="0" lvl="0" indent="0" algn="ctr" rtl="0">
              <a:lnSpc>
                <a:spcPct val="100000"/>
              </a:lnSpc>
              <a:spcBef>
                <a:spcPts val="100"/>
              </a:spcBef>
              <a:spcAft>
                <a:spcPts val="0"/>
              </a:spcAft>
              <a:buNone/>
            </a:pPr>
            <a:r>
              <a:rPr lang="en-US" sz="2400">
                <a:solidFill>
                  <a:srgbClr val="334E58"/>
                </a:solidFill>
                <a:latin typeface="Arial"/>
                <a:ea typeface="Arial"/>
                <a:cs typeface="Arial"/>
                <a:sym typeface="Arial"/>
              </a:rPr>
              <a:t>domingos.godinho@confagri.pt</a:t>
            </a:r>
            <a:endParaRPr sz="2400">
              <a:solidFill>
                <a:schemeClr val="dk1"/>
              </a:solidFill>
              <a:latin typeface="Arial"/>
              <a:ea typeface="Arial"/>
              <a:cs typeface="Arial"/>
              <a:sym typeface="Arial"/>
            </a:endParaRPr>
          </a:p>
        </p:txBody>
      </p:sp>
      <p:sp>
        <p:nvSpPr>
          <p:cNvPr id="89" name="Google Shape;89;p6"/>
          <p:cNvSpPr txBox="1">
            <a:spLocks noGrp="1"/>
          </p:cNvSpPr>
          <p:nvPr>
            <p:ph type="sldNum" idx="12"/>
          </p:nvPr>
        </p:nvSpPr>
        <p:spPr>
          <a:xfrm>
            <a:off x="9579756" y="7011239"/>
            <a:ext cx="212090" cy="158750"/>
          </a:xfrm>
          <a:prstGeom prst="rect">
            <a:avLst/>
          </a:prstGeom>
          <a:noFill/>
          <a:ln>
            <a:noFill/>
          </a:ln>
        </p:spPr>
        <p:txBody>
          <a:bodyPr spcFirstLastPara="1" wrap="square" lIns="0" tIns="0" rIns="0" bIns="0" anchor="t" anchorCtr="0">
            <a:spAutoFit/>
          </a:bodyPr>
          <a:lstStyle/>
          <a:p>
            <a:pPr marL="38100" lvl="0" indent="0" algn="l" rtl="0">
              <a:lnSpc>
                <a:spcPct val="110000"/>
              </a:lnSpc>
              <a:spcBef>
                <a:spcPts val="0"/>
              </a:spcBef>
              <a:spcAft>
                <a:spcPts val="0"/>
              </a:spcAft>
              <a:buNone/>
            </a:pPr>
            <a:fld id="{00000000-1234-1234-1234-123412341234}" type="slidenum">
              <a:rPr lang="en-US"/>
              <a:t>6</a:t>
            </a:fld>
            <a:endParaRPr/>
          </a:p>
        </p:txBody>
      </p:sp>
      <p:pic>
        <p:nvPicPr>
          <p:cNvPr id="90" name="Google Shape;90;p6"/>
          <p:cNvPicPr preferRelativeResize="0"/>
          <p:nvPr/>
        </p:nvPicPr>
        <p:blipFill rotWithShape="1">
          <a:blip r:embed="rId3">
            <a:alphaModFix/>
          </a:blip>
          <a:srcRect t="5844" b="10777"/>
          <a:stretch/>
        </p:blipFill>
        <p:spPr>
          <a:xfrm>
            <a:off x="6251956" y="1635506"/>
            <a:ext cx="2438400" cy="1240790"/>
          </a:xfrm>
          <a:prstGeom prst="rect">
            <a:avLst/>
          </a:prstGeom>
          <a:noFill/>
          <a:ln>
            <a:noFill/>
          </a:ln>
        </p:spPr>
      </p:pic>
      <p:pic>
        <p:nvPicPr>
          <p:cNvPr id="2" name="Imagem 1"/>
          <p:cNvPicPr>
            <a:picLocks noChangeAspect="1"/>
          </p:cNvPicPr>
          <p:nvPr/>
        </p:nvPicPr>
        <p:blipFill>
          <a:blip r:embed="rId4"/>
          <a:stretch>
            <a:fillRect/>
          </a:stretch>
        </p:blipFill>
        <p:spPr>
          <a:xfrm>
            <a:off x="1662202" y="1469194"/>
            <a:ext cx="1751558" cy="13982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530</Words>
  <Application>Microsoft Office PowerPoint</Application>
  <PresentationFormat>Personalizados</PresentationFormat>
  <Paragraphs>45</Paragraphs>
  <Slides>6</Slides>
  <Notes>6</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6</vt:i4>
      </vt:variant>
    </vt:vector>
  </HeadingPairs>
  <TitlesOfParts>
    <vt:vector size="9" baseType="lpstr">
      <vt:lpstr>Arial</vt:lpstr>
      <vt:lpstr>Calibri</vt:lpstr>
      <vt:lpstr>Office Theme</vt:lpstr>
      <vt:lpstr>Fields 4th project meeting 17/03/2021  CONFAGRI Portugal         </vt:lpstr>
      <vt:lpstr>Task 2.2 - Profiles prioritization </vt:lpstr>
      <vt:lpstr> Task 2.2 - Profiles prioritization </vt:lpstr>
      <vt:lpstr> Task 2.2 - Profiles prioritization </vt:lpstr>
      <vt:lpstr> Task 2.2 - Profiles prioritization </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FIEDS Virtual Meeting WP5 17.03.2021</dc:title>
  <dc:creator>Francesca</dc:creator>
  <cp:lastModifiedBy>Domingos Godinho</cp:lastModifiedBy>
  <cp:revision>13</cp:revision>
  <dcterms:created xsi:type="dcterms:W3CDTF">2020-05-25T13:35:29Z</dcterms:created>
  <dcterms:modified xsi:type="dcterms:W3CDTF">2021-03-17T09:54:57Z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2020-02-10T00:00:00Z</vt:filetime>
  </property>
  <property fmtid="{D5CDD505-2E9C-101B-9397-08002B2CF9AE}" pid="3" name="Creator">
    <vt:lpwstr>PDFCreator Version 1.7.3</vt:lpwstr>
  </property>
  <property fmtid="{D5CDD505-2E9C-101B-9397-08002B2CF9AE}" pid="4" name="LastSaved">
    <vt:filetime>2020-05-25T00:00:00Z</vt:filetime>
  </property>
</Properties>
</file>