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61" r:id="rId3"/>
    <p:sldId id="28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WP5 – Long term action plan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966378"/>
          </a:xfrm>
        </p:spPr>
        <p:txBody>
          <a:bodyPr>
            <a:normAutofit/>
          </a:bodyPr>
          <a:lstStyle/>
          <a:p>
            <a:r>
              <a:rPr lang="en-US" dirty="0"/>
              <a:t>Lifelong Learning Platform</a:t>
            </a:r>
          </a:p>
          <a:p>
            <a:r>
              <a:rPr lang="en-US" dirty="0"/>
              <a:t>Pauline Boivin, pauline.boivin@lllplatform.eu</a:t>
            </a:r>
          </a:p>
          <a:p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4</a:t>
            </a:r>
            <a:r>
              <a:rPr lang="en-US" sz="1800" b="1" baseline="30000" dirty="0"/>
              <a:t>th</a:t>
            </a:r>
            <a:r>
              <a:rPr lang="en-US" sz="1800" b="1" dirty="0"/>
              <a:t> project meeting</a:t>
            </a:r>
          </a:p>
          <a:p>
            <a:r>
              <a:rPr lang="en-US" sz="1800" dirty="0"/>
              <a:t>17/03/2021</a:t>
            </a:r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WP5 – T5.2 Funding opportunities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WP Start/end date: M7-M24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Partners involved (PMs): CONFAGRI, WUR, ICOS, AERES, AP, UHOH, CERTH, ACTIA, GAIA, AC3A, CONFAGRI PT, GZS, LVA, FIAB, FDE, INFOR, SEVT, EFVET, CEPI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 Objectives:</a:t>
            </a:r>
            <a:r>
              <a:rPr lang="nb-NO" b="1" dirty="0"/>
              <a:t> </a:t>
            </a:r>
            <a:endParaRPr lang="nb-NO" dirty="0"/>
          </a:p>
          <a:p>
            <a:r>
              <a:rPr lang="en-US" dirty="0"/>
              <a:t>List the funding to put into practice the strategy (implementation of training based on the developed curricula, policy making,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r>
              <a:rPr lang="en-US" dirty="0"/>
              <a:t>List funding to maintain and ensure the future use of the project outputs (platform maintenance and update).</a:t>
            </a:r>
            <a:endParaRPr lang="nb-N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132683D-D4DD-4118-9A69-A096DB54F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98480"/>
              </p:ext>
            </p:extLst>
          </p:nvPr>
        </p:nvGraphicFramePr>
        <p:xfrm>
          <a:off x="1304636" y="5112803"/>
          <a:ext cx="7210714" cy="949960"/>
        </p:xfrm>
        <a:graphic>
          <a:graphicData uri="http://schemas.openxmlformats.org/drawingml/2006/table">
            <a:tbl>
              <a:tblPr/>
              <a:tblGrid>
                <a:gridCol w="7210714">
                  <a:extLst>
                    <a:ext uri="{9D8B030D-6E8A-4147-A177-3AD203B41FA5}">
                      <a16:colId xmlns:a16="http://schemas.microsoft.com/office/drawing/2014/main" val="394140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possible, the consortium will prepare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 to one EU and several national schemes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the end of the project to further implement the training.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19250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E1F7FC3-CCE3-4BBC-93B6-F575E62AE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636" y="511232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WP1 – T1.2 Stakeholders strategic mapping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FF833CA-B856-4F5F-A95E-F66617B87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54" y="1086677"/>
            <a:ext cx="8913091" cy="3405896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284E7D2-F1DB-4C11-8688-93D183B63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875629"/>
              </p:ext>
            </p:extLst>
          </p:nvPr>
        </p:nvGraphicFramePr>
        <p:xfrm>
          <a:off x="1156854" y="4789541"/>
          <a:ext cx="7210714" cy="1324932"/>
        </p:xfrm>
        <a:graphic>
          <a:graphicData uri="http://schemas.openxmlformats.org/drawingml/2006/table">
            <a:tbl>
              <a:tblPr/>
              <a:tblGrid>
                <a:gridCol w="7210714">
                  <a:extLst>
                    <a:ext uri="{9D8B030D-6E8A-4147-A177-3AD203B41FA5}">
                      <a16:colId xmlns:a16="http://schemas.microsoft.com/office/drawing/2014/main" val="39414080"/>
                    </a:ext>
                  </a:extLst>
                </a:gridCol>
              </a:tblGrid>
              <a:tr h="1324932">
                <a:tc>
                  <a:txBody>
                    <a:bodyPr/>
                    <a:lstStyle/>
                    <a:p>
                      <a:pPr marL="342900" indent="-3429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 upload EU and national funding on FIELDS Management Portal (from April/May 2021 until September)</a:t>
                      </a:r>
                    </a:p>
                    <a:p>
                      <a:pPr marL="342900" indent="-3429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indent="-3429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Survey to partners to use of funding opportunities (Oct-Nov 2021)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192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352999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3324</TotalTime>
  <Words>192</Words>
  <Application>Microsoft Office PowerPoint</Application>
  <PresentationFormat>Affichage à l'écran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Bahnschrift Light Condensed</vt:lpstr>
      <vt:lpstr>Calibri</vt:lpstr>
      <vt:lpstr>CoLLaboratE-ThemeNew</vt:lpstr>
      <vt:lpstr>WP5 – Long term action plan</vt:lpstr>
      <vt:lpstr>WP5 – T5.2 Funding opportunities</vt:lpstr>
      <vt:lpstr>WP1 – T1.2 Stakeholders strategic mapping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Pauline Boivin</cp:lastModifiedBy>
  <cp:revision>91</cp:revision>
  <dcterms:created xsi:type="dcterms:W3CDTF">2018-10-15T13:11:22Z</dcterms:created>
  <dcterms:modified xsi:type="dcterms:W3CDTF">2021-03-16T19:39:45Z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