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rts/chart1.xml" ContentType="application/vnd.openxmlformats-officedocument.drawingml.chart+xml"/>
  <Override PartName="/ppt/notesSlides/notesSlide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rts/chart2.xml" ContentType="application/vnd.openxmlformats-officedocument.drawingml.chart+xml"/>
  <Override PartName="/ppt/notesSlides/notesSlide1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6.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7.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8.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19.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20.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21.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22.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23.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24.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25.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26.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27.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notesSlides/notesSlide28.xml" ContentType="application/vnd.openxmlformats-officedocument.presentationml.notesSlide+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notesSlides/notesSlide29.xml" ContentType="application/vnd.openxmlformats-officedocument.presentationml.notesSlide+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notesSlides/notesSlide30.xml" ContentType="application/vnd.openxmlformats-officedocument.presentationml.notesSlide+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notesSlides/notesSlide31.xml" ContentType="application/vnd.openxmlformats-officedocument.presentationml.notesSlide+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7" r:id="rId1"/>
  </p:sldMasterIdLst>
  <p:notesMasterIdLst>
    <p:notesMasterId r:id="rId33"/>
  </p:notesMasterIdLst>
  <p:handoutMasterIdLst>
    <p:handoutMasterId r:id="rId34"/>
  </p:handoutMasterIdLst>
  <p:sldIdLst>
    <p:sldId id="256" r:id="rId2"/>
    <p:sldId id="271" r:id="rId3"/>
    <p:sldId id="401" r:id="rId4"/>
    <p:sldId id="420" r:id="rId5"/>
    <p:sldId id="448" r:id="rId6"/>
    <p:sldId id="449" r:id="rId7"/>
    <p:sldId id="421" r:id="rId8"/>
    <p:sldId id="438" r:id="rId9"/>
    <p:sldId id="424" r:id="rId10"/>
    <p:sldId id="444" r:id="rId11"/>
    <p:sldId id="437" r:id="rId12"/>
    <p:sldId id="266" r:id="rId13"/>
    <p:sldId id="446" r:id="rId14"/>
    <p:sldId id="419" r:id="rId15"/>
    <p:sldId id="402" r:id="rId16"/>
    <p:sldId id="403" r:id="rId17"/>
    <p:sldId id="404" r:id="rId18"/>
    <p:sldId id="405" r:id="rId19"/>
    <p:sldId id="406" r:id="rId20"/>
    <p:sldId id="407" r:id="rId21"/>
    <p:sldId id="408" r:id="rId22"/>
    <p:sldId id="409" r:id="rId23"/>
    <p:sldId id="410" r:id="rId24"/>
    <p:sldId id="411" r:id="rId25"/>
    <p:sldId id="412" r:id="rId26"/>
    <p:sldId id="413" r:id="rId27"/>
    <p:sldId id="414" r:id="rId28"/>
    <p:sldId id="415" r:id="rId29"/>
    <p:sldId id="416" r:id="rId30"/>
    <p:sldId id="417" r:id="rId31"/>
    <p:sldId id="418" r:id="rId32"/>
  </p:sldIdLst>
  <p:sldSz cx="9144000" cy="6858000" type="screen4x3"/>
  <p:notesSz cx="7102475" cy="10233025"/>
  <p:defaultTextStyle>
    <a:defPPr>
      <a:defRPr lang="fr-FR"/>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8A1C9"/>
    <a:srgbClr val="385D8A"/>
    <a:srgbClr val="FF0000"/>
    <a:srgbClr val="6600CC"/>
    <a:srgbClr val="FF6600"/>
    <a:srgbClr val="238600"/>
    <a:srgbClr val="185418"/>
    <a:srgbClr val="FF6699"/>
    <a:srgbClr val="FF99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0909" autoAdjust="0"/>
  </p:normalViewPr>
  <p:slideViewPr>
    <p:cSldViewPr>
      <p:cViewPr varScale="1">
        <p:scale>
          <a:sx n="105" d="100"/>
          <a:sy n="105" d="100"/>
        </p:scale>
        <p:origin x="1776" y="96"/>
      </p:cViewPr>
      <p:guideLst>
        <p:guide orient="horz" pos="2160"/>
        <p:guide pos="2880"/>
      </p:guideLst>
    </p:cSldViewPr>
  </p:slideViewPr>
  <p:outlineViewPr>
    <p:cViewPr>
      <p:scale>
        <a:sx n="33" d="100"/>
        <a:sy n="33" d="100"/>
      </p:scale>
      <p:origin x="0" y="67668"/>
    </p:cViewPr>
  </p:outlineViewPr>
  <p:notesTextViewPr>
    <p:cViewPr>
      <p:scale>
        <a:sx n="20" d="100"/>
        <a:sy n="20" d="100"/>
      </p:scale>
      <p:origin x="0" y="0"/>
    </p:cViewPr>
  </p:notesTextViewPr>
  <p:sorterViewPr>
    <p:cViewPr>
      <p:scale>
        <a:sx n="100" d="100"/>
        <a:sy n="100" d="100"/>
      </p:scale>
      <p:origin x="0" y="-6060"/>
    </p:cViewPr>
  </p:sorterViewPr>
  <p:notesViewPr>
    <p:cSldViewPr>
      <p:cViewPr varScale="1">
        <p:scale>
          <a:sx n="79" d="100"/>
          <a:sy n="79" d="100"/>
        </p:scale>
        <p:origin x="3954"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lessandro\Desktop\Foodlab%20BP%20tool%20last\XLSX\alessandro377\_110\BP_SPANISH_1.0.0.1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lessandro\Desktop\Foodlab%20BP%20tool%20last\XLSX\alessandro377\_110\BP_SPANISH_1.0.0.1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0"/>
      <c:rAngAx val="0"/>
    </c:view3D>
    <c:floor>
      <c:thickness val="0"/>
    </c:floor>
    <c:sideWall>
      <c:thickness val="0"/>
    </c:sideWall>
    <c:backWall>
      <c:thickness val="0"/>
    </c:backWall>
    <c:plotArea>
      <c:layout/>
      <c:pie3DChart>
        <c:varyColors val="1"/>
        <c:ser>
          <c:idx val="0"/>
          <c:order val="0"/>
          <c:explosion val="25"/>
          <c:dLbls>
            <c:dLbl>
              <c:idx val="0"/>
              <c:layout>
                <c:manualLayout>
                  <c:x val="-1.869028871391076E-2"/>
                  <c:y val="-1.6423619314317146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0-D084-4AF8-853F-F3B966E5A452}"/>
                </c:ext>
              </c:extLst>
            </c:dLbl>
            <c:dLbl>
              <c:idx val="2"/>
              <c:layout>
                <c:manualLayout>
                  <c:x val="2.4737532808398952E-2"/>
                  <c:y val="1.4821134531671845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D084-4AF8-853F-F3B966E5A452}"/>
                </c:ext>
              </c:extLst>
            </c:dLbl>
            <c:dLbl>
              <c:idx val="3"/>
              <c:layout>
                <c:manualLayout>
                  <c:x val="6.0328740157480312E-2"/>
                  <c:y val="-7.1712533466954526E-3"/>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2-D084-4AF8-853F-F3B966E5A452}"/>
                </c:ext>
              </c:extLst>
            </c:dLbl>
            <c:dLbl>
              <c:idx val="4"/>
              <c:layout>
                <c:manualLayout>
                  <c:x val="-0.11325492125984252"/>
                  <c:y val="-2.535936633348114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D084-4AF8-853F-F3B966E5A452}"/>
                </c:ext>
              </c:extLst>
            </c:dLbl>
            <c:dLbl>
              <c:idx val="5"/>
              <c:layout>
                <c:manualLayout>
                  <c:x val="-2.2423665791776029E-2"/>
                  <c:y val="-3.1365686466109016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4-D084-4AF8-853F-F3B966E5A452}"/>
                </c:ext>
              </c:extLst>
            </c:dLbl>
            <c:dLbl>
              <c:idx val="6"/>
              <c:layout>
                <c:manualLayout>
                  <c:x val="-4.2171150481189849E-2"/>
                  <c:y val="2.051185624428185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D084-4AF8-853F-F3B966E5A452}"/>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Foglio1!$H$10:$H$16</c:f>
              <c:strCache>
                <c:ptCount val="7"/>
                <c:pt idx="0">
                  <c:v>Professors</c:v>
                </c:pt>
                <c:pt idx="1">
                  <c:v>Associated Professors</c:v>
                </c:pt>
                <c:pt idx="2">
                  <c:v>Assistant Professors</c:v>
                </c:pt>
                <c:pt idx="3">
                  <c:v>Post-docs </c:v>
                </c:pt>
                <c:pt idx="4">
                  <c:v>PhD Student</c:v>
                </c:pt>
                <c:pt idx="5">
                  <c:v>Technicians</c:v>
                </c:pt>
                <c:pt idx="6">
                  <c:v>Fellowship and others collaborators</c:v>
                </c:pt>
              </c:strCache>
            </c:strRef>
          </c:cat>
          <c:val>
            <c:numRef>
              <c:f>Foglio1!$I$10:$I$16</c:f>
              <c:numCache>
                <c:formatCode>General</c:formatCode>
                <c:ptCount val="7"/>
                <c:pt idx="0">
                  <c:v>21</c:v>
                </c:pt>
                <c:pt idx="1">
                  <c:v>40</c:v>
                </c:pt>
                <c:pt idx="2">
                  <c:v>49</c:v>
                </c:pt>
                <c:pt idx="3">
                  <c:v>46</c:v>
                </c:pt>
                <c:pt idx="4">
                  <c:v>62</c:v>
                </c:pt>
                <c:pt idx="5">
                  <c:v>51</c:v>
                </c:pt>
                <c:pt idx="6">
                  <c:v>81</c:v>
                </c:pt>
              </c:numCache>
            </c:numRef>
          </c:val>
          <c:extLst>
            <c:ext xmlns:c16="http://schemas.microsoft.com/office/drawing/2014/chart" uri="{C3380CC4-5D6E-409C-BE32-E72D297353CC}">
              <c16:uniqueId val="{00000006-D084-4AF8-853F-F3B966E5A452}"/>
            </c:ext>
          </c:extLst>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0"/>
      <c:rAngAx val="0"/>
    </c:view3D>
    <c:floor>
      <c:thickness val="0"/>
    </c:floor>
    <c:sideWall>
      <c:thickness val="0"/>
    </c:sideWall>
    <c:backWall>
      <c:thickness val="0"/>
    </c:backWall>
    <c:plotArea>
      <c:layout/>
      <c:pie3DChart>
        <c:varyColors val="1"/>
        <c:ser>
          <c:idx val="0"/>
          <c:order val="0"/>
          <c:explosion val="25"/>
          <c:dLbls>
            <c:dLbl>
              <c:idx val="0"/>
              <c:layout>
                <c:manualLayout>
                  <c:x val="-1.869028871391076E-2"/>
                  <c:y val="-1.642361931431714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0B36-44C9-A4E4-C636716959FE}"/>
                </c:ext>
              </c:extLst>
            </c:dLbl>
            <c:dLbl>
              <c:idx val="2"/>
              <c:layout>
                <c:manualLayout>
                  <c:x val="2.4737532808398952E-2"/>
                  <c:y val="1.482113453167184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B36-44C9-A4E4-C636716959FE}"/>
                </c:ext>
              </c:extLst>
            </c:dLbl>
            <c:dLbl>
              <c:idx val="3"/>
              <c:layout>
                <c:manualLayout>
                  <c:x val="6.0328740157480312E-2"/>
                  <c:y val="-7.1712533466954526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0B36-44C9-A4E4-C636716959FE}"/>
                </c:ext>
              </c:extLst>
            </c:dLbl>
            <c:dLbl>
              <c:idx val="4"/>
              <c:layout>
                <c:manualLayout>
                  <c:x val="-0.11325492125984252"/>
                  <c:y val="-2.53593663334811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B36-44C9-A4E4-C636716959FE}"/>
                </c:ext>
              </c:extLst>
            </c:dLbl>
            <c:dLbl>
              <c:idx val="5"/>
              <c:layout>
                <c:manualLayout>
                  <c:x val="-2.2423665791776029E-2"/>
                  <c:y val="-3.136568646610901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0B36-44C9-A4E4-C636716959FE}"/>
                </c:ext>
              </c:extLst>
            </c:dLbl>
            <c:dLbl>
              <c:idx val="6"/>
              <c:layout>
                <c:manualLayout>
                  <c:x val="-4.2171150481189849E-2"/>
                  <c:y val="2.05118562442818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B36-44C9-A4E4-C636716959FE}"/>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Foglio1!$H$10:$H$16</c:f>
              <c:strCache>
                <c:ptCount val="7"/>
                <c:pt idx="0">
                  <c:v>Professors</c:v>
                </c:pt>
                <c:pt idx="1">
                  <c:v>Associated Professors</c:v>
                </c:pt>
                <c:pt idx="2">
                  <c:v>Assistant Professors</c:v>
                </c:pt>
                <c:pt idx="3">
                  <c:v>Post-docs </c:v>
                </c:pt>
                <c:pt idx="4">
                  <c:v>PhD Student</c:v>
                </c:pt>
                <c:pt idx="5">
                  <c:v>Technicians</c:v>
                </c:pt>
                <c:pt idx="6">
                  <c:v>Fellowship and others collaborators</c:v>
                </c:pt>
              </c:strCache>
            </c:strRef>
          </c:cat>
          <c:val>
            <c:numRef>
              <c:f>Foglio1!$I$10:$I$16</c:f>
              <c:numCache>
                <c:formatCode>General</c:formatCode>
                <c:ptCount val="7"/>
                <c:pt idx="0">
                  <c:v>21</c:v>
                </c:pt>
                <c:pt idx="1">
                  <c:v>40</c:v>
                </c:pt>
                <c:pt idx="2">
                  <c:v>49</c:v>
                </c:pt>
                <c:pt idx="3">
                  <c:v>46</c:v>
                </c:pt>
                <c:pt idx="4">
                  <c:v>62</c:v>
                </c:pt>
                <c:pt idx="5">
                  <c:v>51</c:v>
                </c:pt>
                <c:pt idx="6">
                  <c:v>81</c:v>
                </c:pt>
              </c:numCache>
            </c:numRef>
          </c:val>
          <c:extLst>
            <c:ext xmlns:c16="http://schemas.microsoft.com/office/drawing/2014/chart" uri="{C3380CC4-5D6E-409C-BE32-E72D297353CC}">
              <c16:uniqueId val="{00000006-0B36-44C9-A4E4-C636716959FE}"/>
            </c:ext>
          </c:extLst>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diagrams/_rels/data1.xml.rels><?xml version="1.0" encoding="UTF-8" standalone="yes"?>
<Relationships xmlns="http://schemas.openxmlformats.org/package/2006/relationships"><Relationship Id="rId1" Type="http://schemas.openxmlformats.org/officeDocument/2006/relationships/image" Target="../media/image8.jpg"/></Relationships>
</file>

<file path=ppt/diagrams/_rels/data11.xml.rels><?xml version="1.0" encoding="UTF-8" standalone="yes"?>
<Relationships xmlns="http://schemas.openxmlformats.org/package/2006/relationships"><Relationship Id="rId1" Type="http://schemas.openxmlformats.org/officeDocument/2006/relationships/image" Target="../media/image10.jpg"/></Relationships>
</file>

<file path=ppt/diagrams/_rels/data12.xml.rels><?xml version="1.0" encoding="UTF-8" standalone="yes"?>
<Relationships xmlns="http://schemas.openxmlformats.org/package/2006/relationships"><Relationship Id="rId1" Type="http://schemas.openxmlformats.org/officeDocument/2006/relationships/image" Target="../media/image10.jpg"/></Relationships>
</file>

<file path=ppt/diagrams/_rels/data13.xml.rels><?xml version="1.0" encoding="UTF-8" standalone="yes"?>
<Relationships xmlns="http://schemas.openxmlformats.org/package/2006/relationships"><Relationship Id="rId1" Type="http://schemas.openxmlformats.org/officeDocument/2006/relationships/image" Target="../media/image10.jpg"/></Relationships>
</file>

<file path=ppt/diagrams/_rels/data14.xml.rels><?xml version="1.0" encoding="UTF-8" standalone="yes"?>
<Relationships xmlns="http://schemas.openxmlformats.org/package/2006/relationships"><Relationship Id="rId1" Type="http://schemas.openxmlformats.org/officeDocument/2006/relationships/image" Target="../media/image10.jpg"/></Relationships>
</file>

<file path=ppt/diagrams/_rels/data15.xml.rels><?xml version="1.0" encoding="UTF-8" standalone="yes"?>
<Relationships xmlns="http://schemas.openxmlformats.org/package/2006/relationships"><Relationship Id="rId1" Type="http://schemas.openxmlformats.org/officeDocument/2006/relationships/image" Target="../media/image15.jpg"/></Relationships>
</file>

<file path=ppt/diagrams/_rels/data16.xml.rels><?xml version="1.0" encoding="UTF-8" standalone="yes"?>
<Relationships xmlns="http://schemas.openxmlformats.org/package/2006/relationships"><Relationship Id="rId3" Type="http://schemas.openxmlformats.org/officeDocument/2006/relationships/hyperlink" Target="mailto:teresina.mancuso@unito.it" TargetMode="External"/><Relationship Id="rId2" Type="http://schemas.openxmlformats.org/officeDocument/2006/relationships/hyperlink" Target="mailto:filippo.brun@unito.it" TargetMode="External"/><Relationship Id="rId1" Type="http://schemas.openxmlformats.org/officeDocument/2006/relationships/hyperlink" Target="mailto:cinzia.barbieri@unito.it" TargetMode="External"/></Relationships>
</file>

<file path=ppt/diagrams/_rels/data17.xml.rels><?xml version="1.0" encoding="UTF-8" standalone="yes"?>
<Relationships xmlns="http://schemas.openxmlformats.org/package/2006/relationships"><Relationship Id="rId1" Type="http://schemas.openxmlformats.org/officeDocument/2006/relationships/image" Target="../media/image16.jpg"/></Relationships>
</file>

<file path=ppt/diagrams/_rels/data18.xml.rels><?xml version="1.0" encoding="UTF-8" standalone="yes"?>
<Relationships xmlns="http://schemas.openxmlformats.org/package/2006/relationships"><Relationship Id="rId3" Type="http://schemas.openxmlformats.org/officeDocument/2006/relationships/hyperlink" Target="mailto:giampiero.lombardi@unito.it" TargetMode="External"/><Relationship Id="rId2" Type="http://schemas.openxmlformats.org/officeDocument/2006/relationships/hyperlink" Target="mailto:carlo.grignani@unito.it" TargetMode="External"/><Relationship Id="rId1" Type="http://schemas.openxmlformats.org/officeDocument/2006/relationships/hyperlink" Target="mailto:amedeo.reyneri@unito.it" TargetMode="External"/><Relationship Id="rId5" Type="http://schemas.openxmlformats.org/officeDocument/2006/relationships/hyperlink" Target="http://www.lifexerograzing.eu/" TargetMode="External"/><Relationship Id="rId4" Type="http://schemas.openxmlformats.org/officeDocument/2006/relationships/hyperlink" Target="http://www.carbonfarm.eu/" TargetMode="External"/></Relationships>
</file>

<file path=ppt/diagrams/_rels/data19.xml.rels><?xml version="1.0" encoding="UTF-8" standalone="yes"?>
<Relationships xmlns="http://schemas.openxmlformats.org/package/2006/relationships"><Relationship Id="rId1" Type="http://schemas.openxmlformats.org/officeDocument/2006/relationships/image" Target="../media/image16.jpg"/></Relationships>
</file>

<file path=ppt/diagrams/_rels/data20.xml.rels><?xml version="1.0" encoding="UTF-8" standalone="yes"?>
<Relationships xmlns="http://schemas.openxmlformats.org/package/2006/relationships"><Relationship Id="rId3" Type="http://schemas.openxmlformats.org/officeDocument/2006/relationships/hyperlink" Target="http://ragweed.eu/" TargetMode="External"/><Relationship Id="rId2" Type="http://schemas.openxmlformats.org/officeDocument/2006/relationships/hyperlink" Target="mailto:chiara.bertora@unito.it" TargetMode="External"/><Relationship Id="rId1" Type="http://schemas.openxmlformats.org/officeDocument/2006/relationships/hyperlink" Target="mailto:aldo.ferrero@unito.it" TargetMode="External"/></Relationships>
</file>

<file path=ppt/diagrams/_rels/data21.xml.rels><?xml version="1.0" encoding="UTF-8" standalone="yes"?>
<Relationships xmlns="http://schemas.openxmlformats.org/package/2006/relationships"><Relationship Id="rId1" Type="http://schemas.openxmlformats.org/officeDocument/2006/relationships/image" Target="../media/image17.jpg"/></Relationships>
</file>

<file path=ppt/diagrams/_rels/data22.xml.rels><?xml version="1.0" encoding="UTF-8" standalone="yes"?>
<Relationships xmlns="http://schemas.openxmlformats.org/package/2006/relationships"><Relationship Id="rId3" Type="http://schemas.openxmlformats.org/officeDocument/2006/relationships/hyperlink" Target="mailto:giovanna.giacalone@unito.it" TargetMode="External"/><Relationship Id="rId2" Type="http://schemas.openxmlformats.org/officeDocument/2006/relationships/hyperlink" Target="mailto:roberto.botta@unito.it" TargetMode="External"/><Relationship Id="rId1" Type="http://schemas.openxmlformats.org/officeDocument/2006/relationships/hyperlink" Target="mailto:gabriele.beccaro@unito.it" TargetMode="External"/><Relationship Id="rId4" Type="http://schemas.openxmlformats.org/officeDocument/2006/relationships/hyperlink" Target="mailto:cristiana.peano@unito.it" TargetMode="External"/></Relationships>
</file>

<file path=ppt/diagrams/_rels/data23.xml.rels><?xml version="1.0" encoding="UTF-8" standalone="yes"?>
<Relationships xmlns="http://schemas.openxmlformats.org/package/2006/relationships"><Relationship Id="rId1" Type="http://schemas.openxmlformats.org/officeDocument/2006/relationships/image" Target="../media/image18.jpeg"/></Relationships>
</file>

<file path=ppt/diagrams/_rels/data24.xml.rels><?xml version="1.0" encoding="UTF-8" standalone="yes"?>
<Relationships xmlns="http://schemas.openxmlformats.org/package/2006/relationships"><Relationship Id="rId3" Type="http://schemas.openxmlformats.org/officeDocument/2006/relationships/hyperlink" Target="mailto:valentina.scariot@unito.it" TargetMode="External"/><Relationship Id="rId2" Type="http://schemas.openxmlformats.org/officeDocument/2006/relationships/hyperlink" Target="mailto:federica.larcher@unito.it" TargetMode="External"/><Relationship Id="rId1" Type="http://schemas.openxmlformats.org/officeDocument/2006/relationships/hyperlink" Target="mailto:marco.devecchi@unito.it" TargetMode="External"/></Relationships>
</file>

<file path=ppt/diagrams/_rels/data25.xml.rels><?xml version="1.0" encoding="UTF-8" standalone="yes"?>
<Relationships xmlns="http://schemas.openxmlformats.org/package/2006/relationships"><Relationship Id="rId1" Type="http://schemas.openxmlformats.org/officeDocument/2006/relationships/image" Target="../media/image19.jpeg"/></Relationships>
</file>

<file path=ppt/diagrams/_rels/data26.xml.rels><?xml version="1.0" encoding="UTF-8" standalone="yes"?>
<Relationships xmlns="http://schemas.openxmlformats.org/package/2006/relationships"><Relationship Id="rId3" Type="http://schemas.openxmlformats.org/officeDocument/2006/relationships/hyperlink" Target="mailto:ezio.portis@unito.it" TargetMode="External"/><Relationship Id="rId2" Type="http://schemas.openxmlformats.org/officeDocument/2006/relationships/hyperlink" Target="mailto:sergio.lanteri@unito.it" TargetMode="External"/><Relationship Id="rId1" Type="http://schemas.openxmlformats.org/officeDocument/2006/relationships/hyperlink" Target="mailto:piero.belletti@unito.it" TargetMode="External"/></Relationships>
</file>

<file path=ppt/diagrams/_rels/data27.xml.rels><?xml version="1.0" encoding="UTF-8" standalone="yes"?>
<Relationships xmlns="http://schemas.openxmlformats.org/package/2006/relationships"><Relationship Id="rId1" Type="http://schemas.openxmlformats.org/officeDocument/2006/relationships/image" Target="../media/image20.jpeg"/></Relationships>
</file>

<file path=ppt/diagrams/_rels/data28.xml.rels><?xml version="1.0" encoding="UTF-8" standalone="yes"?>
<Relationships xmlns="http://schemas.openxmlformats.org/package/2006/relationships"><Relationship Id="rId3" Type="http://schemas.openxmlformats.org/officeDocument/2006/relationships/hyperlink" Target="mailto:fabrizio.gioelli@unito.it" TargetMode="External"/><Relationship Id="rId2" Type="http://schemas.openxmlformats.org/officeDocument/2006/relationships/hyperlink" Target="mailto:angela.calvo@unito.it" TargetMode="External"/><Relationship Id="rId1" Type="http://schemas.openxmlformats.org/officeDocument/2006/relationships/hyperlink" Target="mailto:paolo.balsari@unito.it" TargetMode="External"/></Relationships>
</file>

<file path=ppt/diagrams/_rels/data29.xml.rels><?xml version="1.0" encoding="UTF-8" standalone="yes"?>
<Relationships xmlns="http://schemas.openxmlformats.org/package/2006/relationships"><Relationship Id="rId1" Type="http://schemas.openxmlformats.org/officeDocument/2006/relationships/image" Target="../media/image20.jpeg"/></Relationships>
</file>

<file path=ppt/diagrams/_rels/data3.xml.rels><?xml version="1.0" encoding="UTF-8" standalone="yes"?>
<Relationships xmlns="http://schemas.openxmlformats.org/package/2006/relationships"><Relationship Id="rId1" Type="http://schemas.openxmlformats.org/officeDocument/2006/relationships/image" Target="../media/image10.jpg"/></Relationships>
</file>

<file path=ppt/diagrams/_rels/data30.xml.rels><?xml version="1.0" encoding="UTF-8" standalone="yes"?>
<Relationships xmlns="http://schemas.openxmlformats.org/package/2006/relationships"><Relationship Id="rId3" Type="http://schemas.openxmlformats.org/officeDocument/2006/relationships/hyperlink" Target="mailto:paolo.gay@unito.it" TargetMode="External"/><Relationship Id="rId2" Type="http://schemas.openxmlformats.org/officeDocument/2006/relationships/hyperlink" Target="mailto:patrizia.busato@unito.it" TargetMode="External"/><Relationship Id="rId1" Type="http://schemas.openxmlformats.org/officeDocument/2006/relationships/hyperlink" Target="mailto:remigio.berruto@unito.it" TargetMode="External"/><Relationship Id="rId4" Type="http://schemas.openxmlformats.org/officeDocument/2006/relationships/hyperlink" Target="mailto:davide.ricauda@unito.it" TargetMode="External"/></Relationships>
</file>

<file path=ppt/diagrams/_rels/data31.xml.rels><?xml version="1.0" encoding="UTF-8" standalone="yes"?>
<Relationships xmlns="http://schemas.openxmlformats.org/package/2006/relationships"><Relationship Id="rId1" Type="http://schemas.openxmlformats.org/officeDocument/2006/relationships/image" Target="../media/image21.jpeg"/></Relationships>
</file>

<file path=ppt/diagrams/_rels/data32.xml.rels><?xml version="1.0" encoding="UTF-8" standalone="yes"?>
<Relationships xmlns="http://schemas.openxmlformats.org/package/2006/relationships"><Relationship Id="rId3" Type="http://schemas.openxmlformats.org/officeDocument/2006/relationships/hyperlink" Target="mailto:chiara.ferracini@unito.it" TargetMode="External"/><Relationship Id="rId2" Type="http://schemas.openxmlformats.org/officeDocument/2006/relationships/hyperlink" Target="mailto:alberto.alma@unito.it" TargetMode="External"/><Relationship Id="rId1" Type="http://schemas.openxmlformats.org/officeDocument/2006/relationships/hyperlink" Target="mailto:aulo.manino@unito.it" TargetMode="External"/><Relationship Id="rId4" Type="http://schemas.openxmlformats.org/officeDocument/2006/relationships/hyperlink" Target="mailto:luciana.tavella@unito.it" TargetMode="External"/></Relationships>
</file>

<file path=ppt/diagrams/_rels/data33.xml.rels><?xml version="1.0" encoding="UTF-8" standalone="yes"?>
<Relationships xmlns="http://schemas.openxmlformats.org/package/2006/relationships"><Relationship Id="rId1" Type="http://schemas.openxmlformats.org/officeDocument/2006/relationships/image" Target="../media/image22.jpg"/></Relationships>
</file>

<file path=ppt/diagrams/_rels/data34.xml.rels><?xml version="1.0" encoding="UTF-8" standalone="yes"?>
<Relationships xmlns="http://schemas.openxmlformats.org/package/2006/relationships"><Relationship Id="rId3" Type="http://schemas.openxmlformats.org/officeDocument/2006/relationships/hyperlink" Target="mailto:davide.spadaro@unito.it" TargetMode="External"/><Relationship Id="rId2" Type="http://schemas.openxmlformats.org/officeDocument/2006/relationships/hyperlink" Target="mailto:paolo.gonthier@unito.it" TargetMode="External"/><Relationship Id="rId1" Type="http://schemas.openxmlformats.org/officeDocument/2006/relationships/hyperlink" Target="mailto:marialodovica.gullino@unito.it" TargetMode="External"/><Relationship Id="rId4" Type="http://schemas.openxmlformats.org/officeDocument/2006/relationships/hyperlink" Target="mailto:massimo.pugliese@unito.it" TargetMode="External"/></Relationships>
</file>

<file path=ppt/diagrams/_rels/data35.xml.rels><?xml version="1.0" encoding="UTF-8" standalone="yes"?>
<Relationships xmlns="http://schemas.openxmlformats.org/package/2006/relationships"><Relationship Id="rId1" Type="http://schemas.openxmlformats.org/officeDocument/2006/relationships/image" Target="../media/image23.jpg"/></Relationships>
</file>

<file path=ppt/diagrams/_rels/data36.xml.rels><?xml version="1.0" encoding="UTF-8" standalone="yes"?>
<Relationships xmlns="http://schemas.openxmlformats.org/package/2006/relationships"><Relationship Id="rId2" Type="http://schemas.openxmlformats.org/officeDocument/2006/relationships/hyperlink" Target="mailto:luisella.celi@unito.it" TargetMode="External"/><Relationship Id="rId1" Type="http://schemas.openxmlformats.org/officeDocument/2006/relationships/hyperlink" Target="mailto:franco.ajmonemarsan@unito.it" TargetMode="External"/></Relationships>
</file>

<file path=ppt/diagrams/_rels/data37.xml.rels><?xml version="1.0" encoding="UTF-8" standalone="yes"?>
<Relationships xmlns="http://schemas.openxmlformats.org/package/2006/relationships"><Relationship Id="rId1" Type="http://schemas.openxmlformats.org/officeDocument/2006/relationships/image" Target="../media/image24.JPG"/></Relationships>
</file>

<file path=ppt/diagrams/_rels/data38.xml.rels><?xml version="1.0" encoding="UTF-8" standalone="yes"?>
<Relationships xmlns="http://schemas.openxmlformats.org/package/2006/relationships"><Relationship Id="rId1" Type="http://schemas.openxmlformats.org/officeDocument/2006/relationships/hyperlink" Target="mailto:eleonora.bonifacio@unito.it" TargetMode="External"/></Relationships>
</file>

<file path=ppt/diagrams/_rels/data39.xml.rels><?xml version="1.0" encoding="UTF-8" standalone="yes"?>
<Relationships xmlns="http://schemas.openxmlformats.org/package/2006/relationships"><Relationship Id="rId1" Type="http://schemas.openxmlformats.org/officeDocument/2006/relationships/image" Target="../media/image25.jpeg"/></Relationships>
</file>

<file path=ppt/diagrams/_rels/data40.xml.rels><?xml version="1.0" encoding="UTF-8" standalone="yes"?>
<Relationships xmlns="http://schemas.openxmlformats.org/package/2006/relationships"><Relationship Id="rId2" Type="http://schemas.openxmlformats.org/officeDocument/2006/relationships/hyperlink" Target="mailto:vincenzo.gerbi@unito.it" TargetMode="External"/><Relationship Id="rId1" Type="http://schemas.openxmlformats.org/officeDocument/2006/relationships/hyperlink" Target="mailto:giuseppe.zeppa@unito.it" TargetMode="External"/></Relationships>
</file>

<file path=ppt/diagrams/_rels/data41.xml.rels><?xml version="1.0" encoding="UTF-8" standalone="yes"?>
<Relationships xmlns="http://schemas.openxmlformats.org/package/2006/relationships"><Relationship Id="rId1" Type="http://schemas.openxmlformats.org/officeDocument/2006/relationships/image" Target="../media/image26.jpg"/></Relationships>
</file>

<file path=ppt/diagrams/_rels/data42.xml.rels><?xml version="1.0" encoding="UTF-8" standalone="yes"?>
<Relationships xmlns="http://schemas.openxmlformats.org/package/2006/relationships"><Relationship Id="rId3" Type="http://schemas.openxmlformats.org/officeDocument/2006/relationships/hyperlink" Target="mailto:kalliopi.rantsiou@unito.it" TargetMode="External"/><Relationship Id="rId2" Type="http://schemas.openxmlformats.org/officeDocument/2006/relationships/hyperlink" Target="mailto:paola.dolci@unito.it" TargetMode="External"/><Relationship Id="rId1" Type="http://schemas.openxmlformats.org/officeDocument/2006/relationships/hyperlink" Target="mailto:lucasimone.cocolin@unito.it" TargetMode="External"/><Relationship Id="rId4" Type="http://schemas.openxmlformats.org/officeDocument/2006/relationships/hyperlink" Target="mailto:roberta.gorra@unito.it" TargetMode="External"/></Relationships>
</file>

<file path=ppt/diagrams/_rels/data43.xml.rels><?xml version="1.0" encoding="UTF-8" standalone="yes"?>
<Relationships xmlns="http://schemas.openxmlformats.org/package/2006/relationships"><Relationship Id="rId1" Type="http://schemas.openxmlformats.org/officeDocument/2006/relationships/image" Target="../media/image27.jpg"/></Relationships>
</file>

<file path=ppt/diagrams/_rels/data44.xml.rels><?xml version="1.0" encoding="UTF-8" standalone="yes"?>
<Relationships xmlns="http://schemas.openxmlformats.org/package/2006/relationships"><Relationship Id="rId1" Type="http://schemas.openxmlformats.org/officeDocument/2006/relationships/hyperlink" Target="mailto:alfredo.pauciullo@unito.it" TargetMode="External"/></Relationships>
</file>

<file path=ppt/diagrams/_rels/data45.xml.rels><?xml version="1.0" encoding="UTF-8" standalone="yes"?>
<Relationships xmlns="http://schemas.openxmlformats.org/package/2006/relationships"><Relationship Id="rId1" Type="http://schemas.openxmlformats.org/officeDocument/2006/relationships/image" Target="../media/image28.png"/></Relationships>
</file>

<file path=ppt/diagrams/_rels/data46.xml.rels><?xml version="1.0" encoding="UTF-8" standalone="yes"?>
<Relationships xmlns="http://schemas.openxmlformats.org/package/2006/relationships"><Relationship Id="rId2" Type="http://schemas.openxmlformats.org/officeDocument/2006/relationships/hyperlink" Target="mailto:sonia.tassone@unito.it" TargetMode="External"/><Relationship Id="rId1" Type="http://schemas.openxmlformats.org/officeDocument/2006/relationships/hyperlink" Target="mailto:riccardo.fortina@unito.it" TargetMode="External"/></Relationships>
</file>

<file path=ppt/diagrams/_rels/data47.xml.rels><?xml version="1.0" encoding="UTF-8" standalone="yes"?>
<Relationships xmlns="http://schemas.openxmlformats.org/package/2006/relationships"><Relationship Id="rId1" Type="http://schemas.openxmlformats.org/officeDocument/2006/relationships/image" Target="../media/image29.jpg"/></Relationships>
</file>

<file path=ppt/diagrams/_rels/data48.xml.rels><?xml version="1.0" encoding="UTF-8" standalone="yes"?>
<Relationships xmlns="http://schemas.openxmlformats.org/package/2006/relationships"><Relationship Id="rId3" Type="http://schemas.openxmlformats.org/officeDocument/2006/relationships/hyperlink" Target="mailto:alberto.brugiapaglia@unito.it" TargetMode="External"/><Relationship Id="rId2" Type="http://schemas.openxmlformats.org/officeDocument/2006/relationships/hyperlink" Target="mailto:carla.lazzaroni@unito.it" TargetMode="External"/><Relationship Id="rId1" Type="http://schemas.openxmlformats.org/officeDocument/2006/relationships/hyperlink" Target="mailto:davide.biagini@unito.it" TargetMode="External"/></Relationships>
</file>

<file path=ppt/diagrams/_rels/data49.xml.rels><?xml version="1.0" encoding="UTF-8" standalone="yes"?>
<Relationships xmlns="http://schemas.openxmlformats.org/package/2006/relationships"><Relationship Id="rId1" Type="http://schemas.openxmlformats.org/officeDocument/2006/relationships/image" Target="../media/image30.jpeg"/></Relationships>
</file>

<file path=ppt/diagrams/_rels/data5.xml.rels><?xml version="1.0" encoding="UTF-8" standalone="yes"?>
<Relationships xmlns="http://schemas.openxmlformats.org/package/2006/relationships"><Relationship Id="rId1" Type="http://schemas.openxmlformats.org/officeDocument/2006/relationships/image" Target="../media/image10.jpg"/></Relationships>
</file>

<file path=ppt/diagrams/_rels/data50.xml.rels><?xml version="1.0" encoding="UTF-8" standalone="yes"?>
<Relationships xmlns="http://schemas.openxmlformats.org/package/2006/relationships"><Relationship Id="rId2" Type="http://schemas.openxmlformats.org/officeDocument/2006/relationships/hyperlink" Target="mailto:ivo.zoccarato@unito.it" TargetMode="External"/><Relationship Id="rId1" Type="http://schemas.openxmlformats.org/officeDocument/2006/relationships/hyperlink" Target="mailto:laura.gasco@unito.it" TargetMode="External"/></Relationships>
</file>

<file path=ppt/diagrams/_rels/data7.xml.rels><?xml version="1.0" encoding="UTF-8" standalone="yes"?>
<Relationships xmlns="http://schemas.openxmlformats.org/package/2006/relationships"><Relationship Id="rId1" Type="http://schemas.openxmlformats.org/officeDocument/2006/relationships/image" Target="../media/image10.jpg"/></Relationships>
</file>

<file path=ppt/diagrams/_rels/data9.xml.rels><?xml version="1.0" encoding="UTF-8" standalone="yes"?>
<Relationships xmlns="http://schemas.openxmlformats.org/package/2006/relationships"><Relationship Id="rId1" Type="http://schemas.openxmlformats.org/officeDocument/2006/relationships/image" Target="../media/image10.jpg"/></Relationships>
</file>

<file path=ppt/diagrams/_rels/drawing1.xml.rels><?xml version="1.0" encoding="UTF-8" standalone="yes"?>
<Relationships xmlns="http://schemas.openxmlformats.org/package/2006/relationships"><Relationship Id="rId1" Type="http://schemas.openxmlformats.org/officeDocument/2006/relationships/image" Target="../media/image8.jpg"/></Relationships>
</file>

<file path=ppt/diagrams/_rels/drawing11.xml.rels><?xml version="1.0" encoding="UTF-8" standalone="yes"?>
<Relationships xmlns="http://schemas.openxmlformats.org/package/2006/relationships"><Relationship Id="rId1" Type="http://schemas.openxmlformats.org/officeDocument/2006/relationships/image" Target="../media/image10.jpg"/></Relationships>
</file>

<file path=ppt/diagrams/_rels/drawing12.xml.rels><?xml version="1.0" encoding="UTF-8" standalone="yes"?>
<Relationships xmlns="http://schemas.openxmlformats.org/package/2006/relationships"><Relationship Id="rId1" Type="http://schemas.openxmlformats.org/officeDocument/2006/relationships/image" Target="../media/image10.jpg"/></Relationships>
</file>

<file path=ppt/diagrams/_rels/drawing13.xml.rels><?xml version="1.0" encoding="UTF-8" standalone="yes"?>
<Relationships xmlns="http://schemas.openxmlformats.org/package/2006/relationships"><Relationship Id="rId1" Type="http://schemas.openxmlformats.org/officeDocument/2006/relationships/image" Target="../media/image10.jpg"/></Relationships>
</file>

<file path=ppt/diagrams/_rels/drawing14.xml.rels><?xml version="1.0" encoding="UTF-8" standalone="yes"?>
<Relationships xmlns="http://schemas.openxmlformats.org/package/2006/relationships"><Relationship Id="rId1" Type="http://schemas.openxmlformats.org/officeDocument/2006/relationships/image" Target="../media/image10.jpg"/></Relationships>
</file>

<file path=ppt/diagrams/_rels/drawing15.xml.rels><?xml version="1.0" encoding="UTF-8" standalone="yes"?>
<Relationships xmlns="http://schemas.openxmlformats.org/package/2006/relationships"><Relationship Id="rId1" Type="http://schemas.openxmlformats.org/officeDocument/2006/relationships/image" Target="../media/image15.jpg"/></Relationships>
</file>

<file path=ppt/diagrams/_rels/drawing16.xml.rels><?xml version="1.0" encoding="UTF-8" standalone="yes"?>
<Relationships xmlns="http://schemas.openxmlformats.org/package/2006/relationships"><Relationship Id="rId3" Type="http://schemas.openxmlformats.org/officeDocument/2006/relationships/hyperlink" Target="mailto:teresina.mancuso@unito.it" TargetMode="External"/><Relationship Id="rId2" Type="http://schemas.openxmlformats.org/officeDocument/2006/relationships/hyperlink" Target="mailto:filippo.brun@unito.it" TargetMode="External"/><Relationship Id="rId1" Type="http://schemas.openxmlformats.org/officeDocument/2006/relationships/hyperlink" Target="mailto:cinzia.barbieri@unito.it" TargetMode="External"/></Relationships>
</file>

<file path=ppt/diagrams/_rels/drawing17.xml.rels><?xml version="1.0" encoding="UTF-8" standalone="yes"?>
<Relationships xmlns="http://schemas.openxmlformats.org/package/2006/relationships"><Relationship Id="rId1" Type="http://schemas.openxmlformats.org/officeDocument/2006/relationships/image" Target="../media/image16.jpg"/></Relationships>
</file>

<file path=ppt/diagrams/_rels/drawing18.xml.rels><?xml version="1.0" encoding="UTF-8" standalone="yes"?>
<Relationships xmlns="http://schemas.openxmlformats.org/package/2006/relationships"><Relationship Id="rId3" Type="http://schemas.openxmlformats.org/officeDocument/2006/relationships/hyperlink" Target="mailto:giampiero.lombardi@unito.it" TargetMode="External"/><Relationship Id="rId2" Type="http://schemas.openxmlformats.org/officeDocument/2006/relationships/hyperlink" Target="mailto:carlo.grignani@unito.it" TargetMode="External"/><Relationship Id="rId1" Type="http://schemas.openxmlformats.org/officeDocument/2006/relationships/hyperlink" Target="mailto:amedeo.reyneri@unito.it" TargetMode="External"/><Relationship Id="rId5" Type="http://schemas.openxmlformats.org/officeDocument/2006/relationships/hyperlink" Target="http://www.lifexerograzing.eu/" TargetMode="External"/><Relationship Id="rId4" Type="http://schemas.openxmlformats.org/officeDocument/2006/relationships/hyperlink" Target="http://www.carbonfarm.eu/" TargetMode="External"/></Relationships>
</file>

<file path=ppt/diagrams/_rels/drawing19.xml.rels><?xml version="1.0" encoding="UTF-8" standalone="yes"?>
<Relationships xmlns="http://schemas.openxmlformats.org/package/2006/relationships"><Relationship Id="rId1" Type="http://schemas.openxmlformats.org/officeDocument/2006/relationships/image" Target="../media/image16.jpg"/></Relationships>
</file>

<file path=ppt/diagrams/_rels/drawing20.xml.rels><?xml version="1.0" encoding="UTF-8" standalone="yes"?>
<Relationships xmlns="http://schemas.openxmlformats.org/package/2006/relationships"><Relationship Id="rId3" Type="http://schemas.openxmlformats.org/officeDocument/2006/relationships/hyperlink" Target="http://ragweed.eu/" TargetMode="External"/><Relationship Id="rId2" Type="http://schemas.openxmlformats.org/officeDocument/2006/relationships/hyperlink" Target="mailto:chiara.bertora@unito.it" TargetMode="External"/><Relationship Id="rId1" Type="http://schemas.openxmlformats.org/officeDocument/2006/relationships/hyperlink" Target="mailto:aldo.ferrero@unito.it" TargetMode="External"/></Relationships>
</file>

<file path=ppt/diagrams/_rels/drawing21.xml.rels><?xml version="1.0" encoding="UTF-8" standalone="yes"?>
<Relationships xmlns="http://schemas.openxmlformats.org/package/2006/relationships"><Relationship Id="rId1" Type="http://schemas.openxmlformats.org/officeDocument/2006/relationships/image" Target="../media/image17.jpg"/></Relationships>
</file>

<file path=ppt/diagrams/_rels/drawing22.xml.rels><?xml version="1.0" encoding="UTF-8" standalone="yes"?>
<Relationships xmlns="http://schemas.openxmlformats.org/package/2006/relationships"><Relationship Id="rId3" Type="http://schemas.openxmlformats.org/officeDocument/2006/relationships/hyperlink" Target="mailto:giovanna.giacalone@unito.it" TargetMode="External"/><Relationship Id="rId2" Type="http://schemas.openxmlformats.org/officeDocument/2006/relationships/hyperlink" Target="mailto:roberto.botta@unito.it" TargetMode="External"/><Relationship Id="rId1" Type="http://schemas.openxmlformats.org/officeDocument/2006/relationships/hyperlink" Target="mailto:gabriele.beccaro@unito.it" TargetMode="External"/><Relationship Id="rId4" Type="http://schemas.openxmlformats.org/officeDocument/2006/relationships/hyperlink" Target="mailto:cristiana.peano@unito.it" TargetMode="External"/></Relationships>
</file>

<file path=ppt/diagrams/_rels/drawing23.xml.rels><?xml version="1.0" encoding="UTF-8" standalone="yes"?>
<Relationships xmlns="http://schemas.openxmlformats.org/package/2006/relationships"><Relationship Id="rId1" Type="http://schemas.openxmlformats.org/officeDocument/2006/relationships/image" Target="../media/image18.jpeg"/></Relationships>
</file>

<file path=ppt/diagrams/_rels/drawing24.xml.rels><?xml version="1.0" encoding="UTF-8" standalone="yes"?>
<Relationships xmlns="http://schemas.openxmlformats.org/package/2006/relationships"><Relationship Id="rId3" Type="http://schemas.openxmlformats.org/officeDocument/2006/relationships/hyperlink" Target="mailto:valentina.scariot@unito.it" TargetMode="External"/><Relationship Id="rId2" Type="http://schemas.openxmlformats.org/officeDocument/2006/relationships/hyperlink" Target="mailto:federica.larcher@unito.it" TargetMode="External"/><Relationship Id="rId1" Type="http://schemas.openxmlformats.org/officeDocument/2006/relationships/hyperlink" Target="mailto:marco.devecchi@unito.it" TargetMode="External"/></Relationships>
</file>

<file path=ppt/diagrams/_rels/drawing25.xml.rels><?xml version="1.0" encoding="UTF-8" standalone="yes"?>
<Relationships xmlns="http://schemas.openxmlformats.org/package/2006/relationships"><Relationship Id="rId1" Type="http://schemas.openxmlformats.org/officeDocument/2006/relationships/image" Target="../media/image19.jpeg"/></Relationships>
</file>

<file path=ppt/diagrams/_rels/drawing26.xml.rels><?xml version="1.0" encoding="UTF-8" standalone="yes"?>
<Relationships xmlns="http://schemas.openxmlformats.org/package/2006/relationships"><Relationship Id="rId3" Type="http://schemas.openxmlformats.org/officeDocument/2006/relationships/hyperlink" Target="mailto:piero.belletti@unito.it" TargetMode="External"/><Relationship Id="rId2" Type="http://schemas.openxmlformats.org/officeDocument/2006/relationships/hyperlink" Target="mailto:ezio.portis@unito.it" TargetMode="External"/><Relationship Id="rId1" Type="http://schemas.openxmlformats.org/officeDocument/2006/relationships/hyperlink" Target="mailto:sergio.lanteri@unito.it" TargetMode="External"/></Relationships>
</file>

<file path=ppt/diagrams/_rels/drawing27.xml.rels><?xml version="1.0" encoding="UTF-8" standalone="yes"?>
<Relationships xmlns="http://schemas.openxmlformats.org/package/2006/relationships"><Relationship Id="rId1" Type="http://schemas.openxmlformats.org/officeDocument/2006/relationships/image" Target="../media/image20.jpeg"/></Relationships>
</file>

<file path=ppt/diagrams/_rels/drawing28.xml.rels><?xml version="1.0" encoding="UTF-8" standalone="yes"?>
<Relationships xmlns="http://schemas.openxmlformats.org/package/2006/relationships"><Relationship Id="rId3" Type="http://schemas.openxmlformats.org/officeDocument/2006/relationships/hyperlink" Target="mailto:fabrizio.gioelli@unito.it" TargetMode="External"/><Relationship Id="rId2" Type="http://schemas.openxmlformats.org/officeDocument/2006/relationships/hyperlink" Target="mailto:angela.calvo@unito.it" TargetMode="External"/><Relationship Id="rId1" Type="http://schemas.openxmlformats.org/officeDocument/2006/relationships/hyperlink" Target="mailto:paolo.balsari@unito.it" TargetMode="External"/></Relationships>
</file>

<file path=ppt/diagrams/_rels/drawing29.xml.rels><?xml version="1.0" encoding="UTF-8" standalone="yes"?>
<Relationships xmlns="http://schemas.openxmlformats.org/package/2006/relationships"><Relationship Id="rId1" Type="http://schemas.openxmlformats.org/officeDocument/2006/relationships/image" Target="../media/image20.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0.jpg"/></Relationships>
</file>

<file path=ppt/diagrams/_rels/drawing30.xml.rels><?xml version="1.0" encoding="UTF-8" standalone="yes"?>
<Relationships xmlns="http://schemas.openxmlformats.org/package/2006/relationships"><Relationship Id="rId3" Type="http://schemas.openxmlformats.org/officeDocument/2006/relationships/hyperlink" Target="mailto:paolo.gay@unito.it" TargetMode="External"/><Relationship Id="rId2" Type="http://schemas.openxmlformats.org/officeDocument/2006/relationships/hyperlink" Target="mailto:patrizia.busato@unito.it" TargetMode="External"/><Relationship Id="rId1" Type="http://schemas.openxmlformats.org/officeDocument/2006/relationships/hyperlink" Target="mailto:remigio.berruto@unito.it" TargetMode="External"/><Relationship Id="rId4" Type="http://schemas.openxmlformats.org/officeDocument/2006/relationships/hyperlink" Target="mailto:davide.ricauda@unito.it" TargetMode="External"/></Relationships>
</file>

<file path=ppt/diagrams/_rels/drawing31.xml.rels><?xml version="1.0" encoding="UTF-8" standalone="yes"?>
<Relationships xmlns="http://schemas.openxmlformats.org/package/2006/relationships"><Relationship Id="rId1" Type="http://schemas.openxmlformats.org/officeDocument/2006/relationships/image" Target="../media/image21.jpeg"/></Relationships>
</file>

<file path=ppt/diagrams/_rels/drawing32.xml.rels><?xml version="1.0" encoding="UTF-8" standalone="yes"?>
<Relationships xmlns="http://schemas.openxmlformats.org/package/2006/relationships"><Relationship Id="rId3" Type="http://schemas.openxmlformats.org/officeDocument/2006/relationships/hyperlink" Target="mailto:chiara.ferracini@unito.it" TargetMode="External"/><Relationship Id="rId2" Type="http://schemas.openxmlformats.org/officeDocument/2006/relationships/hyperlink" Target="mailto:alberto.alma@unito.it" TargetMode="External"/><Relationship Id="rId1" Type="http://schemas.openxmlformats.org/officeDocument/2006/relationships/hyperlink" Target="mailto:aulo.manino@unito.it" TargetMode="External"/><Relationship Id="rId4" Type="http://schemas.openxmlformats.org/officeDocument/2006/relationships/hyperlink" Target="mailto:luciana.tavella@unito.it" TargetMode="External"/></Relationships>
</file>

<file path=ppt/diagrams/_rels/drawing33.xml.rels><?xml version="1.0" encoding="UTF-8" standalone="yes"?>
<Relationships xmlns="http://schemas.openxmlformats.org/package/2006/relationships"><Relationship Id="rId1" Type="http://schemas.openxmlformats.org/officeDocument/2006/relationships/image" Target="../media/image22.jpg"/></Relationships>
</file>

<file path=ppt/diagrams/_rels/drawing34.xml.rels><?xml version="1.0" encoding="UTF-8" standalone="yes"?>
<Relationships xmlns="http://schemas.openxmlformats.org/package/2006/relationships"><Relationship Id="rId3" Type="http://schemas.openxmlformats.org/officeDocument/2006/relationships/hyperlink" Target="mailto:davide.spadaro@unito.it" TargetMode="External"/><Relationship Id="rId2" Type="http://schemas.openxmlformats.org/officeDocument/2006/relationships/hyperlink" Target="mailto:paolo.gonthier@unito.it" TargetMode="External"/><Relationship Id="rId1" Type="http://schemas.openxmlformats.org/officeDocument/2006/relationships/hyperlink" Target="mailto:marialodovica.gullino@unito.it" TargetMode="External"/><Relationship Id="rId4" Type="http://schemas.openxmlformats.org/officeDocument/2006/relationships/hyperlink" Target="mailto:massimo.pugliese@unito.it" TargetMode="External"/></Relationships>
</file>

<file path=ppt/diagrams/_rels/drawing35.xml.rels><?xml version="1.0" encoding="UTF-8" standalone="yes"?>
<Relationships xmlns="http://schemas.openxmlformats.org/package/2006/relationships"><Relationship Id="rId1" Type="http://schemas.openxmlformats.org/officeDocument/2006/relationships/image" Target="../media/image23.jpg"/></Relationships>
</file>

<file path=ppt/diagrams/_rels/drawing36.xml.rels><?xml version="1.0" encoding="UTF-8" standalone="yes"?>
<Relationships xmlns="http://schemas.openxmlformats.org/package/2006/relationships"><Relationship Id="rId2" Type="http://schemas.openxmlformats.org/officeDocument/2006/relationships/hyperlink" Target="mailto:luisella.celi@unito.it" TargetMode="External"/><Relationship Id="rId1" Type="http://schemas.openxmlformats.org/officeDocument/2006/relationships/hyperlink" Target="mailto:franco.ajmonemarsan@unito.it" TargetMode="External"/></Relationships>
</file>

<file path=ppt/diagrams/_rels/drawing37.xml.rels><?xml version="1.0" encoding="UTF-8" standalone="yes"?>
<Relationships xmlns="http://schemas.openxmlformats.org/package/2006/relationships"><Relationship Id="rId1" Type="http://schemas.openxmlformats.org/officeDocument/2006/relationships/image" Target="../media/image24.JPG"/></Relationships>
</file>

<file path=ppt/diagrams/_rels/drawing38.xml.rels><?xml version="1.0" encoding="UTF-8" standalone="yes"?>
<Relationships xmlns="http://schemas.openxmlformats.org/package/2006/relationships"><Relationship Id="rId1" Type="http://schemas.openxmlformats.org/officeDocument/2006/relationships/hyperlink" Target="mailto:eleonora.bonifacio@unito.it" TargetMode="External"/></Relationships>
</file>

<file path=ppt/diagrams/_rels/drawing39.xml.rels><?xml version="1.0" encoding="UTF-8" standalone="yes"?>
<Relationships xmlns="http://schemas.openxmlformats.org/package/2006/relationships"><Relationship Id="rId1" Type="http://schemas.openxmlformats.org/officeDocument/2006/relationships/image" Target="../media/image25.jpeg"/></Relationships>
</file>

<file path=ppt/diagrams/_rels/drawing40.xml.rels><?xml version="1.0" encoding="UTF-8" standalone="yes"?>
<Relationships xmlns="http://schemas.openxmlformats.org/package/2006/relationships"><Relationship Id="rId2" Type="http://schemas.openxmlformats.org/officeDocument/2006/relationships/hyperlink" Target="mailto:vincenzo.gerbi@unito.it" TargetMode="External"/><Relationship Id="rId1" Type="http://schemas.openxmlformats.org/officeDocument/2006/relationships/hyperlink" Target="mailto:giuseppe.zeppa@unito.it" TargetMode="External"/></Relationships>
</file>

<file path=ppt/diagrams/_rels/drawing41.xml.rels><?xml version="1.0" encoding="UTF-8" standalone="yes"?>
<Relationships xmlns="http://schemas.openxmlformats.org/package/2006/relationships"><Relationship Id="rId1" Type="http://schemas.openxmlformats.org/officeDocument/2006/relationships/image" Target="../media/image26.jpg"/></Relationships>
</file>

<file path=ppt/diagrams/_rels/drawing42.xml.rels><?xml version="1.0" encoding="UTF-8" standalone="yes"?>
<Relationships xmlns="http://schemas.openxmlformats.org/package/2006/relationships"><Relationship Id="rId3" Type="http://schemas.openxmlformats.org/officeDocument/2006/relationships/hyperlink" Target="mailto:kalliopi.rantsiou@unito.it" TargetMode="External"/><Relationship Id="rId2" Type="http://schemas.openxmlformats.org/officeDocument/2006/relationships/hyperlink" Target="mailto:paola.dolci@unito.it" TargetMode="External"/><Relationship Id="rId1" Type="http://schemas.openxmlformats.org/officeDocument/2006/relationships/hyperlink" Target="mailto:lucasimone.cocolin@unito.it" TargetMode="External"/><Relationship Id="rId4" Type="http://schemas.openxmlformats.org/officeDocument/2006/relationships/hyperlink" Target="mailto:roberta.gorra@unito.it" TargetMode="External"/></Relationships>
</file>

<file path=ppt/diagrams/_rels/drawing43.xml.rels><?xml version="1.0" encoding="UTF-8" standalone="yes"?>
<Relationships xmlns="http://schemas.openxmlformats.org/package/2006/relationships"><Relationship Id="rId1" Type="http://schemas.openxmlformats.org/officeDocument/2006/relationships/image" Target="../media/image27.jpg"/></Relationships>
</file>

<file path=ppt/diagrams/_rels/drawing44.xml.rels><?xml version="1.0" encoding="UTF-8" standalone="yes"?>
<Relationships xmlns="http://schemas.openxmlformats.org/package/2006/relationships"><Relationship Id="rId1" Type="http://schemas.openxmlformats.org/officeDocument/2006/relationships/hyperlink" Target="mailto:alfredo.pauciullo@unito.it" TargetMode="External"/></Relationships>
</file>

<file path=ppt/diagrams/_rels/drawing45.xml.rels><?xml version="1.0" encoding="UTF-8" standalone="yes"?>
<Relationships xmlns="http://schemas.openxmlformats.org/package/2006/relationships"><Relationship Id="rId1" Type="http://schemas.openxmlformats.org/officeDocument/2006/relationships/image" Target="../media/image28.png"/></Relationships>
</file>

<file path=ppt/diagrams/_rels/drawing46.xml.rels><?xml version="1.0" encoding="UTF-8" standalone="yes"?>
<Relationships xmlns="http://schemas.openxmlformats.org/package/2006/relationships"><Relationship Id="rId2" Type="http://schemas.openxmlformats.org/officeDocument/2006/relationships/hyperlink" Target="mailto:sonia.tassone@unito.it" TargetMode="External"/><Relationship Id="rId1" Type="http://schemas.openxmlformats.org/officeDocument/2006/relationships/hyperlink" Target="mailto:riccardo.fortina@unito.it" TargetMode="External"/></Relationships>
</file>

<file path=ppt/diagrams/_rels/drawing47.xml.rels><?xml version="1.0" encoding="UTF-8" standalone="yes"?>
<Relationships xmlns="http://schemas.openxmlformats.org/package/2006/relationships"><Relationship Id="rId1" Type="http://schemas.openxmlformats.org/officeDocument/2006/relationships/image" Target="../media/image29.jpg"/></Relationships>
</file>

<file path=ppt/diagrams/_rels/drawing48.xml.rels><?xml version="1.0" encoding="UTF-8" standalone="yes"?>
<Relationships xmlns="http://schemas.openxmlformats.org/package/2006/relationships"><Relationship Id="rId3" Type="http://schemas.openxmlformats.org/officeDocument/2006/relationships/hyperlink" Target="mailto:alberto.brugiapaglia@unito.it" TargetMode="External"/><Relationship Id="rId2" Type="http://schemas.openxmlformats.org/officeDocument/2006/relationships/hyperlink" Target="mailto:carla.lazzaroni@unito.it" TargetMode="External"/><Relationship Id="rId1" Type="http://schemas.openxmlformats.org/officeDocument/2006/relationships/hyperlink" Target="mailto:davide.biagini@unito.it" TargetMode="External"/></Relationships>
</file>

<file path=ppt/diagrams/_rels/drawing49.xml.rels><?xml version="1.0" encoding="UTF-8" standalone="yes"?>
<Relationships xmlns="http://schemas.openxmlformats.org/package/2006/relationships"><Relationship Id="rId1" Type="http://schemas.openxmlformats.org/officeDocument/2006/relationships/image" Target="../media/image30.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10.jpg"/></Relationships>
</file>

<file path=ppt/diagrams/_rels/drawing50.xml.rels><?xml version="1.0" encoding="UTF-8" standalone="yes"?>
<Relationships xmlns="http://schemas.openxmlformats.org/package/2006/relationships"><Relationship Id="rId2" Type="http://schemas.openxmlformats.org/officeDocument/2006/relationships/hyperlink" Target="mailto:laura.gasco@unito.it" TargetMode="External"/><Relationship Id="rId1" Type="http://schemas.openxmlformats.org/officeDocument/2006/relationships/hyperlink" Target="mailto:ivo.zoccarato@unito.it" TargetMode="External"/></Relationships>
</file>

<file path=ppt/diagrams/_rels/drawing7.xml.rels><?xml version="1.0" encoding="UTF-8" standalone="yes"?>
<Relationships xmlns="http://schemas.openxmlformats.org/package/2006/relationships"><Relationship Id="rId1" Type="http://schemas.openxmlformats.org/officeDocument/2006/relationships/image" Target="../media/image10.jpg"/></Relationships>
</file>

<file path=ppt/diagrams/_rels/drawing9.xml.rels><?xml version="1.0" encoding="UTF-8" standalone="yes"?>
<Relationships xmlns="http://schemas.openxmlformats.org/package/2006/relationships"><Relationship Id="rId1" Type="http://schemas.openxmlformats.org/officeDocument/2006/relationships/image" Target="../media/image10.jp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CFB7A4-774E-49A8-86BB-A4825243C67C}" type="doc">
      <dgm:prSet loTypeId="urn:microsoft.com/office/officeart/2005/8/layout/vList4" loCatId="list" qsTypeId="urn:microsoft.com/office/officeart/2005/8/quickstyle/simple2" qsCatId="simple" csTypeId="urn:microsoft.com/office/officeart/2005/8/colors/accent1_4" csCatId="accent1" phldr="1"/>
      <dgm:spPr/>
      <dgm:t>
        <a:bodyPr/>
        <a:lstStyle/>
        <a:p>
          <a:endParaRPr lang="it-IT"/>
        </a:p>
      </dgm:t>
    </dgm:pt>
    <dgm:pt modelId="{D9EBC986-D738-4A0E-B224-EFEA1740A1AE}">
      <dgm:prSet/>
      <dgm:spPr/>
      <dgm:t>
        <a:bodyPr/>
        <a:lstStyle/>
        <a:p>
          <a:pPr rtl="0"/>
          <a:r>
            <a:rPr lang="it-IT" dirty="0" smtClean="0"/>
            <a:t>UNIVERSITY OF TURIN</a:t>
          </a:r>
          <a:endParaRPr lang="it-IT" dirty="0"/>
        </a:p>
      </dgm:t>
    </dgm:pt>
    <dgm:pt modelId="{5B160BBE-B95F-427A-8B35-F97EBB23761A}" type="parTrans" cxnId="{B1DBD843-2DD7-4BE6-8BF3-3329FA309B4A}">
      <dgm:prSet/>
      <dgm:spPr/>
      <dgm:t>
        <a:bodyPr/>
        <a:lstStyle/>
        <a:p>
          <a:endParaRPr lang="it-IT"/>
        </a:p>
      </dgm:t>
    </dgm:pt>
    <dgm:pt modelId="{09F8AD52-F85D-4AEA-85A9-7000B6C07C78}" type="sibTrans" cxnId="{B1DBD843-2DD7-4BE6-8BF3-3329FA309B4A}">
      <dgm:prSet/>
      <dgm:spPr/>
      <dgm:t>
        <a:bodyPr/>
        <a:lstStyle/>
        <a:p>
          <a:endParaRPr lang="it-IT"/>
        </a:p>
      </dgm:t>
    </dgm:pt>
    <dgm:pt modelId="{1DD6F02A-FAAE-49C1-9DB4-D7D3F89A4913}" type="pres">
      <dgm:prSet presAssocID="{7BCFB7A4-774E-49A8-86BB-A4825243C67C}" presName="linear" presStyleCnt="0">
        <dgm:presLayoutVars>
          <dgm:dir/>
          <dgm:resizeHandles val="exact"/>
        </dgm:presLayoutVars>
      </dgm:prSet>
      <dgm:spPr/>
      <dgm:t>
        <a:bodyPr/>
        <a:lstStyle/>
        <a:p>
          <a:endParaRPr lang="it-IT"/>
        </a:p>
      </dgm:t>
    </dgm:pt>
    <dgm:pt modelId="{46047D9E-CDB4-4BB7-8F9F-B730375B4CE6}" type="pres">
      <dgm:prSet presAssocID="{D9EBC986-D738-4A0E-B224-EFEA1740A1AE}" presName="comp" presStyleCnt="0"/>
      <dgm:spPr/>
    </dgm:pt>
    <dgm:pt modelId="{9A2C26DE-5578-4621-9ADD-21E7A1B3901B}" type="pres">
      <dgm:prSet presAssocID="{D9EBC986-D738-4A0E-B224-EFEA1740A1AE}" presName="box" presStyleLbl="node1" presStyleIdx="0" presStyleCnt="1"/>
      <dgm:spPr/>
      <dgm:t>
        <a:bodyPr/>
        <a:lstStyle/>
        <a:p>
          <a:endParaRPr lang="it-IT"/>
        </a:p>
      </dgm:t>
    </dgm:pt>
    <dgm:pt modelId="{057B881E-0D44-4880-B565-AA3AF5BE9F7B}" type="pres">
      <dgm:prSet presAssocID="{D9EBC986-D738-4A0E-B224-EFEA1740A1AE}" presName="img" presStyleLbl="fgImgPlace1" presStyleIdx="0" presStyleCnt="1" custScaleX="72478" custScaleY="102362"/>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26489" t="-10000" r="-26489" b="-10000"/>
          </a:stretch>
        </a:blipFill>
      </dgm:spPr>
      <dgm:t>
        <a:bodyPr/>
        <a:lstStyle/>
        <a:p>
          <a:endParaRPr lang="it-IT"/>
        </a:p>
      </dgm:t>
    </dgm:pt>
    <dgm:pt modelId="{556F9C46-B286-4347-B820-E219DE879C43}" type="pres">
      <dgm:prSet presAssocID="{D9EBC986-D738-4A0E-B224-EFEA1740A1AE}" presName="text" presStyleLbl="node1" presStyleIdx="0" presStyleCnt="1">
        <dgm:presLayoutVars>
          <dgm:bulletEnabled val="1"/>
        </dgm:presLayoutVars>
      </dgm:prSet>
      <dgm:spPr/>
      <dgm:t>
        <a:bodyPr/>
        <a:lstStyle/>
        <a:p>
          <a:endParaRPr lang="it-IT"/>
        </a:p>
      </dgm:t>
    </dgm:pt>
  </dgm:ptLst>
  <dgm:cxnLst>
    <dgm:cxn modelId="{FECBFB12-9F6A-409D-9018-8D830B25FE92}" type="presOf" srcId="{7BCFB7A4-774E-49A8-86BB-A4825243C67C}" destId="{1DD6F02A-FAAE-49C1-9DB4-D7D3F89A4913}" srcOrd="0" destOrd="0" presId="urn:microsoft.com/office/officeart/2005/8/layout/vList4"/>
    <dgm:cxn modelId="{0DE1A36A-0C67-4DAA-834A-8F64314FF08F}" type="presOf" srcId="{D9EBC986-D738-4A0E-B224-EFEA1740A1AE}" destId="{9A2C26DE-5578-4621-9ADD-21E7A1B3901B}" srcOrd="0" destOrd="0" presId="urn:microsoft.com/office/officeart/2005/8/layout/vList4"/>
    <dgm:cxn modelId="{AF9CF1F6-760B-4EB3-8524-65D173F691DE}" type="presOf" srcId="{D9EBC986-D738-4A0E-B224-EFEA1740A1AE}" destId="{556F9C46-B286-4347-B820-E219DE879C43}" srcOrd="1" destOrd="0" presId="urn:microsoft.com/office/officeart/2005/8/layout/vList4"/>
    <dgm:cxn modelId="{B1DBD843-2DD7-4BE6-8BF3-3329FA309B4A}" srcId="{7BCFB7A4-774E-49A8-86BB-A4825243C67C}" destId="{D9EBC986-D738-4A0E-B224-EFEA1740A1AE}" srcOrd="0" destOrd="0" parTransId="{5B160BBE-B95F-427A-8B35-F97EBB23761A}" sibTransId="{09F8AD52-F85D-4AEA-85A9-7000B6C07C78}"/>
    <dgm:cxn modelId="{39D34ADD-E033-4E50-B0CD-E5F35D9E3623}" type="presParOf" srcId="{1DD6F02A-FAAE-49C1-9DB4-D7D3F89A4913}" destId="{46047D9E-CDB4-4BB7-8F9F-B730375B4CE6}" srcOrd="0" destOrd="0" presId="urn:microsoft.com/office/officeart/2005/8/layout/vList4"/>
    <dgm:cxn modelId="{5CC46FB2-A697-4366-BB22-2F2FE18D23CE}" type="presParOf" srcId="{46047D9E-CDB4-4BB7-8F9F-B730375B4CE6}" destId="{9A2C26DE-5578-4621-9ADD-21E7A1B3901B}" srcOrd="0" destOrd="0" presId="urn:microsoft.com/office/officeart/2005/8/layout/vList4"/>
    <dgm:cxn modelId="{B3FD0820-FE04-45BA-A46F-585ED644FC5D}" type="presParOf" srcId="{46047D9E-CDB4-4BB7-8F9F-B730375B4CE6}" destId="{057B881E-0D44-4880-B565-AA3AF5BE9F7B}" srcOrd="1" destOrd="0" presId="urn:microsoft.com/office/officeart/2005/8/layout/vList4"/>
    <dgm:cxn modelId="{AB8F6118-C44D-4B97-8320-90855517A364}" type="presParOf" srcId="{46047D9E-CDB4-4BB7-8F9F-B730375B4CE6}" destId="{556F9C46-B286-4347-B820-E219DE879C43}"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77E57FC-A97D-4B24-90FB-D6BF070354EC}" type="doc">
      <dgm:prSet loTypeId="urn:microsoft.com/office/officeart/2005/8/layout/list1" loCatId="list" qsTypeId="urn:microsoft.com/office/officeart/2005/8/quickstyle/simple2" qsCatId="simple" csTypeId="urn:microsoft.com/office/officeart/2005/8/colors/accent1_4" csCatId="accent1" phldr="1"/>
      <dgm:spPr/>
      <dgm:t>
        <a:bodyPr/>
        <a:lstStyle/>
        <a:p>
          <a:endParaRPr lang="it-IT"/>
        </a:p>
      </dgm:t>
    </dgm:pt>
    <dgm:pt modelId="{463FC05C-9056-465D-84BD-E99082EB880B}">
      <dgm:prSet phldrT="[Testo]" custT="1"/>
      <dgm:spPr/>
      <dgm:t>
        <a:bodyPr/>
        <a:lstStyle/>
        <a:p>
          <a:r>
            <a:rPr lang="en-US" sz="1600" b="1" noProof="0" smtClean="0"/>
            <a:t>Description</a:t>
          </a:r>
          <a:endParaRPr lang="en-US" sz="1600" b="1" noProof="0" dirty="0"/>
        </a:p>
      </dgm:t>
    </dgm:pt>
    <dgm:pt modelId="{7A9C4EEC-3C43-44C5-A021-EEB662744056}" type="parTrans" cxnId="{E76498D2-6C94-4CC3-8167-E84533424018}">
      <dgm:prSet/>
      <dgm:spPr/>
      <dgm:t>
        <a:bodyPr/>
        <a:lstStyle/>
        <a:p>
          <a:endParaRPr lang="it-IT"/>
        </a:p>
      </dgm:t>
    </dgm:pt>
    <dgm:pt modelId="{F509B2E0-2925-4220-9FC5-36914AAF060F}" type="sibTrans" cxnId="{E76498D2-6C94-4CC3-8167-E84533424018}">
      <dgm:prSet/>
      <dgm:spPr/>
      <dgm:t>
        <a:bodyPr/>
        <a:lstStyle/>
        <a:p>
          <a:endParaRPr lang="it-IT"/>
        </a:p>
      </dgm:t>
    </dgm:pt>
    <dgm:pt modelId="{3E372C8E-8C27-4114-A029-F06A9738ED57}">
      <dgm:prSet phldrT="[Testo]"/>
      <dgm:spPr/>
      <dgm:t>
        <a:bodyPr/>
        <a:lstStyle/>
        <a:p>
          <a:r>
            <a:rPr lang="en-US" b="1" smtClean="0"/>
            <a:t>The School of Agriculture and Veterinary medicine has 26 classrooms with a seating capacity ranging from 15 to 300 places in the Grugliasco campus (near Turin)</a:t>
          </a:r>
          <a:endParaRPr lang="it-IT" b="1" dirty="0"/>
        </a:p>
      </dgm:t>
    </dgm:pt>
    <dgm:pt modelId="{622BAA54-ECD6-458E-BB98-CA8DA0783D7B}" type="parTrans" cxnId="{093850A7-4093-454A-88D2-2C2DF003C476}">
      <dgm:prSet/>
      <dgm:spPr/>
      <dgm:t>
        <a:bodyPr/>
        <a:lstStyle/>
        <a:p>
          <a:endParaRPr lang="it-IT"/>
        </a:p>
      </dgm:t>
    </dgm:pt>
    <dgm:pt modelId="{6C70C162-C1DC-42B0-A719-1A8A80A5D034}" type="sibTrans" cxnId="{093850A7-4093-454A-88D2-2C2DF003C476}">
      <dgm:prSet/>
      <dgm:spPr/>
      <dgm:t>
        <a:bodyPr/>
        <a:lstStyle/>
        <a:p>
          <a:endParaRPr lang="it-IT"/>
        </a:p>
      </dgm:t>
    </dgm:pt>
    <dgm:pt modelId="{AEB9E1F5-6F52-45EE-8153-F46D9C08D5A5}">
      <dgm:prSet phldrT="[Testo]" custT="1"/>
      <dgm:spPr>
        <a:solidFill>
          <a:srgbClr val="88A1C9"/>
        </a:solidFill>
      </dgm:spPr>
      <dgm:t>
        <a:bodyPr/>
        <a:lstStyle/>
        <a:p>
          <a:r>
            <a:rPr lang="it-IT" sz="1600" b="1" noProof="0" smtClean="0"/>
            <a:t>Courses</a:t>
          </a:r>
          <a:endParaRPr lang="en-US" sz="1600" b="1" noProof="0" dirty="0"/>
        </a:p>
      </dgm:t>
    </dgm:pt>
    <dgm:pt modelId="{E5C9E454-E731-4F5C-89E3-1CD54EE27B34}" type="parTrans" cxnId="{054DB38A-E13A-4100-9127-8DDEA6874D58}">
      <dgm:prSet/>
      <dgm:spPr/>
      <dgm:t>
        <a:bodyPr/>
        <a:lstStyle/>
        <a:p>
          <a:endParaRPr lang="it-IT"/>
        </a:p>
      </dgm:t>
    </dgm:pt>
    <dgm:pt modelId="{5446DC74-9F7C-4FC1-94B9-1B1939ED8EA6}" type="sibTrans" cxnId="{054DB38A-E13A-4100-9127-8DDEA6874D58}">
      <dgm:prSet/>
      <dgm:spPr/>
      <dgm:t>
        <a:bodyPr/>
        <a:lstStyle/>
        <a:p>
          <a:endParaRPr lang="it-IT"/>
        </a:p>
      </dgm:t>
    </dgm:pt>
    <dgm:pt modelId="{87656843-FDD8-40AC-9DAA-F0C73DF23B9A}">
      <dgm:prSet phldrT="[Testo]"/>
      <dgm:spPr/>
      <dgm:t>
        <a:bodyPr/>
        <a:lstStyle/>
        <a:p>
          <a:r>
            <a:rPr lang="en-US" b="1" smtClean="0"/>
            <a:t>Bachelor’s degrees in:</a:t>
          </a:r>
          <a:endParaRPr lang="it-IT" b="1" dirty="0"/>
        </a:p>
      </dgm:t>
    </dgm:pt>
    <dgm:pt modelId="{189D98AA-8FBC-4B43-9B86-4831B4710410}" type="parTrans" cxnId="{5E9F4AD6-3734-44DB-AF70-33B5EDCBCF24}">
      <dgm:prSet/>
      <dgm:spPr/>
      <dgm:t>
        <a:bodyPr/>
        <a:lstStyle/>
        <a:p>
          <a:endParaRPr lang="it-IT"/>
        </a:p>
      </dgm:t>
    </dgm:pt>
    <dgm:pt modelId="{A05AD501-7059-4954-9D04-46A12ABA779A}" type="sibTrans" cxnId="{5E9F4AD6-3734-44DB-AF70-33B5EDCBCF24}">
      <dgm:prSet/>
      <dgm:spPr/>
      <dgm:t>
        <a:bodyPr/>
        <a:lstStyle/>
        <a:p>
          <a:endParaRPr lang="it-IT"/>
        </a:p>
      </dgm:t>
    </dgm:pt>
    <dgm:pt modelId="{31AE81A1-1512-4721-B553-EF7CA8311AAD}">
      <dgm:prSet/>
      <dgm:spPr/>
      <dgm:t>
        <a:bodyPr/>
        <a:lstStyle/>
        <a:p>
          <a:r>
            <a:rPr lang="it-IT" b="1" dirty="0" smtClean="0"/>
            <a:t>Three </a:t>
          </a:r>
          <a:r>
            <a:rPr lang="it-IT" b="1" dirty="0" err="1" smtClean="0"/>
            <a:t>additional</a:t>
          </a:r>
          <a:r>
            <a:rPr lang="it-IT" b="1" dirty="0" smtClean="0"/>
            <a:t> </a:t>
          </a:r>
          <a:r>
            <a:rPr lang="it-IT" b="1" dirty="0" err="1" smtClean="0"/>
            <a:t>sites</a:t>
          </a:r>
          <a:r>
            <a:rPr lang="it-IT" b="1" dirty="0" smtClean="0"/>
            <a:t> are </a:t>
          </a:r>
          <a:r>
            <a:rPr lang="it-IT" b="1" dirty="0" err="1" smtClean="0"/>
            <a:t>used</a:t>
          </a:r>
          <a:r>
            <a:rPr lang="it-IT" b="1" dirty="0" smtClean="0"/>
            <a:t> for </a:t>
          </a:r>
          <a:r>
            <a:rPr lang="it-IT" b="1" dirty="0" err="1" smtClean="0"/>
            <a:t>teaching</a:t>
          </a:r>
          <a:r>
            <a:rPr lang="it-IT" b="1" dirty="0" smtClean="0"/>
            <a:t> in Alba, Asti and Cuneo (80/100 km from </a:t>
          </a:r>
          <a:r>
            <a:rPr lang="it-IT" b="1" dirty="0" err="1" smtClean="0"/>
            <a:t>Turin</a:t>
          </a:r>
          <a:r>
            <a:rPr lang="it-IT" b="1" dirty="0" smtClean="0"/>
            <a:t>) </a:t>
          </a:r>
          <a:endParaRPr lang="it-IT" b="1" dirty="0"/>
        </a:p>
      </dgm:t>
    </dgm:pt>
    <dgm:pt modelId="{1F136473-2D74-41AE-A354-F658D7E2D143}" type="parTrans" cxnId="{ED254E23-636F-4A7D-8FC6-9D078B93679F}">
      <dgm:prSet/>
      <dgm:spPr/>
      <dgm:t>
        <a:bodyPr/>
        <a:lstStyle/>
        <a:p>
          <a:endParaRPr lang="it-IT"/>
        </a:p>
      </dgm:t>
    </dgm:pt>
    <dgm:pt modelId="{7741BD00-22D5-42B0-B286-D1DC92410128}" type="sibTrans" cxnId="{ED254E23-636F-4A7D-8FC6-9D078B93679F}">
      <dgm:prSet/>
      <dgm:spPr/>
      <dgm:t>
        <a:bodyPr/>
        <a:lstStyle/>
        <a:p>
          <a:endParaRPr lang="it-IT"/>
        </a:p>
      </dgm:t>
    </dgm:pt>
    <dgm:pt modelId="{BC243FA8-4BB3-42FD-B5A4-8F78B7A84981}">
      <dgm:prSet/>
      <dgm:spPr/>
      <dgm:t>
        <a:bodyPr/>
        <a:lstStyle/>
        <a:p>
          <a:r>
            <a:rPr lang="en-US" smtClean="0"/>
            <a:t>Agricultural Science, Forest and Environmental Science, Food </a:t>
          </a:r>
          <a:r>
            <a:rPr lang="it-IT" smtClean="0"/>
            <a:t>Science, Viticulture and Enology </a:t>
          </a:r>
          <a:endParaRPr lang="it-IT" dirty="0"/>
        </a:p>
      </dgm:t>
    </dgm:pt>
    <dgm:pt modelId="{32A203F3-1E68-4C56-9920-DB7018FEBD04}" type="parTrans" cxnId="{ED4C38AC-83D7-4D5A-9558-285219235E55}">
      <dgm:prSet/>
      <dgm:spPr/>
      <dgm:t>
        <a:bodyPr/>
        <a:lstStyle/>
        <a:p>
          <a:endParaRPr lang="it-IT"/>
        </a:p>
      </dgm:t>
    </dgm:pt>
    <dgm:pt modelId="{D61B9499-7B49-49D5-B4DF-63D86F6712F7}" type="sibTrans" cxnId="{ED4C38AC-83D7-4D5A-9558-285219235E55}">
      <dgm:prSet/>
      <dgm:spPr/>
      <dgm:t>
        <a:bodyPr/>
        <a:lstStyle/>
        <a:p>
          <a:endParaRPr lang="it-IT"/>
        </a:p>
      </dgm:t>
    </dgm:pt>
    <dgm:pt modelId="{B6B930BB-F7BB-46B2-BA1E-BE4BC8915334}">
      <dgm:prSet/>
      <dgm:spPr/>
      <dgm:t>
        <a:bodyPr/>
        <a:lstStyle/>
        <a:p>
          <a:r>
            <a:rPr lang="en-US" b="1" dirty="0" smtClean="0"/>
            <a:t>Master degrees in:</a:t>
          </a:r>
          <a:endParaRPr lang="it-IT" b="1" dirty="0" smtClean="0"/>
        </a:p>
      </dgm:t>
    </dgm:pt>
    <dgm:pt modelId="{C400B81B-E46B-4D28-AB9F-3568A3210093}" type="parTrans" cxnId="{885CC23A-0821-4EC3-AF4E-01B4D869F57A}">
      <dgm:prSet/>
      <dgm:spPr/>
      <dgm:t>
        <a:bodyPr/>
        <a:lstStyle/>
        <a:p>
          <a:endParaRPr lang="it-IT"/>
        </a:p>
      </dgm:t>
    </dgm:pt>
    <dgm:pt modelId="{167A9D6A-9747-4A95-9556-D815944FC34C}" type="sibTrans" cxnId="{885CC23A-0821-4EC3-AF4E-01B4D869F57A}">
      <dgm:prSet/>
      <dgm:spPr/>
      <dgm:t>
        <a:bodyPr/>
        <a:lstStyle/>
        <a:p>
          <a:endParaRPr lang="it-IT"/>
        </a:p>
      </dgm:t>
    </dgm:pt>
    <dgm:pt modelId="{BE8D7DF6-89EF-4188-8400-ECE623CC55E6}">
      <dgm:prSet/>
      <dgm:spPr/>
      <dgm:t>
        <a:bodyPr/>
        <a:lstStyle/>
        <a:p>
          <a:r>
            <a:rPr lang="en-US" dirty="0" smtClean="0"/>
            <a:t>Agriculture Science, Sustainable development and  territory management (UNESCO Chair)</a:t>
          </a:r>
          <a:endParaRPr lang="it-IT" dirty="0" smtClean="0"/>
        </a:p>
      </dgm:t>
    </dgm:pt>
    <dgm:pt modelId="{86F1C08D-C464-49C1-8982-A99A2C656042}" type="parTrans" cxnId="{3602C05C-2D9D-4838-9297-AADC2C6AF378}">
      <dgm:prSet/>
      <dgm:spPr/>
      <dgm:t>
        <a:bodyPr/>
        <a:lstStyle/>
        <a:p>
          <a:endParaRPr lang="it-IT"/>
        </a:p>
      </dgm:t>
    </dgm:pt>
    <dgm:pt modelId="{61E6E8F1-16CE-46B4-9A2E-6390F174BE78}" type="sibTrans" cxnId="{3602C05C-2D9D-4838-9297-AADC2C6AF378}">
      <dgm:prSet/>
      <dgm:spPr/>
      <dgm:t>
        <a:bodyPr/>
        <a:lstStyle/>
        <a:p>
          <a:endParaRPr lang="it-IT"/>
        </a:p>
      </dgm:t>
    </dgm:pt>
    <dgm:pt modelId="{38CBA9CC-6D8C-42A4-9F97-B06DA5FEB6EF}">
      <dgm:prSet/>
      <dgm:spPr/>
      <dgm:t>
        <a:bodyPr/>
        <a:lstStyle/>
        <a:p>
          <a:r>
            <a:rPr lang="en-US" dirty="0" smtClean="0"/>
            <a:t>Food Sciences, Viticulture and Enology (European Consortium EMAVE)</a:t>
          </a:r>
          <a:endParaRPr lang="it-IT" dirty="0" smtClean="0"/>
        </a:p>
      </dgm:t>
    </dgm:pt>
    <dgm:pt modelId="{11A38A95-3DBD-454C-B858-E2D0AC9616BA}" type="parTrans" cxnId="{E84C8FA8-A7AE-4ACD-8F2C-1B6DCBF2C736}">
      <dgm:prSet/>
      <dgm:spPr/>
      <dgm:t>
        <a:bodyPr/>
        <a:lstStyle/>
        <a:p>
          <a:endParaRPr lang="it-IT"/>
        </a:p>
      </dgm:t>
    </dgm:pt>
    <dgm:pt modelId="{5ED73281-BA2B-4F56-B45F-818CA420F53E}" type="sibTrans" cxnId="{E84C8FA8-A7AE-4ACD-8F2C-1B6DCBF2C736}">
      <dgm:prSet/>
      <dgm:spPr/>
      <dgm:t>
        <a:bodyPr/>
        <a:lstStyle/>
        <a:p>
          <a:endParaRPr lang="it-IT"/>
        </a:p>
      </dgm:t>
    </dgm:pt>
    <dgm:pt modelId="{28AF7005-7089-442B-9540-EB5A28CD3E33}">
      <dgm:prSet/>
      <dgm:spPr/>
      <dgm:t>
        <a:bodyPr/>
        <a:lstStyle/>
        <a:p>
          <a:r>
            <a:rPr lang="en-US" dirty="0" smtClean="0"/>
            <a:t>Animal Science</a:t>
          </a:r>
          <a:endParaRPr lang="it-IT" dirty="0" smtClean="0"/>
        </a:p>
      </dgm:t>
    </dgm:pt>
    <dgm:pt modelId="{208C4CFD-81FA-4AA4-90A2-88F6B13E8D88}" type="parTrans" cxnId="{F041C320-6800-469D-B594-D3CCC1CEDCCF}">
      <dgm:prSet/>
      <dgm:spPr/>
      <dgm:t>
        <a:bodyPr/>
        <a:lstStyle/>
        <a:p>
          <a:endParaRPr lang="it-IT"/>
        </a:p>
      </dgm:t>
    </dgm:pt>
    <dgm:pt modelId="{A0F39413-CE9A-41B7-B0AC-BC5CD6366BE1}" type="sibTrans" cxnId="{F041C320-6800-469D-B594-D3CCC1CEDCCF}">
      <dgm:prSet/>
      <dgm:spPr/>
      <dgm:t>
        <a:bodyPr/>
        <a:lstStyle/>
        <a:p>
          <a:endParaRPr lang="it-IT"/>
        </a:p>
      </dgm:t>
    </dgm:pt>
    <dgm:pt modelId="{517F7B12-5B40-42E9-A62B-7EAA8F26DBDF}">
      <dgm:prSet/>
      <dgm:spPr/>
      <dgm:t>
        <a:bodyPr/>
        <a:lstStyle/>
        <a:p>
          <a:r>
            <a:rPr lang="en-US" dirty="0" smtClean="0"/>
            <a:t>Plant Biotechnology</a:t>
          </a:r>
          <a:endParaRPr lang="it-IT" dirty="0" smtClean="0"/>
        </a:p>
      </dgm:t>
    </dgm:pt>
    <dgm:pt modelId="{FCF5F36D-877F-4AAF-82B7-11420B67D9D1}" type="parTrans" cxnId="{5AB8D510-81AB-40D4-9644-260FDF5910EC}">
      <dgm:prSet/>
      <dgm:spPr/>
      <dgm:t>
        <a:bodyPr/>
        <a:lstStyle/>
        <a:p>
          <a:endParaRPr lang="it-IT"/>
        </a:p>
      </dgm:t>
    </dgm:pt>
    <dgm:pt modelId="{9C654DC8-26F3-43C3-8224-04351E8CF34A}" type="sibTrans" cxnId="{5AB8D510-81AB-40D4-9644-260FDF5910EC}">
      <dgm:prSet/>
      <dgm:spPr/>
      <dgm:t>
        <a:bodyPr/>
        <a:lstStyle/>
        <a:p>
          <a:endParaRPr lang="it-IT"/>
        </a:p>
      </dgm:t>
    </dgm:pt>
    <dgm:pt modelId="{C758228D-9CB3-4A3F-AB0F-EF9D773D3539}">
      <dgm:prSet/>
      <dgm:spPr/>
      <dgm:t>
        <a:bodyPr/>
        <a:lstStyle/>
        <a:p>
          <a:r>
            <a:rPr lang="en-US" b="1" dirty="0" smtClean="0"/>
            <a:t>PhD course</a:t>
          </a:r>
          <a:r>
            <a:rPr lang="en-US" dirty="0" smtClean="0"/>
            <a:t>:</a:t>
          </a:r>
          <a:endParaRPr lang="it-IT" dirty="0" smtClean="0"/>
        </a:p>
      </dgm:t>
    </dgm:pt>
    <dgm:pt modelId="{D8D26FE4-C33C-4A4B-ADFB-9981BF440207}" type="parTrans" cxnId="{E17F46C0-805E-4C3F-BA51-C9B5144CD318}">
      <dgm:prSet/>
      <dgm:spPr/>
      <dgm:t>
        <a:bodyPr/>
        <a:lstStyle/>
        <a:p>
          <a:endParaRPr lang="it-IT"/>
        </a:p>
      </dgm:t>
    </dgm:pt>
    <dgm:pt modelId="{28E12306-B06A-4AB8-B8ED-4236CED83D42}" type="sibTrans" cxnId="{E17F46C0-805E-4C3F-BA51-C9B5144CD318}">
      <dgm:prSet/>
      <dgm:spPr/>
      <dgm:t>
        <a:bodyPr/>
        <a:lstStyle/>
        <a:p>
          <a:endParaRPr lang="it-IT"/>
        </a:p>
      </dgm:t>
    </dgm:pt>
    <dgm:pt modelId="{3220DEDA-8B09-4E20-AE08-484ADA64DF91}">
      <dgm:prSet/>
      <dgm:spPr/>
      <dgm:t>
        <a:bodyPr/>
        <a:lstStyle/>
        <a:p>
          <a:r>
            <a:rPr lang="it-IT" b="1" i="0" dirty="0" smtClean="0">
              <a:solidFill>
                <a:srgbClr val="FF0000"/>
              </a:solidFill>
            </a:rPr>
            <a:t>Master di</a:t>
          </a:r>
          <a:r>
            <a:rPr lang="it-IT" b="0" i="0" dirty="0" smtClean="0">
              <a:solidFill>
                <a:srgbClr val="FF0000"/>
              </a:solidFill>
            </a:rPr>
            <a:t> II livello in Scienze e Tecnologie Alimentari per la Nutrizione Umana - Michele </a:t>
          </a:r>
          <a:r>
            <a:rPr lang="it-IT" b="1" i="0" dirty="0" smtClean="0">
              <a:solidFill>
                <a:srgbClr val="FF0000"/>
              </a:solidFill>
            </a:rPr>
            <a:t>Ferrero</a:t>
          </a:r>
          <a:endParaRPr lang="it-IT" dirty="0" smtClean="0">
            <a:solidFill>
              <a:srgbClr val="FF0000"/>
            </a:solidFill>
          </a:endParaRPr>
        </a:p>
      </dgm:t>
    </dgm:pt>
    <dgm:pt modelId="{8F985727-834D-406A-90E1-699ACEBD69C7}" type="parTrans" cxnId="{3A62733E-3DB4-402B-A5DA-D8BB71844C58}">
      <dgm:prSet/>
      <dgm:spPr/>
      <dgm:t>
        <a:bodyPr/>
        <a:lstStyle/>
        <a:p>
          <a:endParaRPr lang="it-IT"/>
        </a:p>
      </dgm:t>
    </dgm:pt>
    <dgm:pt modelId="{59DE5389-81E6-4D0E-9E5B-F1A59C7BD245}" type="sibTrans" cxnId="{3A62733E-3DB4-402B-A5DA-D8BB71844C58}">
      <dgm:prSet/>
      <dgm:spPr/>
      <dgm:t>
        <a:bodyPr/>
        <a:lstStyle/>
        <a:p>
          <a:endParaRPr lang="it-IT"/>
        </a:p>
      </dgm:t>
    </dgm:pt>
    <dgm:pt modelId="{A61BCE03-54AC-4029-AE67-5D87331056C2}">
      <dgm:prSet/>
      <dgm:spPr/>
      <dgm:t>
        <a:bodyPr/>
        <a:lstStyle/>
        <a:p>
          <a:r>
            <a:rPr lang="en-US" dirty="0" smtClean="0"/>
            <a:t>Park, Gardens and Landscape (inter-institutional agreement with the University of Genova)</a:t>
          </a:r>
          <a:endParaRPr lang="it-IT" dirty="0" smtClean="0"/>
        </a:p>
      </dgm:t>
    </dgm:pt>
    <dgm:pt modelId="{6CBD978E-DA26-4794-B98B-3AA3B18F5D18}" type="parTrans" cxnId="{8B3977DD-A78E-400B-9C61-0918B6A88165}">
      <dgm:prSet/>
      <dgm:spPr/>
      <dgm:t>
        <a:bodyPr/>
        <a:lstStyle/>
        <a:p>
          <a:endParaRPr lang="it-IT"/>
        </a:p>
      </dgm:t>
    </dgm:pt>
    <dgm:pt modelId="{65C1FB16-1B31-4CC0-909D-428D8D15908A}" type="sibTrans" cxnId="{8B3977DD-A78E-400B-9C61-0918B6A88165}">
      <dgm:prSet/>
      <dgm:spPr/>
      <dgm:t>
        <a:bodyPr/>
        <a:lstStyle/>
        <a:p>
          <a:endParaRPr lang="it-IT"/>
        </a:p>
      </dgm:t>
    </dgm:pt>
    <dgm:pt modelId="{A5E87FF5-093C-4039-ABC2-341B02D7CA29}">
      <dgm:prSet/>
      <dgm:spPr/>
      <dgm:t>
        <a:bodyPr/>
        <a:lstStyle/>
        <a:p>
          <a:r>
            <a:rPr lang="en-US" dirty="0" smtClean="0"/>
            <a:t>“Agricultural, Forest and Food Sciences” as part of the Doctoral School of Sciences and </a:t>
          </a:r>
          <a:r>
            <a:rPr lang="it-IT" dirty="0" smtClean="0"/>
            <a:t>Innovative Technologies</a:t>
          </a:r>
        </a:p>
      </dgm:t>
    </dgm:pt>
    <dgm:pt modelId="{FCDF26E1-8A50-4520-AE14-C8ABCEE54C2F}" type="parTrans" cxnId="{A9D26EE0-08E9-44A7-8164-80166EC4B2EE}">
      <dgm:prSet/>
      <dgm:spPr/>
      <dgm:t>
        <a:bodyPr/>
        <a:lstStyle/>
        <a:p>
          <a:endParaRPr lang="it-IT"/>
        </a:p>
      </dgm:t>
    </dgm:pt>
    <dgm:pt modelId="{4BAE7C24-9B53-4521-8935-60E94BEC5453}" type="sibTrans" cxnId="{A9D26EE0-08E9-44A7-8164-80166EC4B2EE}">
      <dgm:prSet/>
      <dgm:spPr/>
      <dgm:t>
        <a:bodyPr/>
        <a:lstStyle/>
        <a:p>
          <a:endParaRPr lang="it-IT"/>
        </a:p>
      </dgm:t>
    </dgm:pt>
    <dgm:pt modelId="{34866A68-AC60-4867-A142-4A6CEBF8EB10}">
      <dgm:prSet/>
      <dgm:spPr/>
      <dgm:t>
        <a:bodyPr/>
        <a:lstStyle/>
        <a:p>
          <a:endParaRPr lang="it-IT" dirty="0" smtClean="0"/>
        </a:p>
      </dgm:t>
    </dgm:pt>
    <dgm:pt modelId="{A5F9D41F-3BAA-4698-A21B-E81D2A49BCB2}" type="parTrans" cxnId="{A0AECAAA-418D-4789-A76F-741700E12F36}">
      <dgm:prSet/>
      <dgm:spPr/>
    </dgm:pt>
    <dgm:pt modelId="{8C2FF362-BDBC-4A0A-A38E-4E63781ECFC0}" type="sibTrans" cxnId="{A0AECAAA-418D-4789-A76F-741700E12F36}">
      <dgm:prSet/>
      <dgm:spPr/>
    </dgm:pt>
    <dgm:pt modelId="{C25ADC3A-0F55-4939-8853-9A873F20B9B1}" type="pres">
      <dgm:prSet presAssocID="{C77E57FC-A97D-4B24-90FB-D6BF070354EC}" presName="linear" presStyleCnt="0">
        <dgm:presLayoutVars>
          <dgm:dir/>
          <dgm:animLvl val="lvl"/>
          <dgm:resizeHandles val="exact"/>
        </dgm:presLayoutVars>
      </dgm:prSet>
      <dgm:spPr/>
      <dgm:t>
        <a:bodyPr/>
        <a:lstStyle/>
        <a:p>
          <a:endParaRPr lang="it-IT"/>
        </a:p>
      </dgm:t>
    </dgm:pt>
    <dgm:pt modelId="{6C38B4B3-FFB8-487E-9F61-5FAC0618EB47}" type="pres">
      <dgm:prSet presAssocID="{463FC05C-9056-465D-84BD-E99082EB880B}" presName="parentLin" presStyleCnt="0"/>
      <dgm:spPr/>
      <dgm:t>
        <a:bodyPr/>
        <a:lstStyle/>
        <a:p>
          <a:endParaRPr lang="en-GB"/>
        </a:p>
      </dgm:t>
    </dgm:pt>
    <dgm:pt modelId="{EF686C33-B4B8-41CB-AC3B-A9F64ABEF308}" type="pres">
      <dgm:prSet presAssocID="{463FC05C-9056-465D-84BD-E99082EB880B}" presName="parentLeftMargin" presStyleLbl="node1" presStyleIdx="0" presStyleCnt="2"/>
      <dgm:spPr/>
      <dgm:t>
        <a:bodyPr/>
        <a:lstStyle/>
        <a:p>
          <a:endParaRPr lang="it-IT"/>
        </a:p>
      </dgm:t>
    </dgm:pt>
    <dgm:pt modelId="{58A6E65F-846E-4F95-9585-89DDE6BA2019}" type="pres">
      <dgm:prSet presAssocID="{463FC05C-9056-465D-84BD-E99082EB880B}" presName="parentText" presStyleLbl="node1" presStyleIdx="0" presStyleCnt="2">
        <dgm:presLayoutVars>
          <dgm:chMax val="0"/>
          <dgm:bulletEnabled val="1"/>
        </dgm:presLayoutVars>
      </dgm:prSet>
      <dgm:spPr/>
      <dgm:t>
        <a:bodyPr/>
        <a:lstStyle/>
        <a:p>
          <a:endParaRPr lang="it-IT"/>
        </a:p>
      </dgm:t>
    </dgm:pt>
    <dgm:pt modelId="{B030DC14-41A3-4AD2-AAEF-D85721B0ECA7}" type="pres">
      <dgm:prSet presAssocID="{463FC05C-9056-465D-84BD-E99082EB880B}" presName="negativeSpace" presStyleCnt="0"/>
      <dgm:spPr/>
      <dgm:t>
        <a:bodyPr/>
        <a:lstStyle/>
        <a:p>
          <a:endParaRPr lang="en-GB"/>
        </a:p>
      </dgm:t>
    </dgm:pt>
    <dgm:pt modelId="{7795A9A2-8797-408E-B851-4C22C2617CF6}" type="pres">
      <dgm:prSet presAssocID="{463FC05C-9056-465D-84BD-E99082EB880B}" presName="childText" presStyleLbl="conFgAcc1" presStyleIdx="0" presStyleCnt="2" custLinFactNeighborX="-1488" custLinFactNeighborY="30163">
        <dgm:presLayoutVars>
          <dgm:bulletEnabled val="1"/>
        </dgm:presLayoutVars>
      </dgm:prSet>
      <dgm:spPr/>
      <dgm:t>
        <a:bodyPr/>
        <a:lstStyle/>
        <a:p>
          <a:endParaRPr lang="it-IT"/>
        </a:p>
      </dgm:t>
    </dgm:pt>
    <dgm:pt modelId="{5074D026-A491-4E3F-9993-0015BFF43A53}" type="pres">
      <dgm:prSet presAssocID="{F509B2E0-2925-4220-9FC5-36914AAF060F}" presName="spaceBetweenRectangles" presStyleCnt="0"/>
      <dgm:spPr/>
      <dgm:t>
        <a:bodyPr/>
        <a:lstStyle/>
        <a:p>
          <a:endParaRPr lang="en-GB"/>
        </a:p>
      </dgm:t>
    </dgm:pt>
    <dgm:pt modelId="{2889F4B7-6B71-4E60-AC80-62B3CEC38D8E}" type="pres">
      <dgm:prSet presAssocID="{AEB9E1F5-6F52-45EE-8153-F46D9C08D5A5}" presName="parentLin" presStyleCnt="0"/>
      <dgm:spPr/>
      <dgm:t>
        <a:bodyPr/>
        <a:lstStyle/>
        <a:p>
          <a:endParaRPr lang="en-GB"/>
        </a:p>
      </dgm:t>
    </dgm:pt>
    <dgm:pt modelId="{C86C3390-4D8B-4F34-9AFA-CA154FD20A5A}" type="pres">
      <dgm:prSet presAssocID="{AEB9E1F5-6F52-45EE-8153-F46D9C08D5A5}" presName="parentLeftMargin" presStyleLbl="node1" presStyleIdx="0" presStyleCnt="2"/>
      <dgm:spPr/>
      <dgm:t>
        <a:bodyPr/>
        <a:lstStyle/>
        <a:p>
          <a:endParaRPr lang="it-IT"/>
        </a:p>
      </dgm:t>
    </dgm:pt>
    <dgm:pt modelId="{CE73EB1D-9129-42AF-800D-836068F7C113}" type="pres">
      <dgm:prSet presAssocID="{AEB9E1F5-6F52-45EE-8153-F46D9C08D5A5}" presName="parentText" presStyleLbl="node1" presStyleIdx="1" presStyleCnt="2">
        <dgm:presLayoutVars>
          <dgm:chMax val="0"/>
          <dgm:bulletEnabled val="1"/>
        </dgm:presLayoutVars>
      </dgm:prSet>
      <dgm:spPr/>
      <dgm:t>
        <a:bodyPr/>
        <a:lstStyle/>
        <a:p>
          <a:endParaRPr lang="it-IT"/>
        </a:p>
      </dgm:t>
    </dgm:pt>
    <dgm:pt modelId="{495DC168-169C-428F-8DD2-EAB48D25D212}" type="pres">
      <dgm:prSet presAssocID="{AEB9E1F5-6F52-45EE-8153-F46D9C08D5A5}" presName="negativeSpace" presStyleCnt="0"/>
      <dgm:spPr/>
      <dgm:t>
        <a:bodyPr/>
        <a:lstStyle/>
        <a:p>
          <a:endParaRPr lang="en-GB"/>
        </a:p>
      </dgm:t>
    </dgm:pt>
    <dgm:pt modelId="{148FE2B8-D6A2-4141-9422-152D1BA2E6FD}" type="pres">
      <dgm:prSet presAssocID="{AEB9E1F5-6F52-45EE-8153-F46D9C08D5A5}" presName="childText" presStyleLbl="conFgAcc1" presStyleIdx="1" presStyleCnt="2">
        <dgm:presLayoutVars>
          <dgm:bulletEnabled val="1"/>
        </dgm:presLayoutVars>
      </dgm:prSet>
      <dgm:spPr/>
      <dgm:t>
        <a:bodyPr/>
        <a:lstStyle/>
        <a:p>
          <a:endParaRPr lang="it-IT"/>
        </a:p>
      </dgm:t>
    </dgm:pt>
  </dgm:ptLst>
  <dgm:cxnLst>
    <dgm:cxn modelId="{3A62733E-3DB4-402B-A5DA-D8BB71844C58}" srcId="{B6B930BB-F7BB-46B2-BA1E-BE4BC8915334}" destId="{3220DEDA-8B09-4E20-AE08-484ADA64DF91}" srcOrd="4" destOrd="0" parTransId="{8F985727-834D-406A-90E1-699ACEBD69C7}" sibTransId="{59DE5389-81E6-4D0E-9E5B-F1A59C7BD245}"/>
    <dgm:cxn modelId="{1CBF436E-9312-4463-9DC6-885E9E8C2430}" type="presOf" srcId="{34866A68-AC60-4867-A142-4A6CEBF8EB10}" destId="{148FE2B8-D6A2-4141-9422-152D1BA2E6FD}" srcOrd="0" destOrd="9" presId="urn:microsoft.com/office/officeart/2005/8/layout/list1"/>
    <dgm:cxn modelId="{9CA486FC-5207-4572-BC9E-FBBF8DC9E5AD}" type="presOf" srcId="{463FC05C-9056-465D-84BD-E99082EB880B}" destId="{58A6E65F-846E-4F95-9585-89DDE6BA2019}" srcOrd="1" destOrd="0" presId="urn:microsoft.com/office/officeart/2005/8/layout/list1"/>
    <dgm:cxn modelId="{25C3D99C-BCA6-4B20-AEFC-BFE84862610F}" type="presOf" srcId="{517F7B12-5B40-42E9-A62B-7EAA8F26DBDF}" destId="{148FE2B8-D6A2-4141-9422-152D1BA2E6FD}" srcOrd="0" destOrd="6" presId="urn:microsoft.com/office/officeart/2005/8/layout/list1"/>
    <dgm:cxn modelId="{7BFB99A8-B0B9-48ED-AEF8-8368CD3EED2A}" type="presOf" srcId="{38CBA9CC-6D8C-42A4-9F97-B06DA5FEB6EF}" destId="{148FE2B8-D6A2-4141-9422-152D1BA2E6FD}" srcOrd="0" destOrd="4" presId="urn:microsoft.com/office/officeart/2005/8/layout/list1"/>
    <dgm:cxn modelId="{8B3977DD-A78E-400B-9C61-0918B6A88165}" srcId="{B6B930BB-F7BB-46B2-BA1E-BE4BC8915334}" destId="{A61BCE03-54AC-4029-AE67-5D87331056C2}" srcOrd="5" destOrd="0" parTransId="{6CBD978E-DA26-4794-B98B-3AA3B18F5D18}" sibTransId="{65C1FB16-1B31-4CC0-909D-428D8D15908A}"/>
    <dgm:cxn modelId="{ED4C38AC-83D7-4D5A-9558-285219235E55}" srcId="{87656843-FDD8-40AC-9DAA-F0C73DF23B9A}" destId="{BC243FA8-4BB3-42FD-B5A4-8F78B7A84981}" srcOrd="0" destOrd="0" parTransId="{32A203F3-1E68-4C56-9920-DB7018FEBD04}" sibTransId="{D61B9499-7B49-49D5-B4DF-63D86F6712F7}"/>
    <dgm:cxn modelId="{E17F46C0-805E-4C3F-BA51-C9B5144CD318}" srcId="{AEB9E1F5-6F52-45EE-8153-F46D9C08D5A5}" destId="{C758228D-9CB3-4A3F-AB0F-EF9D773D3539}" srcOrd="2" destOrd="0" parTransId="{D8D26FE4-C33C-4A4B-ADFB-9981BF440207}" sibTransId="{28E12306-B06A-4AB8-B8ED-4236CED83D42}"/>
    <dgm:cxn modelId="{316BACB6-08EB-4F46-AD36-9C2463054C1F}" type="presOf" srcId="{B6B930BB-F7BB-46B2-BA1E-BE4BC8915334}" destId="{148FE2B8-D6A2-4141-9422-152D1BA2E6FD}" srcOrd="0" destOrd="2" presId="urn:microsoft.com/office/officeart/2005/8/layout/list1"/>
    <dgm:cxn modelId="{885CC23A-0821-4EC3-AF4E-01B4D869F57A}" srcId="{AEB9E1F5-6F52-45EE-8153-F46D9C08D5A5}" destId="{B6B930BB-F7BB-46B2-BA1E-BE4BC8915334}" srcOrd="1" destOrd="0" parTransId="{C400B81B-E46B-4D28-AB9F-3568A3210093}" sibTransId="{167A9D6A-9747-4A95-9556-D815944FC34C}"/>
    <dgm:cxn modelId="{5E9F4AD6-3734-44DB-AF70-33B5EDCBCF24}" srcId="{AEB9E1F5-6F52-45EE-8153-F46D9C08D5A5}" destId="{87656843-FDD8-40AC-9DAA-F0C73DF23B9A}" srcOrd="0" destOrd="0" parTransId="{189D98AA-8FBC-4B43-9B86-4831B4710410}" sibTransId="{A05AD501-7059-4954-9D04-46A12ABA779A}"/>
    <dgm:cxn modelId="{F041C320-6800-469D-B594-D3CCC1CEDCCF}" srcId="{B6B930BB-F7BB-46B2-BA1E-BE4BC8915334}" destId="{28AF7005-7089-442B-9540-EB5A28CD3E33}" srcOrd="2" destOrd="0" parTransId="{208C4CFD-81FA-4AA4-90A2-88F6B13E8D88}" sibTransId="{A0F39413-CE9A-41B7-B0AC-BC5CD6366BE1}"/>
    <dgm:cxn modelId="{6BDA7425-4324-45AA-BBD1-2B93D140C9A9}" type="presOf" srcId="{C77E57FC-A97D-4B24-90FB-D6BF070354EC}" destId="{C25ADC3A-0F55-4939-8853-9A873F20B9B1}" srcOrd="0" destOrd="0" presId="urn:microsoft.com/office/officeart/2005/8/layout/list1"/>
    <dgm:cxn modelId="{EE6DE651-AB17-4799-89D3-C41AD992F7A2}" type="presOf" srcId="{BE8D7DF6-89EF-4188-8400-ECE623CC55E6}" destId="{148FE2B8-D6A2-4141-9422-152D1BA2E6FD}" srcOrd="0" destOrd="3" presId="urn:microsoft.com/office/officeart/2005/8/layout/list1"/>
    <dgm:cxn modelId="{506062C1-55C6-4D93-A803-29CF763B0F8A}" type="presOf" srcId="{BC243FA8-4BB3-42FD-B5A4-8F78B7A84981}" destId="{148FE2B8-D6A2-4141-9422-152D1BA2E6FD}" srcOrd="0" destOrd="1" presId="urn:microsoft.com/office/officeart/2005/8/layout/list1"/>
    <dgm:cxn modelId="{093850A7-4093-454A-88D2-2C2DF003C476}" srcId="{463FC05C-9056-465D-84BD-E99082EB880B}" destId="{3E372C8E-8C27-4114-A029-F06A9738ED57}" srcOrd="0" destOrd="0" parTransId="{622BAA54-ECD6-458E-BB98-CA8DA0783D7B}" sibTransId="{6C70C162-C1DC-42B0-A719-1A8A80A5D034}"/>
    <dgm:cxn modelId="{5AB8D510-81AB-40D4-9644-260FDF5910EC}" srcId="{B6B930BB-F7BB-46B2-BA1E-BE4BC8915334}" destId="{517F7B12-5B40-42E9-A62B-7EAA8F26DBDF}" srcOrd="3" destOrd="0" parTransId="{FCF5F36D-877F-4AAF-82B7-11420B67D9D1}" sibTransId="{9C654DC8-26F3-43C3-8224-04351E8CF34A}"/>
    <dgm:cxn modelId="{F7A2D08A-BC31-49F6-9465-5E31DBACC6C5}" type="presOf" srcId="{3E372C8E-8C27-4114-A029-F06A9738ED57}" destId="{7795A9A2-8797-408E-B851-4C22C2617CF6}" srcOrd="0" destOrd="0" presId="urn:microsoft.com/office/officeart/2005/8/layout/list1"/>
    <dgm:cxn modelId="{09AB0B16-FF42-4BE6-86E9-68240A6335AA}" type="presOf" srcId="{87656843-FDD8-40AC-9DAA-F0C73DF23B9A}" destId="{148FE2B8-D6A2-4141-9422-152D1BA2E6FD}" srcOrd="0" destOrd="0" presId="urn:microsoft.com/office/officeart/2005/8/layout/list1"/>
    <dgm:cxn modelId="{F31DF6CE-12CF-47C9-93F5-0DAD4CC444A4}" type="presOf" srcId="{A5E87FF5-093C-4039-ABC2-341B02D7CA29}" destId="{148FE2B8-D6A2-4141-9422-152D1BA2E6FD}" srcOrd="0" destOrd="11" presId="urn:microsoft.com/office/officeart/2005/8/layout/list1"/>
    <dgm:cxn modelId="{6095F0B8-84C7-41A4-83B6-6DB1F92561B0}" type="presOf" srcId="{AEB9E1F5-6F52-45EE-8153-F46D9C08D5A5}" destId="{C86C3390-4D8B-4F34-9AFA-CA154FD20A5A}" srcOrd="0" destOrd="0" presId="urn:microsoft.com/office/officeart/2005/8/layout/list1"/>
    <dgm:cxn modelId="{054DB38A-E13A-4100-9127-8DDEA6874D58}" srcId="{C77E57FC-A97D-4B24-90FB-D6BF070354EC}" destId="{AEB9E1F5-6F52-45EE-8153-F46D9C08D5A5}" srcOrd="1" destOrd="0" parTransId="{E5C9E454-E731-4F5C-89E3-1CD54EE27B34}" sibTransId="{5446DC74-9F7C-4FC1-94B9-1B1939ED8EA6}"/>
    <dgm:cxn modelId="{E84C8FA8-A7AE-4ACD-8F2C-1B6DCBF2C736}" srcId="{B6B930BB-F7BB-46B2-BA1E-BE4BC8915334}" destId="{38CBA9CC-6D8C-42A4-9F97-B06DA5FEB6EF}" srcOrd="1" destOrd="0" parTransId="{11A38A95-3DBD-454C-B858-E2D0AC9616BA}" sibTransId="{5ED73281-BA2B-4F56-B45F-818CA420F53E}"/>
    <dgm:cxn modelId="{600A6F2D-CB87-4080-A994-4C6FE44CB818}" type="presOf" srcId="{AEB9E1F5-6F52-45EE-8153-F46D9C08D5A5}" destId="{CE73EB1D-9129-42AF-800D-836068F7C113}" srcOrd="1" destOrd="0" presId="urn:microsoft.com/office/officeart/2005/8/layout/list1"/>
    <dgm:cxn modelId="{A9D26EE0-08E9-44A7-8164-80166EC4B2EE}" srcId="{C758228D-9CB3-4A3F-AB0F-EF9D773D3539}" destId="{A5E87FF5-093C-4039-ABC2-341B02D7CA29}" srcOrd="0" destOrd="0" parTransId="{FCDF26E1-8A50-4520-AE14-C8ABCEE54C2F}" sibTransId="{4BAE7C24-9B53-4521-8935-60E94BEC5453}"/>
    <dgm:cxn modelId="{9955A674-902A-4277-BDD2-8E49C4847E61}" type="presOf" srcId="{28AF7005-7089-442B-9540-EB5A28CD3E33}" destId="{148FE2B8-D6A2-4141-9422-152D1BA2E6FD}" srcOrd="0" destOrd="5" presId="urn:microsoft.com/office/officeart/2005/8/layout/list1"/>
    <dgm:cxn modelId="{AAAFC2D4-A2CC-42D9-8368-90E567642955}" type="presOf" srcId="{C758228D-9CB3-4A3F-AB0F-EF9D773D3539}" destId="{148FE2B8-D6A2-4141-9422-152D1BA2E6FD}" srcOrd="0" destOrd="10" presId="urn:microsoft.com/office/officeart/2005/8/layout/list1"/>
    <dgm:cxn modelId="{3602C05C-2D9D-4838-9297-AADC2C6AF378}" srcId="{B6B930BB-F7BB-46B2-BA1E-BE4BC8915334}" destId="{BE8D7DF6-89EF-4188-8400-ECE623CC55E6}" srcOrd="0" destOrd="0" parTransId="{86F1C08D-C464-49C1-8982-A99A2C656042}" sibTransId="{61E6E8F1-16CE-46B4-9A2E-6390F174BE78}"/>
    <dgm:cxn modelId="{5B0A2E0C-2EA6-46F0-B2AC-E311436D690D}" type="presOf" srcId="{31AE81A1-1512-4721-B553-EF7CA8311AAD}" destId="{7795A9A2-8797-408E-B851-4C22C2617CF6}" srcOrd="0" destOrd="1" presId="urn:microsoft.com/office/officeart/2005/8/layout/list1"/>
    <dgm:cxn modelId="{A0AECAAA-418D-4789-A76F-741700E12F36}" srcId="{B6B930BB-F7BB-46B2-BA1E-BE4BC8915334}" destId="{34866A68-AC60-4867-A142-4A6CEBF8EB10}" srcOrd="6" destOrd="0" parTransId="{A5F9D41F-3BAA-4698-A21B-E81D2A49BCB2}" sibTransId="{8C2FF362-BDBC-4A0A-A38E-4E63781ECFC0}"/>
    <dgm:cxn modelId="{0DF34A4E-B98D-462B-AAB0-1D4E4950C040}" type="presOf" srcId="{463FC05C-9056-465D-84BD-E99082EB880B}" destId="{EF686C33-B4B8-41CB-AC3B-A9F64ABEF308}" srcOrd="0" destOrd="0" presId="urn:microsoft.com/office/officeart/2005/8/layout/list1"/>
    <dgm:cxn modelId="{AEC66F52-EE2E-4719-AF10-82B954BA5C24}" type="presOf" srcId="{3220DEDA-8B09-4E20-AE08-484ADA64DF91}" destId="{148FE2B8-D6A2-4141-9422-152D1BA2E6FD}" srcOrd="0" destOrd="7" presId="urn:microsoft.com/office/officeart/2005/8/layout/list1"/>
    <dgm:cxn modelId="{ED254E23-636F-4A7D-8FC6-9D078B93679F}" srcId="{463FC05C-9056-465D-84BD-E99082EB880B}" destId="{31AE81A1-1512-4721-B553-EF7CA8311AAD}" srcOrd="1" destOrd="0" parTransId="{1F136473-2D74-41AE-A354-F658D7E2D143}" sibTransId="{7741BD00-22D5-42B0-B286-D1DC92410128}"/>
    <dgm:cxn modelId="{E76498D2-6C94-4CC3-8167-E84533424018}" srcId="{C77E57FC-A97D-4B24-90FB-D6BF070354EC}" destId="{463FC05C-9056-465D-84BD-E99082EB880B}" srcOrd="0" destOrd="0" parTransId="{7A9C4EEC-3C43-44C5-A021-EEB662744056}" sibTransId="{F509B2E0-2925-4220-9FC5-36914AAF060F}"/>
    <dgm:cxn modelId="{160A776A-3467-4B8F-A8DD-85ED7871C8E8}" type="presOf" srcId="{A61BCE03-54AC-4029-AE67-5D87331056C2}" destId="{148FE2B8-D6A2-4141-9422-152D1BA2E6FD}" srcOrd="0" destOrd="8" presId="urn:microsoft.com/office/officeart/2005/8/layout/list1"/>
    <dgm:cxn modelId="{8BF7C075-3A8A-4425-8CB0-C9BD94FC28A4}" type="presParOf" srcId="{C25ADC3A-0F55-4939-8853-9A873F20B9B1}" destId="{6C38B4B3-FFB8-487E-9F61-5FAC0618EB47}" srcOrd="0" destOrd="0" presId="urn:microsoft.com/office/officeart/2005/8/layout/list1"/>
    <dgm:cxn modelId="{03E1146F-B792-459A-A83D-64C36773EE27}" type="presParOf" srcId="{6C38B4B3-FFB8-487E-9F61-5FAC0618EB47}" destId="{EF686C33-B4B8-41CB-AC3B-A9F64ABEF308}" srcOrd="0" destOrd="0" presId="urn:microsoft.com/office/officeart/2005/8/layout/list1"/>
    <dgm:cxn modelId="{9339C9F8-2DA4-4378-B838-79BDC39E9145}" type="presParOf" srcId="{6C38B4B3-FFB8-487E-9F61-5FAC0618EB47}" destId="{58A6E65F-846E-4F95-9585-89DDE6BA2019}" srcOrd="1" destOrd="0" presId="urn:microsoft.com/office/officeart/2005/8/layout/list1"/>
    <dgm:cxn modelId="{EBC3FF3B-FA6D-4423-B063-BF7A578CD243}" type="presParOf" srcId="{C25ADC3A-0F55-4939-8853-9A873F20B9B1}" destId="{B030DC14-41A3-4AD2-AAEF-D85721B0ECA7}" srcOrd="1" destOrd="0" presId="urn:microsoft.com/office/officeart/2005/8/layout/list1"/>
    <dgm:cxn modelId="{B8573685-5D7C-4BE2-83BA-EEB86360F3DA}" type="presParOf" srcId="{C25ADC3A-0F55-4939-8853-9A873F20B9B1}" destId="{7795A9A2-8797-408E-B851-4C22C2617CF6}" srcOrd="2" destOrd="0" presId="urn:microsoft.com/office/officeart/2005/8/layout/list1"/>
    <dgm:cxn modelId="{365902DA-CC71-480E-907F-FCAB1AAF47F0}" type="presParOf" srcId="{C25ADC3A-0F55-4939-8853-9A873F20B9B1}" destId="{5074D026-A491-4E3F-9993-0015BFF43A53}" srcOrd="3" destOrd="0" presId="urn:microsoft.com/office/officeart/2005/8/layout/list1"/>
    <dgm:cxn modelId="{0629B9AB-800F-4869-AB85-F857973AAA2E}" type="presParOf" srcId="{C25ADC3A-0F55-4939-8853-9A873F20B9B1}" destId="{2889F4B7-6B71-4E60-AC80-62B3CEC38D8E}" srcOrd="4" destOrd="0" presId="urn:microsoft.com/office/officeart/2005/8/layout/list1"/>
    <dgm:cxn modelId="{98A994BD-C099-46AF-8A90-093349526611}" type="presParOf" srcId="{2889F4B7-6B71-4E60-AC80-62B3CEC38D8E}" destId="{C86C3390-4D8B-4F34-9AFA-CA154FD20A5A}" srcOrd="0" destOrd="0" presId="urn:microsoft.com/office/officeart/2005/8/layout/list1"/>
    <dgm:cxn modelId="{31599042-2F40-468C-8EB8-2D7A09BF6E1A}" type="presParOf" srcId="{2889F4B7-6B71-4E60-AC80-62B3CEC38D8E}" destId="{CE73EB1D-9129-42AF-800D-836068F7C113}" srcOrd="1" destOrd="0" presId="urn:microsoft.com/office/officeart/2005/8/layout/list1"/>
    <dgm:cxn modelId="{179595F7-26B0-4FD7-9DB4-DBC1D78A0A03}" type="presParOf" srcId="{C25ADC3A-0F55-4939-8853-9A873F20B9B1}" destId="{495DC168-169C-428F-8DD2-EAB48D25D212}" srcOrd="5" destOrd="0" presId="urn:microsoft.com/office/officeart/2005/8/layout/list1"/>
    <dgm:cxn modelId="{CA3A1B52-8FE3-49D6-8F68-B8E0299F387E}" type="presParOf" srcId="{C25ADC3A-0F55-4939-8853-9A873F20B9B1}" destId="{148FE2B8-D6A2-4141-9422-152D1BA2E6FD}" srcOrd="6"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BCFB7A4-774E-49A8-86BB-A4825243C67C}" type="doc">
      <dgm:prSet loTypeId="urn:microsoft.com/office/officeart/2005/8/layout/vList4" loCatId="list" qsTypeId="urn:microsoft.com/office/officeart/2005/8/quickstyle/simple2" qsCatId="simple" csTypeId="urn:microsoft.com/office/officeart/2005/8/colors/accent1_4" csCatId="accent1" phldr="1"/>
      <dgm:spPr/>
      <dgm:t>
        <a:bodyPr/>
        <a:lstStyle/>
        <a:p>
          <a:endParaRPr lang="it-IT"/>
        </a:p>
      </dgm:t>
    </dgm:pt>
    <dgm:pt modelId="{D9EBC986-D738-4A0E-B224-EFEA1740A1AE}">
      <dgm:prSet custT="1"/>
      <dgm:spPr/>
      <dgm:t>
        <a:bodyPr/>
        <a:lstStyle/>
        <a:p>
          <a:pPr rtl="0"/>
          <a:r>
            <a:rPr lang="en-US" sz="3600" dirty="0" smtClean="0"/>
            <a:t>DISAFA – International Research</a:t>
          </a:r>
          <a:endParaRPr lang="it-IT" sz="3600" dirty="0"/>
        </a:p>
      </dgm:t>
    </dgm:pt>
    <dgm:pt modelId="{5B160BBE-B95F-427A-8B35-F97EBB23761A}" type="parTrans" cxnId="{B1DBD843-2DD7-4BE6-8BF3-3329FA309B4A}">
      <dgm:prSet/>
      <dgm:spPr/>
      <dgm:t>
        <a:bodyPr/>
        <a:lstStyle/>
        <a:p>
          <a:endParaRPr lang="it-IT"/>
        </a:p>
      </dgm:t>
    </dgm:pt>
    <dgm:pt modelId="{09F8AD52-F85D-4AEA-85A9-7000B6C07C78}" type="sibTrans" cxnId="{B1DBD843-2DD7-4BE6-8BF3-3329FA309B4A}">
      <dgm:prSet/>
      <dgm:spPr/>
      <dgm:t>
        <a:bodyPr/>
        <a:lstStyle/>
        <a:p>
          <a:endParaRPr lang="it-IT"/>
        </a:p>
      </dgm:t>
    </dgm:pt>
    <dgm:pt modelId="{1DD6F02A-FAAE-49C1-9DB4-D7D3F89A4913}" type="pres">
      <dgm:prSet presAssocID="{7BCFB7A4-774E-49A8-86BB-A4825243C67C}" presName="linear" presStyleCnt="0">
        <dgm:presLayoutVars>
          <dgm:dir/>
          <dgm:resizeHandles val="exact"/>
        </dgm:presLayoutVars>
      </dgm:prSet>
      <dgm:spPr/>
      <dgm:t>
        <a:bodyPr/>
        <a:lstStyle/>
        <a:p>
          <a:endParaRPr lang="it-IT"/>
        </a:p>
      </dgm:t>
    </dgm:pt>
    <dgm:pt modelId="{46047D9E-CDB4-4BB7-8F9F-B730375B4CE6}" type="pres">
      <dgm:prSet presAssocID="{D9EBC986-D738-4A0E-B224-EFEA1740A1AE}" presName="comp" presStyleCnt="0"/>
      <dgm:spPr/>
    </dgm:pt>
    <dgm:pt modelId="{9A2C26DE-5578-4621-9ADD-21E7A1B3901B}" type="pres">
      <dgm:prSet presAssocID="{D9EBC986-D738-4A0E-B224-EFEA1740A1AE}" presName="box" presStyleLbl="node1" presStyleIdx="0" presStyleCnt="1"/>
      <dgm:spPr/>
      <dgm:t>
        <a:bodyPr/>
        <a:lstStyle/>
        <a:p>
          <a:endParaRPr lang="it-IT"/>
        </a:p>
      </dgm:t>
    </dgm:pt>
    <dgm:pt modelId="{057B881E-0D44-4880-B565-AA3AF5BE9F7B}" type="pres">
      <dgm:prSet presAssocID="{D9EBC986-D738-4A0E-B224-EFEA1740A1AE}" presName="img" presStyleLbl="fgImgPlace1" presStyleIdx="0" presStyleCnt="1" custScaleX="56554" custScaleY="102362"/>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878" t="1923" r="1878" b="1923"/>
          </a:stretch>
        </a:blipFill>
      </dgm:spPr>
      <dgm:t>
        <a:bodyPr/>
        <a:lstStyle/>
        <a:p>
          <a:endParaRPr lang="it-IT"/>
        </a:p>
      </dgm:t>
    </dgm:pt>
    <dgm:pt modelId="{556F9C46-B286-4347-B820-E219DE879C43}" type="pres">
      <dgm:prSet presAssocID="{D9EBC986-D738-4A0E-B224-EFEA1740A1AE}" presName="text" presStyleLbl="node1" presStyleIdx="0" presStyleCnt="1">
        <dgm:presLayoutVars>
          <dgm:bulletEnabled val="1"/>
        </dgm:presLayoutVars>
      </dgm:prSet>
      <dgm:spPr/>
      <dgm:t>
        <a:bodyPr/>
        <a:lstStyle/>
        <a:p>
          <a:endParaRPr lang="it-IT"/>
        </a:p>
      </dgm:t>
    </dgm:pt>
  </dgm:ptLst>
  <dgm:cxnLst>
    <dgm:cxn modelId="{7C83BBB2-0133-449A-B76A-6CAD67619846}" type="presOf" srcId="{D9EBC986-D738-4A0E-B224-EFEA1740A1AE}" destId="{9A2C26DE-5578-4621-9ADD-21E7A1B3901B}" srcOrd="0" destOrd="0" presId="urn:microsoft.com/office/officeart/2005/8/layout/vList4"/>
    <dgm:cxn modelId="{C0E90471-B31A-4E3D-8FA2-138347E4E167}" type="presOf" srcId="{7BCFB7A4-774E-49A8-86BB-A4825243C67C}" destId="{1DD6F02A-FAAE-49C1-9DB4-D7D3F89A4913}" srcOrd="0" destOrd="0" presId="urn:microsoft.com/office/officeart/2005/8/layout/vList4"/>
    <dgm:cxn modelId="{D1CD37BB-0FB3-4ED0-921E-9ECC1B44ED38}" type="presOf" srcId="{D9EBC986-D738-4A0E-B224-EFEA1740A1AE}" destId="{556F9C46-B286-4347-B820-E219DE879C43}" srcOrd="1" destOrd="0" presId="urn:microsoft.com/office/officeart/2005/8/layout/vList4"/>
    <dgm:cxn modelId="{B1DBD843-2DD7-4BE6-8BF3-3329FA309B4A}" srcId="{7BCFB7A4-774E-49A8-86BB-A4825243C67C}" destId="{D9EBC986-D738-4A0E-B224-EFEA1740A1AE}" srcOrd="0" destOrd="0" parTransId="{5B160BBE-B95F-427A-8B35-F97EBB23761A}" sibTransId="{09F8AD52-F85D-4AEA-85A9-7000B6C07C78}"/>
    <dgm:cxn modelId="{2E5800FB-1FE8-4B01-A2C3-C68B39714033}" type="presParOf" srcId="{1DD6F02A-FAAE-49C1-9DB4-D7D3F89A4913}" destId="{46047D9E-CDB4-4BB7-8F9F-B730375B4CE6}" srcOrd="0" destOrd="0" presId="urn:microsoft.com/office/officeart/2005/8/layout/vList4"/>
    <dgm:cxn modelId="{12A0D039-64D4-4EB6-8F5F-415018192735}" type="presParOf" srcId="{46047D9E-CDB4-4BB7-8F9F-B730375B4CE6}" destId="{9A2C26DE-5578-4621-9ADD-21E7A1B3901B}" srcOrd="0" destOrd="0" presId="urn:microsoft.com/office/officeart/2005/8/layout/vList4"/>
    <dgm:cxn modelId="{85422C29-CE8D-4B62-A80C-4B0A45257304}" type="presParOf" srcId="{46047D9E-CDB4-4BB7-8F9F-B730375B4CE6}" destId="{057B881E-0D44-4880-B565-AA3AF5BE9F7B}" srcOrd="1" destOrd="0" presId="urn:microsoft.com/office/officeart/2005/8/layout/vList4"/>
    <dgm:cxn modelId="{9EE34B5B-E795-44B0-A776-B8D7E0975F91}" type="presParOf" srcId="{46047D9E-CDB4-4BB7-8F9F-B730375B4CE6}" destId="{556F9C46-B286-4347-B820-E219DE879C43}"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BCFB7A4-774E-49A8-86BB-A4825243C67C}" type="doc">
      <dgm:prSet loTypeId="urn:microsoft.com/office/officeart/2005/8/layout/vList4" loCatId="list" qsTypeId="urn:microsoft.com/office/officeart/2005/8/quickstyle/simple2" qsCatId="simple" csTypeId="urn:microsoft.com/office/officeart/2005/8/colors/accent1_4" csCatId="accent1" phldr="1"/>
      <dgm:spPr/>
      <dgm:t>
        <a:bodyPr/>
        <a:lstStyle/>
        <a:p>
          <a:endParaRPr lang="it-IT"/>
        </a:p>
      </dgm:t>
    </dgm:pt>
    <dgm:pt modelId="{D9EBC986-D738-4A0E-B224-EFEA1740A1AE}">
      <dgm:prSet/>
      <dgm:spPr/>
      <dgm:t>
        <a:bodyPr/>
        <a:lstStyle/>
        <a:p>
          <a:pPr rtl="0"/>
          <a:r>
            <a:rPr lang="en-US" dirty="0" smtClean="0"/>
            <a:t>DISAFA – International Research</a:t>
          </a:r>
          <a:endParaRPr lang="it-IT" dirty="0"/>
        </a:p>
      </dgm:t>
    </dgm:pt>
    <dgm:pt modelId="{5B160BBE-B95F-427A-8B35-F97EBB23761A}" type="parTrans" cxnId="{B1DBD843-2DD7-4BE6-8BF3-3329FA309B4A}">
      <dgm:prSet/>
      <dgm:spPr/>
      <dgm:t>
        <a:bodyPr/>
        <a:lstStyle/>
        <a:p>
          <a:endParaRPr lang="it-IT"/>
        </a:p>
      </dgm:t>
    </dgm:pt>
    <dgm:pt modelId="{09F8AD52-F85D-4AEA-85A9-7000B6C07C78}" type="sibTrans" cxnId="{B1DBD843-2DD7-4BE6-8BF3-3329FA309B4A}">
      <dgm:prSet/>
      <dgm:spPr/>
      <dgm:t>
        <a:bodyPr/>
        <a:lstStyle/>
        <a:p>
          <a:endParaRPr lang="it-IT"/>
        </a:p>
      </dgm:t>
    </dgm:pt>
    <dgm:pt modelId="{1DD6F02A-FAAE-49C1-9DB4-D7D3F89A4913}" type="pres">
      <dgm:prSet presAssocID="{7BCFB7A4-774E-49A8-86BB-A4825243C67C}" presName="linear" presStyleCnt="0">
        <dgm:presLayoutVars>
          <dgm:dir/>
          <dgm:resizeHandles val="exact"/>
        </dgm:presLayoutVars>
      </dgm:prSet>
      <dgm:spPr/>
      <dgm:t>
        <a:bodyPr/>
        <a:lstStyle/>
        <a:p>
          <a:endParaRPr lang="it-IT"/>
        </a:p>
      </dgm:t>
    </dgm:pt>
    <dgm:pt modelId="{46047D9E-CDB4-4BB7-8F9F-B730375B4CE6}" type="pres">
      <dgm:prSet presAssocID="{D9EBC986-D738-4A0E-B224-EFEA1740A1AE}" presName="comp" presStyleCnt="0"/>
      <dgm:spPr/>
    </dgm:pt>
    <dgm:pt modelId="{9A2C26DE-5578-4621-9ADD-21E7A1B3901B}" type="pres">
      <dgm:prSet presAssocID="{D9EBC986-D738-4A0E-B224-EFEA1740A1AE}" presName="box" presStyleLbl="node1" presStyleIdx="0" presStyleCnt="1"/>
      <dgm:spPr/>
      <dgm:t>
        <a:bodyPr/>
        <a:lstStyle/>
        <a:p>
          <a:endParaRPr lang="it-IT"/>
        </a:p>
      </dgm:t>
    </dgm:pt>
    <dgm:pt modelId="{057B881E-0D44-4880-B565-AA3AF5BE9F7B}" type="pres">
      <dgm:prSet presAssocID="{D9EBC986-D738-4A0E-B224-EFEA1740A1AE}" presName="img" presStyleLbl="fgImgPlace1" presStyleIdx="0" presStyleCnt="1" custScaleX="56554" custScaleY="102362"/>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878" t="1923" r="1878" b="1923"/>
          </a:stretch>
        </a:blipFill>
      </dgm:spPr>
      <dgm:t>
        <a:bodyPr/>
        <a:lstStyle/>
        <a:p>
          <a:endParaRPr lang="it-IT"/>
        </a:p>
      </dgm:t>
    </dgm:pt>
    <dgm:pt modelId="{556F9C46-B286-4347-B820-E219DE879C43}" type="pres">
      <dgm:prSet presAssocID="{D9EBC986-D738-4A0E-B224-EFEA1740A1AE}" presName="text" presStyleLbl="node1" presStyleIdx="0" presStyleCnt="1">
        <dgm:presLayoutVars>
          <dgm:bulletEnabled val="1"/>
        </dgm:presLayoutVars>
      </dgm:prSet>
      <dgm:spPr/>
      <dgm:t>
        <a:bodyPr/>
        <a:lstStyle/>
        <a:p>
          <a:endParaRPr lang="it-IT"/>
        </a:p>
      </dgm:t>
    </dgm:pt>
  </dgm:ptLst>
  <dgm:cxnLst>
    <dgm:cxn modelId="{BAF5EFC4-80F3-4321-B9B3-9083642F031D}" type="presOf" srcId="{7BCFB7A4-774E-49A8-86BB-A4825243C67C}" destId="{1DD6F02A-FAAE-49C1-9DB4-D7D3F89A4913}" srcOrd="0" destOrd="0" presId="urn:microsoft.com/office/officeart/2005/8/layout/vList4"/>
    <dgm:cxn modelId="{C8591160-627F-441D-A272-1D3B1361BB38}" type="presOf" srcId="{D9EBC986-D738-4A0E-B224-EFEA1740A1AE}" destId="{556F9C46-B286-4347-B820-E219DE879C43}" srcOrd="1" destOrd="0" presId="urn:microsoft.com/office/officeart/2005/8/layout/vList4"/>
    <dgm:cxn modelId="{C7E9308C-EF41-4176-9859-A201D4F197E4}" type="presOf" srcId="{D9EBC986-D738-4A0E-B224-EFEA1740A1AE}" destId="{9A2C26DE-5578-4621-9ADD-21E7A1B3901B}" srcOrd="0" destOrd="0" presId="urn:microsoft.com/office/officeart/2005/8/layout/vList4"/>
    <dgm:cxn modelId="{B1DBD843-2DD7-4BE6-8BF3-3329FA309B4A}" srcId="{7BCFB7A4-774E-49A8-86BB-A4825243C67C}" destId="{D9EBC986-D738-4A0E-B224-EFEA1740A1AE}" srcOrd="0" destOrd="0" parTransId="{5B160BBE-B95F-427A-8B35-F97EBB23761A}" sibTransId="{09F8AD52-F85D-4AEA-85A9-7000B6C07C78}"/>
    <dgm:cxn modelId="{8F889CE1-7922-4754-88FE-0015296CBD8D}" type="presParOf" srcId="{1DD6F02A-FAAE-49C1-9DB4-D7D3F89A4913}" destId="{46047D9E-CDB4-4BB7-8F9F-B730375B4CE6}" srcOrd="0" destOrd="0" presId="urn:microsoft.com/office/officeart/2005/8/layout/vList4"/>
    <dgm:cxn modelId="{05B2065E-DAA2-4671-A04A-0D6BAB1A5FA3}" type="presParOf" srcId="{46047D9E-CDB4-4BB7-8F9F-B730375B4CE6}" destId="{9A2C26DE-5578-4621-9ADD-21E7A1B3901B}" srcOrd="0" destOrd="0" presId="urn:microsoft.com/office/officeart/2005/8/layout/vList4"/>
    <dgm:cxn modelId="{29764952-6549-4ACD-A568-98FDC05D4A4E}" type="presParOf" srcId="{46047D9E-CDB4-4BB7-8F9F-B730375B4CE6}" destId="{057B881E-0D44-4880-B565-AA3AF5BE9F7B}" srcOrd="1" destOrd="0" presId="urn:microsoft.com/office/officeart/2005/8/layout/vList4"/>
    <dgm:cxn modelId="{2C5FC663-6E21-456D-B9E9-63798B2FD1ED}" type="presParOf" srcId="{46047D9E-CDB4-4BB7-8F9F-B730375B4CE6}" destId="{556F9C46-B286-4347-B820-E219DE879C43}"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BCFB7A4-774E-49A8-86BB-A4825243C67C}" type="doc">
      <dgm:prSet loTypeId="urn:microsoft.com/office/officeart/2005/8/layout/vList4" loCatId="list" qsTypeId="urn:microsoft.com/office/officeart/2005/8/quickstyle/simple2" qsCatId="simple" csTypeId="urn:microsoft.com/office/officeart/2005/8/colors/accent1_4" csCatId="accent1" phldr="1"/>
      <dgm:spPr/>
      <dgm:t>
        <a:bodyPr/>
        <a:lstStyle/>
        <a:p>
          <a:endParaRPr lang="it-IT"/>
        </a:p>
      </dgm:t>
    </dgm:pt>
    <dgm:pt modelId="{D9EBC986-D738-4A0E-B224-EFEA1740A1AE}">
      <dgm:prSet/>
      <dgm:spPr/>
      <dgm:t>
        <a:bodyPr/>
        <a:lstStyle/>
        <a:p>
          <a:pPr rtl="0"/>
          <a:r>
            <a:rPr lang="it-IT" dirty="0" err="1" smtClean="0"/>
            <a:t>Excellences</a:t>
          </a:r>
          <a:r>
            <a:rPr lang="it-IT" dirty="0" smtClean="0"/>
            <a:t> in </a:t>
          </a:r>
          <a:r>
            <a:rPr lang="it-IT" dirty="0" err="1" smtClean="0"/>
            <a:t>Research</a:t>
          </a:r>
          <a:r>
            <a:rPr lang="it-IT" dirty="0" smtClean="0"/>
            <a:t> </a:t>
          </a:r>
          <a:r>
            <a:rPr lang="it-IT" dirty="0" err="1" smtClean="0"/>
            <a:t>Areas</a:t>
          </a:r>
          <a:endParaRPr lang="it-IT" dirty="0"/>
        </a:p>
      </dgm:t>
    </dgm:pt>
    <dgm:pt modelId="{5B160BBE-B95F-427A-8B35-F97EBB23761A}" type="parTrans" cxnId="{B1DBD843-2DD7-4BE6-8BF3-3329FA309B4A}">
      <dgm:prSet/>
      <dgm:spPr/>
      <dgm:t>
        <a:bodyPr/>
        <a:lstStyle/>
        <a:p>
          <a:endParaRPr lang="it-IT"/>
        </a:p>
      </dgm:t>
    </dgm:pt>
    <dgm:pt modelId="{09F8AD52-F85D-4AEA-85A9-7000B6C07C78}" type="sibTrans" cxnId="{B1DBD843-2DD7-4BE6-8BF3-3329FA309B4A}">
      <dgm:prSet/>
      <dgm:spPr/>
      <dgm:t>
        <a:bodyPr/>
        <a:lstStyle/>
        <a:p>
          <a:endParaRPr lang="it-IT"/>
        </a:p>
      </dgm:t>
    </dgm:pt>
    <dgm:pt modelId="{1DD6F02A-FAAE-49C1-9DB4-D7D3F89A4913}" type="pres">
      <dgm:prSet presAssocID="{7BCFB7A4-774E-49A8-86BB-A4825243C67C}" presName="linear" presStyleCnt="0">
        <dgm:presLayoutVars>
          <dgm:dir/>
          <dgm:resizeHandles val="exact"/>
        </dgm:presLayoutVars>
      </dgm:prSet>
      <dgm:spPr/>
      <dgm:t>
        <a:bodyPr/>
        <a:lstStyle/>
        <a:p>
          <a:endParaRPr lang="it-IT"/>
        </a:p>
      </dgm:t>
    </dgm:pt>
    <dgm:pt modelId="{46047D9E-CDB4-4BB7-8F9F-B730375B4CE6}" type="pres">
      <dgm:prSet presAssocID="{D9EBC986-D738-4A0E-B224-EFEA1740A1AE}" presName="comp" presStyleCnt="0"/>
      <dgm:spPr/>
    </dgm:pt>
    <dgm:pt modelId="{9A2C26DE-5578-4621-9ADD-21E7A1B3901B}" type="pres">
      <dgm:prSet presAssocID="{D9EBC986-D738-4A0E-B224-EFEA1740A1AE}" presName="box" presStyleLbl="node1" presStyleIdx="0" presStyleCnt="1"/>
      <dgm:spPr/>
      <dgm:t>
        <a:bodyPr/>
        <a:lstStyle/>
        <a:p>
          <a:endParaRPr lang="it-IT"/>
        </a:p>
      </dgm:t>
    </dgm:pt>
    <dgm:pt modelId="{057B881E-0D44-4880-B565-AA3AF5BE9F7B}" type="pres">
      <dgm:prSet presAssocID="{D9EBC986-D738-4A0E-B224-EFEA1740A1AE}" presName="img" presStyleLbl="fgImgPlace1" presStyleIdx="0" presStyleCnt="1" custScaleX="56554" custScaleY="102362"/>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878" t="1923" r="1878" b="1923"/>
          </a:stretch>
        </a:blipFill>
      </dgm:spPr>
      <dgm:t>
        <a:bodyPr/>
        <a:lstStyle/>
        <a:p>
          <a:endParaRPr lang="it-IT"/>
        </a:p>
      </dgm:t>
    </dgm:pt>
    <dgm:pt modelId="{556F9C46-B286-4347-B820-E219DE879C43}" type="pres">
      <dgm:prSet presAssocID="{D9EBC986-D738-4A0E-B224-EFEA1740A1AE}" presName="text" presStyleLbl="node1" presStyleIdx="0" presStyleCnt="1">
        <dgm:presLayoutVars>
          <dgm:bulletEnabled val="1"/>
        </dgm:presLayoutVars>
      </dgm:prSet>
      <dgm:spPr/>
      <dgm:t>
        <a:bodyPr/>
        <a:lstStyle/>
        <a:p>
          <a:endParaRPr lang="it-IT"/>
        </a:p>
      </dgm:t>
    </dgm:pt>
  </dgm:ptLst>
  <dgm:cxnLst>
    <dgm:cxn modelId="{73D1EEE9-467D-47CD-816E-A8F53EB30D19}" type="presOf" srcId="{7BCFB7A4-774E-49A8-86BB-A4825243C67C}" destId="{1DD6F02A-FAAE-49C1-9DB4-D7D3F89A4913}" srcOrd="0" destOrd="0" presId="urn:microsoft.com/office/officeart/2005/8/layout/vList4"/>
    <dgm:cxn modelId="{C109698E-6964-4CCC-B83D-FC649253F381}" type="presOf" srcId="{D9EBC986-D738-4A0E-B224-EFEA1740A1AE}" destId="{556F9C46-B286-4347-B820-E219DE879C43}" srcOrd="1" destOrd="0" presId="urn:microsoft.com/office/officeart/2005/8/layout/vList4"/>
    <dgm:cxn modelId="{268846E2-2F43-454B-A0B0-681F696983DA}" type="presOf" srcId="{D9EBC986-D738-4A0E-B224-EFEA1740A1AE}" destId="{9A2C26DE-5578-4621-9ADD-21E7A1B3901B}" srcOrd="0" destOrd="0" presId="urn:microsoft.com/office/officeart/2005/8/layout/vList4"/>
    <dgm:cxn modelId="{B1DBD843-2DD7-4BE6-8BF3-3329FA309B4A}" srcId="{7BCFB7A4-774E-49A8-86BB-A4825243C67C}" destId="{D9EBC986-D738-4A0E-B224-EFEA1740A1AE}" srcOrd="0" destOrd="0" parTransId="{5B160BBE-B95F-427A-8B35-F97EBB23761A}" sibTransId="{09F8AD52-F85D-4AEA-85A9-7000B6C07C78}"/>
    <dgm:cxn modelId="{18D3EE72-5445-4899-BB7E-7786B16321EA}" type="presParOf" srcId="{1DD6F02A-FAAE-49C1-9DB4-D7D3F89A4913}" destId="{46047D9E-CDB4-4BB7-8F9F-B730375B4CE6}" srcOrd="0" destOrd="0" presId="urn:microsoft.com/office/officeart/2005/8/layout/vList4"/>
    <dgm:cxn modelId="{B48EB879-70CA-4260-AC1D-32DB87B2B58F}" type="presParOf" srcId="{46047D9E-CDB4-4BB7-8F9F-B730375B4CE6}" destId="{9A2C26DE-5578-4621-9ADD-21E7A1B3901B}" srcOrd="0" destOrd="0" presId="urn:microsoft.com/office/officeart/2005/8/layout/vList4"/>
    <dgm:cxn modelId="{E2D665BF-DD85-41B8-A2D9-116AD5280702}" type="presParOf" srcId="{46047D9E-CDB4-4BB7-8F9F-B730375B4CE6}" destId="{057B881E-0D44-4880-B565-AA3AF5BE9F7B}" srcOrd="1" destOrd="0" presId="urn:microsoft.com/office/officeart/2005/8/layout/vList4"/>
    <dgm:cxn modelId="{7D6139BC-ED56-4861-A6E4-BD8F28CF3082}" type="presParOf" srcId="{46047D9E-CDB4-4BB7-8F9F-B730375B4CE6}" destId="{556F9C46-B286-4347-B820-E219DE879C43}"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BCFB7A4-774E-49A8-86BB-A4825243C67C}" type="doc">
      <dgm:prSet loTypeId="urn:microsoft.com/office/officeart/2005/8/layout/vList4" loCatId="list" qsTypeId="urn:microsoft.com/office/officeart/2005/8/quickstyle/simple2" qsCatId="simple" csTypeId="urn:microsoft.com/office/officeart/2005/8/colors/accent1_4" csCatId="accent1" phldr="1"/>
      <dgm:spPr/>
      <dgm:t>
        <a:bodyPr/>
        <a:lstStyle/>
        <a:p>
          <a:endParaRPr lang="it-IT"/>
        </a:p>
      </dgm:t>
    </dgm:pt>
    <dgm:pt modelId="{D9EBC986-D738-4A0E-B224-EFEA1740A1AE}">
      <dgm:prSet/>
      <dgm:spPr/>
      <dgm:t>
        <a:bodyPr/>
        <a:lstStyle/>
        <a:p>
          <a:pPr rtl="0"/>
          <a:r>
            <a:rPr lang="it-IT" dirty="0" err="1" smtClean="0"/>
            <a:t>Relevant</a:t>
          </a:r>
          <a:r>
            <a:rPr lang="it-IT" dirty="0" smtClean="0"/>
            <a:t> </a:t>
          </a:r>
          <a:r>
            <a:rPr lang="it-IT" dirty="0" err="1" smtClean="0"/>
            <a:t>Duties</a:t>
          </a:r>
          <a:r>
            <a:rPr lang="it-IT" dirty="0" smtClean="0"/>
            <a:t> in Network and </a:t>
          </a:r>
          <a:r>
            <a:rPr lang="it-IT" dirty="0" err="1" smtClean="0"/>
            <a:t>Research</a:t>
          </a:r>
          <a:r>
            <a:rPr lang="it-IT" dirty="0" smtClean="0"/>
            <a:t> Community </a:t>
          </a:r>
          <a:r>
            <a:rPr lang="it-IT" dirty="0" err="1" smtClean="0"/>
            <a:t>Infrastructure</a:t>
          </a:r>
          <a:endParaRPr lang="it-IT" dirty="0"/>
        </a:p>
      </dgm:t>
    </dgm:pt>
    <dgm:pt modelId="{5B160BBE-B95F-427A-8B35-F97EBB23761A}" type="parTrans" cxnId="{B1DBD843-2DD7-4BE6-8BF3-3329FA309B4A}">
      <dgm:prSet/>
      <dgm:spPr/>
      <dgm:t>
        <a:bodyPr/>
        <a:lstStyle/>
        <a:p>
          <a:endParaRPr lang="it-IT"/>
        </a:p>
      </dgm:t>
    </dgm:pt>
    <dgm:pt modelId="{09F8AD52-F85D-4AEA-85A9-7000B6C07C78}" type="sibTrans" cxnId="{B1DBD843-2DD7-4BE6-8BF3-3329FA309B4A}">
      <dgm:prSet/>
      <dgm:spPr/>
      <dgm:t>
        <a:bodyPr/>
        <a:lstStyle/>
        <a:p>
          <a:endParaRPr lang="it-IT"/>
        </a:p>
      </dgm:t>
    </dgm:pt>
    <dgm:pt modelId="{1DD6F02A-FAAE-49C1-9DB4-D7D3F89A4913}" type="pres">
      <dgm:prSet presAssocID="{7BCFB7A4-774E-49A8-86BB-A4825243C67C}" presName="linear" presStyleCnt="0">
        <dgm:presLayoutVars>
          <dgm:dir/>
          <dgm:resizeHandles val="exact"/>
        </dgm:presLayoutVars>
      </dgm:prSet>
      <dgm:spPr/>
      <dgm:t>
        <a:bodyPr/>
        <a:lstStyle/>
        <a:p>
          <a:endParaRPr lang="it-IT"/>
        </a:p>
      </dgm:t>
    </dgm:pt>
    <dgm:pt modelId="{46047D9E-CDB4-4BB7-8F9F-B730375B4CE6}" type="pres">
      <dgm:prSet presAssocID="{D9EBC986-D738-4A0E-B224-EFEA1740A1AE}" presName="comp" presStyleCnt="0"/>
      <dgm:spPr/>
    </dgm:pt>
    <dgm:pt modelId="{9A2C26DE-5578-4621-9ADD-21E7A1B3901B}" type="pres">
      <dgm:prSet presAssocID="{D9EBC986-D738-4A0E-B224-EFEA1740A1AE}" presName="box" presStyleLbl="node1" presStyleIdx="0" presStyleCnt="1"/>
      <dgm:spPr/>
      <dgm:t>
        <a:bodyPr/>
        <a:lstStyle/>
        <a:p>
          <a:endParaRPr lang="it-IT"/>
        </a:p>
      </dgm:t>
    </dgm:pt>
    <dgm:pt modelId="{057B881E-0D44-4880-B565-AA3AF5BE9F7B}" type="pres">
      <dgm:prSet presAssocID="{D9EBC986-D738-4A0E-B224-EFEA1740A1AE}" presName="img" presStyleLbl="fgImgPlace1" presStyleIdx="0" presStyleCnt="1" custScaleX="56554" custScaleY="102362"/>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878" t="1923" r="1878" b="1923"/>
          </a:stretch>
        </a:blipFill>
      </dgm:spPr>
      <dgm:t>
        <a:bodyPr/>
        <a:lstStyle/>
        <a:p>
          <a:endParaRPr lang="it-IT"/>
        </a:p>
      </dgm:t>
    </dgm:pt>
    <dgm:pt modelId="{556F9C46-B286-4347-B820-E219DE879C43}" type="pres">
      <dgm:prSet presAssocID="{D9EBC986-D738-4A0E-B224-EFEA1740A1AE}" presName="text" presStyleLbl="node1" presStyleIdx="0" presStyleCnt="1">
        <dgm:presLayoutVars>
          <dgm:bulletEnabled val="1"/>
        </dgm:presLayoutVars>
      </dgm:prSet>
      <dgm:spPr/>
      <dgm:t>
        <a:bodyPr/>
        <a:lstStyle/>
        <a:p>
          <a:endParaRPr lang="it-IT"/>
        </a:p>
      </dgm:t>
    </dgm:pt>
  </dgm:ptLst>
  <dgm:cxnLst>
    <dgm:cxn modelId="{E8495E51-D306-46D8-9BFB-43F2AB7DC850}" type="presOf" srcId="{7BCFB7A4-774E-49A8-86BB-A4825243C67C}" destId="{1DD6F02A-FAAE-49C1-9DB4-D7D3F89A4913}" srcOrd="0" destOrd="0" presId="urn:microsoft.com/office/officeart/2005/8/layout/vList4"/>
    <dgm:cxn modelId="{ED32524B-B7B3-48A8-9832-3D32A8CC0925}" type="presOf" srcId="{D9EBC986-D738-4A0E-B224-EFEA1740A1AE}" destId="{9A2C26DE-5578-4621-9ADD-21E7A1B3901B}" srcOrd="0" destOrd="0" presId="urn:microsoft.com/office/officeart/2005/8/layout/vList4"/>
    <dgm:cxn modelId="{6E455CD0-3A6B-4086-9725-2610ED1D5175}" type="presOf" srcId="{D9EBC986-D738-4A0E-B224-EFEA1740A1AE}" destId="{556F9C46-B286-4347-B820-E219DE879C43}" srcOrd="1" destOrd="0" presId="urn:microsoft.com/office/officeart/2005/8/layout/vList4"/>
    <dgm:cxn modelId="{B1DBD843-2DD7-4BE6-8BF3-3329FA309B4A}" srcId="{7BCFB7A4-774E-49A8-86BB-A4825243C67C}" destId="{D9EBC986-D738-4A0E-B224-EFEA1740A1AE}" srcOrd="0" destOrd="0" parTransId="{5B160BBE-B95F-427A-8B35-F97EBB23761A}" sibTransId="{09F8AD52-F85D-4AEA-85A9-7000B6C07C78}"/>
    <dgm:cxn modelId="{CA3439EE-39FA-4D99-B8E4-C38327865BCC}" type="presParOf" srcId="{1DD6F02A-FAAE-49C1-9DB4-D7D3F89A4913}" destId="{46047D9E-CDB4-4BB7-8F9F-B730375B4CE6}" srcOrd="0" destOrd="0" presId="urn:microsoft.com/office/officeart/2005/8/layout/vList4"/>
    <dgm:cxn modelId="{C4E66316-8131-436D-A9E0-37EE32D3F7B3}" type="presParOf" srcId="{46047D9E-CDB4-4BB7-8F9F-B730375B4CE6}" destId="{9A2C26DE-5578-4621-9ADD-21E7A1B3901B}" srcOrd="0" destOrd="0" presId="urn:microsoft.com/office/officeart/2005/8/layout/vList4"/>
    <dgm:cxn modelId="{1AAACB76-DD65-4CD7-932B-15C958F55CDD}" type="presParOf" srcId="{46047D9E-CDB4-4BB7-8F9F-B730375B4CE6}" destId="{057B881E-0D44-4880-B565-AA3AF5BE9F7B}" srcOrd="1" destOrd="0" presId="urn:microsoft.com/office/officeart/2005/8/layout/vList4"/>
    <dgm:cxn modelId="{4006B797-99AC-4886-AE96-0838AD6496D3}" type="presParOf" srcId="{46047D9E-CDB4-4BB7-8F9F-B730375B4CE6}" destId="{556F9C46-B286-4347-B820-E219DE879C43}"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BCFB7A4-774E-49A8-86BB-A4825243C67C}" type="doc">
      <dgm:prSet loTypeId="urn:microsoft.com/office/officeart/2005/8/layout/vList4" loCatId="list" qsTypeId="urn:microsoft.com/office/officeart/2005/8/quickstyle/simple2" qsCatId="simple" csTypeId="urn:microsoft.com/office/officeart/2005/8/colors/accent1_4" csCatId="accent1" phldr="1"/>
      <dgm:spPr/>
      <dgm:t>
        <a:bodyPr/>
        <a:lstStyle/>
        <a:p>
          <a:endParaRPr lang="it-IT"/>
        </a:p>
      </dgm:t>
    </dgm:pt>
    <dgm:pt modelId="{D9EBC986-D738-4A0E-B224-EFEA1740A1AE}">
      <dgm:prSet/>
      <dgm:spPr/>
      <dgm:t>
        <a:bodyPr/>
        <a:lstStyle/>
        <a:p>
          <a:pPr rtl="0"/>
          <a:r>
            <a:rPr lang="en-GB" dirty="0" smtClean="0"/>
            <a:t>Economics and Rural Valuations</a:t>
          </a:r>
        </a:p>
      </dgm:t>
    </dgm:pt>
    <dgm:pt modelId="{5B160BBE-B95F-427A-8B35-F97EBB23761A}" type="parTrans" cxnId="{B1DBD843-2DD7-4BE6-8BF3-3329FA309B4A}">
      <dgm:prSet/>
      <dgm:spPr/>
      <dgm:t>
        <a:bodyPr/>
        <a:lstStyle/>
        <a:p>
          <a:endParaRPr lang="it-IT"/>
        </a:p>
      </dgm:t>
    </dgm:pt>
    <dgm:pt modelId="{09F8AD52-F85D-4AEA-85A9-7000B6C07C78}" type="sibTrans" cxnId="{B1DBD843-2DD7-4BE6-8BF3-3329FA309B4A}">
      <dgm:prSet/>
      <dgm:spPr/>
      <dgm:t>
        <a:bodyPr/>
        <a:lstStyle/>
        <a:p>
          <a:endParaRPr lang="it-IT"/>
        </a:p>
      </dgm:t>
    </dgm:pt>
    <dgm:pt modelId="{1DD6F02A-FAAE-49C1-9DB4-D7D3F89A4913}" type="pres">
      <dgm:prSet presAssocID="{7BCFB7A4-774E-49A8-86BB-A4825243C67C}" presName="linear" presStyleCnt="0">
        <dgm:presLayoutVars>
          <dgm:dir/>
          <dgm:resizeHandles val="exact"/>
        </dgm:presLayoutVars>
      </dgm:prSet>
      <dgm:spPr/>
      <dgm:t>
        <a:bodyPr/>
        <a:lstStyle/>
        <a:p>
          <a:endParaRPr lang="it-IT"/>
        </a:p>
      </dgm:t>
    </dgm:pt>
    <dgm:pt modelId="{46047D9E-CDB4-4BB7-8F9F-B730375B4CE6}" type="pres">
      <dgm:prSet presAssocID="{D9EBC986-D738-4A0E-B224-EFEA1740A1AE}" presName="comp" presStyleCnt="0"/>
      <dgm:spPr/>
    </dgm:pt>
    <dgm:pt modelId="{9A2C26DE-5578-4621-9ADD-21E7A1B3901B}" type="pres">
      <dgm:prSet presAssocID="{D9EBC986-D738-4A0E-B224-EFEA1740A1AE}" presName="box" presStyleLbl="node1" presStyleIdx="0" presStyleCnt="1"/>
      <dgm:spPr/>
      <dgm:t>
        <a:bodyPr/>
        <a:lstStyle/>
        <a:p>
          <a:endParaRPr lang="it-IT"/>
        </a:p>
      </dgm:t>
    </dgm:pt>
    <dgm:pt modelId="{057B881E-0D44-4880-B565-AA3AF5BE9F7B}" type="pres">
      <dgm:prSet presAssocID="{D9EBC986-D738-4A0E-B224-EFEA1740A1AE}" presName="img"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dgm:spPr>
      <dgm:t>
        <a:bodyPr/>
        <a:lstStyle/>
        <a:p>
          <a:endParaRPr lang="it-IT"/>
        </a:p>
      </dgm:t>
    </dgm:pt>
    <dgm:pt modelId="{556F9C46-B286-4347-B820-E219DE879C43}" type="pres">
      <dgm:prSet presAssocID="{D9EBC986-D738-4A0E-B224-EFEA1740A1AE}" presName="text" presStyleLbl="node1" presStyleIdx="0" presStyleCnt="1">
        <dgm:presLayoutVars>
          <dgm:bulletEnabled val="1"/>
        </dgm:presLayoutVars>
      </dgm:prSet>
      <dgm:spPr/>
      <dgm:t>
        <a:bodyPr/>
        <a:lstStyle/>
        <a:p>
          <a:endParaRPr lang="it-IT"/>
        </a:p>
      </dgm:t>
    </dgm:pt>
  </dgm:ptLst>
  <dgm:cxnLst>
    <dgm:cxn modelId="{636A1FDA-3068-4699-97EF-A49DEF03853F}" type="presOf" srcId="{D9EBC986-D738-4A0E-B224-EFEA1740A1AE}" destId="{556F9C46-B286-4347-B820-E219DE879C43}" srcOrd="1" destOrd="0" presId="urn:microsoft.com/office/officeart/2005/8/layout/vList4"/>
    <dgm:cxn modelId="{9A154195-E97A-43AE-B3E0-49DB6609450F}" type="presOf" srcId="{D9EBC986-D738-4A0E-B224-EFEA1740A1AE}" destId="{9A2C26DE-5578-4621-9ADD-21E7A1B3901B}" srcOrd="0" destOrd="0" presId="urn:microsoft.com/office/officeart/2005/8/layout/vList4"/>
    <dgm:cxn modelId="{BA6F8763-26BD-42A7-A141-306E79881196}" type="presOf" srcId="{7BCFB7A4-774E-49A8-86BB-A4825243C67C}" destId="{1DD6F02A-FAAE-49C1-9DB4-D7D3F89A4913}" srcOrd="0" destOrd="0" presId="urn:microsoft.com/office/officeart/2005/8/layout/vList4"/>
    <dgm:cxn modelId="{B1DBD843-2DD7-4BE6-8BF3-3329FA309B4A}" srcId="{7BCFB7A4-774E-49A8-86BB-A4825243C67C}" destId="{D9EBC986-D738-4A0E-B224-EFEA1740A1AE}" srcOrd="0" destOrd="0" parTransId="{5B160BBE-B95F-427A-8B35-F97EBB23761A}" sibTransId="{09F8AD52-F85D-4AEA-85A9-7000B6C07C78}"/>
    <dgm:cxn modelId="{373BA847-EBE7-472F-A1EF-4BBDB1449007}" type="presParOf" srcId="{1DD6F02A-FAAE-49C1-9DB4-D7D3F89A4913}" destId="{46047D9E-CDB4-4BB7-8F9F-B730375B4CE6}" srcOrd="0" destOrd="0" presId="urn:microsoft.com/office/officeart/2005/8/layout/vList4"/>
    <dgm:cxn modelId="{CC9E4BFB-6A90-4029-B50E-BB031FAB44EA}" type="presParOf" srcId="{46047D9E-CDB4-4BB7-8F9F-B730375B4CE6}" destId="{9A2C26DE-5578-4621-9ADD-21E7A1B3901B}" srcOrd="0" destOrd="0" presId="urn:microsoft.com/office/officeart/2005/8/layout/vList4"/>
    <dgm:cxn modelId="{6170C414-7E05-41DD-A1FE-58F67174B52F}" type="presParOf" srcId="{46047D9E-CDB4-4BB7-8F9F-B730375B4CE6}" destId="{057B881E-0D44-4880-B565-AA3AF5BE9F7B}" srcOrd="1" destOrd="0" presId="urn:microsoft.com/office/officeart/2005/8/layout/vList4"/>
    <dgm:cxn modelId="{A4E97DB7-E6C0-4C1A-A425-B319EB9FF398}" type="presParOf" srcId="{46047D9E-CDB4-4BB7-8F9F-B730375B4CE6}" destId="{556F9C46-B286-4347-B820-E219DE879C43}"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77E57FC-A97D-4B24-90FB-D6BF070354EC}" type="doc">
      <dgm:prSet loTypeId="urn:microsoft.com/office/officeart/2005/8/layout/list1" loCatId="list" qsTypeId="urn:microsoft.com/office/officeart/2005/8/quickstyle/simple2" qsCatId="simple" csTypeId="urn:microsoft.com/office/officeart/2005/8/colors/accent1_4" csCatId="accent1" phldr="1"/>
      <dgm:spPr/>
      <dgm:t>
        <a:bodyPr/>
        <a:lstStyle/>
        <a:p>
          <a:endParaRPr lang="it-IT"/>
        </a:p>
      </dgm:t>
    </dgm:pt>
    <dgm:pt modelId="{463FC05C-9056-465D-84BD-E99082EB880B}">
      <dgm:prSet phldrT="[Testo]"/>
      <dgm:spPr>
        <a:solidFill>
          <a:srgbClr val="385D8A"/>
        </a:solidFill>
      </dgm:spPr>
      <dgm:t>
        <a:bodyPr/>
        <a:lstStyle/>
        <a:p>
          <a:r>
            <a:rPr lang="en-US" noProof="0" dirty="0" smtClean="0"/>
            <a:t>Researches</a:t>
          </a:r>
          <a:endParaRPr lang="en-US" noProof="0" dirty="0"/>
        </a:p>
      </dgm:t>
    </dgm:pt>
    <dgm:pt modelId="{7A9C4EEC-3C43-44C5-A021-EEB662744056}" type="parTrans" cxnId="{E76498D2-6C94-4CC3-8167-E84533424018}">
      <dgm:prSet/>
      <dgm:spPr/>
      <dgm:t>
        <a:bodyPr/>
        <a:lstStyle/>
        <a:p>
          <a:endParaRPr lang="it-IT"/>
        </a:p>
      </dgm:t>
    </dgm:pt>
    <dgm:pt modelId="{F509B2E0-2925-4220-9FC5-36914AAF060F}" type="sibTrans" cxnId="{E76498D2-6C94-4CC3-8167-E84533424018}">
      <dgm:prSet/>
      <dgm:spPr/>
      <dgm:t>
        <a:bodyPr/>
        <a:lstStyle/>
        <a:p>
          <a:endParaRPr lang="it-IT"/>
        </a:p>
      </dgm:t>
    </dgm:pt>
    <dgm:pt modelId="{3E372C8E-8C27-4114-A029-F06A9738ED57}">
      <dgm:prSet phldrT="[Testo]"/>
      <dgm:spPr/>
      <dgm:t>
        <a:bodyPr/>
        <a:lstStyle/>
        <a:p>
          <a:r>
            <a:rPr lang="en-US" b="1" dirty="0" smtClean="0"/>
            <a:t>The  Medicinal and Aromatic plants sector</a:t>
          </a:r>
          <a:endParaRPr lang="it-IT" b="1" dirty="0"/>
        </a:p>
      </dgm:t>
    </dgm:pt>
    <dgm:pt modelId="{622BAA54-ECD6-458E-BB98-CA8DA0783D7B}" type="parTrans" cxnId="{093850A7-4093-454A-88D2-2C2DF003C476}">
      <dgm:prSet/>
      <dgm:spPr/>
      <dgm:t>
        <a:bodyPr/>
        <a:lstStyle/>
        <a:p>
          <a:endParaRPr lang="it-IT"/>
        </a:p>
      </dgm:t>
    </dgm:pt>
    <dgm:pt modelId="{6C70C162-C1DC-42B0-A719-1A8A80A5D034}" type="sibTrans" cxnId="{093850A7-4093-454A-88D2-2C2DF003C476}">
      <dgm:prSet/>
      <dgm:spPr/>
      <dgm:t>
        <a:bodyPr/>
        <a:lstStyle/>
        <a:p>
          <a:endParaRPr lang="it-IT"/>
        </a:p>
      </dgm:t>
    </dgm:pt>
    <dgm:pt modelId="{AEB9E1F5-6F52-45EE-8153-F46D9C08D5A5}">
      <dgm:prSet phldrT="[Testo]"/>
      <dgm:spPr>
        <a:solidFill>
          <a:srgbClr val="88A1C9"/>
        </a:solidFill>
      </dgm:spPr>
      <dgm:t>
        <a:bodyPr/>
        <a:lstStyle/>
        <a:p>
          <a:r>
            <a:rPr lang="en-US" noProof="0" dirty="0" smtClean="0"/>
            <a:t>Projects</a:t>
          </a:r>
          <a:endParaRPr lang="en-US" noProof="0" dirty="0"/>
        </a:p>
      </dgm:t>
    </dgm:pt>
    <dgm:pt modelId="{E5C9E454-E731-4F5C-89E3-1CD54EE27B34}" type="parTrans" cxnId="{054DB38A-E13A-4100-9127-8DDEA6874D58}">
      <dgm:prSet/>
      <dgm:spPr/>
      <dgm:t>
        <a:bodyPr/>
        <a:lstStyle/>
        <a:p>
          <a:endParaRPr lang="it-IT"/>
        </a:p>
      </dgm:t>
    </dgm:pt>
    <dgm:pt modelId="{5446DC74-9F7C-4FC1-94B9-1B1939ED8EA6}" type="sibTrans" cxnId="{054DB38A-E13A-4100-9127-8DDEA6874D58}">
      <dgm:prSet/>
      <dgm:spPr/>
      <dgm:t>
        <a:bodyPr/>
        <a:lstStyle/>
        <a:p>
          <a:endParaRPr lang="it-IT"/>
        </a:p>
      </dgm:t>
    </dgm:pt>
    <dgm:pt modelId="{87656843-FDD8-40AC-9DAA-F0C73DF23B9A}">
      <dgm:prSet phldrT="[Testo]"/>
      <dgm:spPr/>
      <dgm:t>
        <a:bodyPr/>
        <a:lstStyle/>
        <a:p>
          <a:r>
            <a:rPr lang="en-US" dirty="0" smtClean="0"/>
            <a:t>ASFORESEE: an Alpine Space methodology for economical assessment of protection Forest Ecosystems Service</a:t>
          </a:r>
          <a:endParaRPr lang="it-IT" dirty="0"/>
        </a:p>
      </dgm:t>
    </dgm:pt>
    <dgm:pt modelId="{189D98AA-8FBC-4B43-9B86-4831B4710410}" type="parTrans" cxnId="{5E9F4AD6-3734-44DB-AF70-33B5EDCBCF24}">
      <dgm:prSet/>
      <dgm:spPr/>
      <dgm:t>
        <a:bodyPr/>
        <a:lstStyle/>
        <a:p>
          <a:endParaRPr lang="it-IT"/>
        </a:p>
      </dgm:t>
    </dgm:pt>
    <dgm:pt modelId="{A05AD501-7059-4954-9D04-46A12ABA779A}" type="sibTrans" cxnId="{5E9F4AD6-3734-44DB-AF70-33B5EDCBCF24}">
      <dgm:prSet/>
      <dgm:spPr/>
      <dgm:t>
        <a:bodyPr/>
        <a:lstStyle/>
        <a:p>
          <a:endParaRPr lang="it-IT"/>
        </a:p>
      </dgm:t>
    </dgm:pt>
    <dgm:pt modelId="{34F25860-3CE9-4922-AAAF-6F2A3C52AE00}">
      <dgm:prSet phldrT="[Testo]"/>
      <dgm:spPr/>
      <dgm:t>
        <a:bodyPr/>
        <a:lstStyle/>
        <a:p>
          <a:r>
            <a:rPr lang="en-US" noProof="0" dirty="0" smtClean="0"/>
            <a:t>Publications</a:t>
          </a:r>
          <a:endParaRPr lang="en-US" noProof="0" dirty="0"/>
        </a:p>
      </dgm:t>
    </dgm:pt>
    <dgm:pt modelId="{67E94BA9-27D0-4418-9620-B77150340EB0}" type="parTrans" cxnId="{40EDC8E6-1BF9-406E-B098-2C051CDD39B1}">
      <dgm:prSet/>
      <dgm:spPr/>
      <dgm:t>
        <a:bodyPr/>
        <a:lstStyle/>
        <a:p>
          <a:endParaRPr lang="it-IT"/>
        </a:p>
      </dgm:t>
    </dgm:pt>
    <dgm:pt modelId="{E9B6966C-3E38-474C-B1AA-DB331579E982}" type="sibTrans" cxnId="{40EDC8E6-1BF9-406E-B098-2C051CDD39B1}">
      <dgm:prSet/>
      <dgm:spPr/>
      <dgm:t>
        <a:bodyPr/>
        <a:lstStyle/>
        <a:p>
          <a:endParaRPr lang="it-IT"/>
        </a:p>
      </dgm:t>
    </dgm:pt>
    <dgm:pt modelId="{DA00243C-42FA-43B2-84AA-228C838190D4}">
      <dgm:prSet phldrT="[Testo]"/>
      <dgm:spPr/>
      <dgm:t>
        <a:bodyPr/>
        <a:lstStyle/>
        <a:p>
          <a:r>
            <a:rPr lang="it-IT" dirty="0" smtClean="0"/>
            <a:t>N° </a:t>
          </a:r>
          <a:r>
            <a:rPr lang="en-US" noProof="0" dirty="0" smtClean="0"/>
            <a:t>of publications with impact factor (2013-2017) </a:t>
          </a:r>
          <a:r>
            <a:rPr lang="it-IT" smtClean="0">
              <a:sym typeface="Wingdings" panose="05000000000000000000" pitchFamily="2" charset="2"/>
            </a:rPr>
            <a:t> 17</a:t>
          </a:r>
          <a:endParaRPr lang="it-IT" dirty="0"/>
        </a:p>
      </dgm:t>
    </dgm:pt>
    <dgm:pt modelId="{5EF82233-B6B3-4601-A349-C0E894F21150}" type="parTrans" cxnId="{4280321E-824B-4B54-BE71-564F398AF579}">
      <dgm:prSet/>
      <dgm:spPr/>
      <dgm:t>
        <a:bodyPr/>
        <a:lstStyle/>
        <a:p>
          <a:endParaRPr lang="it-IT"/>
        </a:p>
      </dgm:t>
    </dgm:pt>
    <dgm:pt modelId="{FF9BD6F4-320E-47FD-85C2-22A2B14F7E27}" type="sibTrans" cxnId="{4280321E-824B-4B54-BE71-564F398AF579}">
      <dgm:prSet/>
      <dgm:spPr/>
      <dgm:t>
        <a:bodyPr/>
        <a:lstStyle/>
        <a:p>
          <a:endParaRPr lang="it-IT"/>
        </a:p>
      </dgm:t>
    </dgm:pt>
    <dgm:pt modelId="{52F6B7D3-FD4F-4D8B-8EFC-BE0DF4F67CA9}">
      <dgm:prSet phldrT="[Testo]"/>
      <dgm:spPr/>
      <dgm:t>
        <a:bodyPr/>
        <a:lstStyle/>
        <a:p>
          <a:r>
            <a:rPr lang="en-US" b="1" dirty="0" smtClean="0"/>
            <a:t>Forest and environmental policy and economics for the valorization of marginal lands</a:t>
          </a:r>
          <a:endParaRPr lang="it-IT" b="1" dirty="0"/>
        </a:p>
      </dgm:t>
    </dgm:pt>
    <dgm:pt modelId="{0A9400E3-08CF-49F0-8CE9-4D0E640B71E2}" type="parTrans" cxnId="{6D98798F-D003-4CCB-A493-DCD49062A697}">
      <dgm:prSet/>
      <dgm:spPr/>
      <dgm:t>
        <a:bodyPr/>
        <a:lstStyle/>
        <a:p>
          <a:endParaRPr lang="it-IT"/>
        </a:p>
      </dgm:t>
    </dgm:pt>
    <dgm:pt modelId="{75DD92D9-7847-4F00-9D42-714E646C81DC}" type="sibTrans" cxnId="{6D98798F-D003-4CCB-A493-DCD49062A697}">
      <dgm:prSet/>
      <dgm:spPr/>
      <dgm:t>
        <a:bodyPr/>
        <a:lstStyle/>
        <a:p>
          <a:endParaRPr lang="it-IT"/>
        </a:p>
      </dgm:t>
    </dgm:pt>
    <dgm:pt modelId="{8C57D561-E638-4671-8867-F88DE7D06F09}">
      <dgm:prSet phldrT="[Testo]"/>
      <dgm:spPr/>
      <dgm:t>
        <a:bodyPr/>
        <a:lstStyle/>
        <a:p>
          <a:r>
            <a:rPr lang="en-US" b="1" dirty="0" smtClean="0"/>
            <a:t>Economics of the </a:t>
          </a:r>
          <a:r>
            <a:rPr lang="en-US" b="1" dirty="0" err="1" smtClean="0"/>
            <a:t>agri</a:t>
          </a:r>
          <a:r>
            <a:rPr lang="en-US" b="1" dirty="0" smtClean="0"/>
            <a:t>-food system, markets and policies</a:t>
          </a:r>
          <a:endParaRPr lang="it-IT" b="1" dirty="0"/>
        </a:p>
      </dgm:t>
    </dgm:pt>
    <dgm:pt modelId="{A4EB1B39-B3E5-4715-8EB7-1B7E0C49357A}" type="parTrans" cxnId="{60C3F9FA-1644-4956-B715-D72D1A8254B5}">
      <dgm:prSet/>
      <dgm:spPr/>
      <dgm:t>
        <a:bodyPr/>
        <a:lstStyle/>
        <a:p>
          <a:endParaRPr lang="it-IT"/>
        </a:p>
      </dgm:t>
    </dgm:pt>
    <dgm:pt modelId="{F15F8D80-739D-4A62-9E28-4D81B249D64A}" type="sibTrans" cxnId="{60C3F9FA-1644-4956-B715-D72D1A8254B5}">
      <dgm:prSet/>
      <dgm:spPr/>
      <dgm:t>
        <a:bodyPr/>
        <a:lstStyle/>
        <a:p>
          <a:endParaRPr lang="it-IT"/>
        </a:p>
      </dgm:t>
    </dgm:pt>
    <dgm:pt modelId="{4D758CFC-E1E9-4587-8DAA-945C04CC911A}">
      <dgm:prSet phldrT="[Testo]"/>
      <dgm:spPr/>
      <dgm:t>
        <a:bodyPr/>
        <a:lstStyle/>
        <a:p>
          <a:r>
            <a:rPr lang="en-US" dirty="0" smtClean="0"/>
            <a:t>INFORMA PLUS: increase the competitiveness and the level of professionalism of the forestry companies operating in the western Alps (</a:t>
          </a:r>
          <a:r>
            <a:rPr lang="en-US" dirty="0" err="1" smtClean="0"/>
            <a:t>Alcotra</a:t>
          </a:r>
          <a:r>
            <a:rPr lang="en-US" dirty="0" smtClean="0"/>
            <a:t> </a:t>
          </a:r>
          <a:r>
            <a:rPr lang="en-US" dirty="0" err="1" smtClean="0"/>
            <a:t>Interreg</a:t>
          </a:r>
          <a:r>
            <a:rPr lang="en-US" dirty="0" smtClean="0"/>
            <a:t> territory), through the activation of innovative and experimental training path</a:t>
          </a:r>
          <a:endParaRPr lang="it-IT" dirty="0"/>
        </a:p>
      </dgm:t>
    </dgm:pt>
    <dgm:pt modelId="{57DA361D-CC53-48AF-905A-2AE273FE76B5}" type="parTrans" cxnId="{926E257A-147B-4F26-80FB-07A450EAEF85}">
      <dgm:prSet/>
      <dgm:spPr/>
      <dgm:t>
        <a:bodyPr/>
        <a:lstStyle/>
        <a:p>
          <a:endParaRPr lang="it-IT"/>
        </a:p>
      </dgm:t>
    </dgm:pt>
    <dgm:pt modelId="{8BE0A469-A6E9-423B-9897-3EF15B5C98C5}" type="sibTrans" cxnId="{926E257A-147B-4F26-80FB-07A450EAEF85}">
      <dgm:prSet/>
      <dgm:spPr/>
      <dgm:t>
        <a:bodyPr/>
        <a:lstStyle/>
        <a:p>
          <a:endParaRPr lang="it-IT"/>
        </a:p>
      </dgm:t>
    </dgm:pt>
    <dgm:pt modelId="{03C9EC93-3B9A-49D7-BE24-90D344F3BB1C}">
      <dgm:prSet phldrT="[Testo]"/>
      <dgm:spPr/>
      <dgm:t>
        <a:bodyPr/>
        <a:lstStyle/>
        <a:p>
          <a:r>
            <a:rPr lang="en-US" dirty="0" smtClean="0"/>
            <a:t>INNOV’API: analysis of the apiary management costs for different operating modes of the company and in relation to the methods of fighting pathogens</a:t>
          </a:r>
          <a:endParaRPr lang="it-IT" dirty="0"/>
        </a:p>
      </dgm:t>
    </dgm:pt>
    <dgm:pt modelId="{280FBD2B-0CA4-4975-BAB0-26BFB4DB57D8}" type="parTrans" cxnId="{5CE58ABF-E2A7-4271-9A3C-DFBD455A2868}">
      <dgm:prSet/>
      <dgm:spPr/>
      <dgm:t>
        <a:bodyPr/>
        <a:lstStyle/>
        <a:p>
          <a:endParaRPr lang="it-IT"/>
        </a:p>
      </dgm:t>
    </dgm:pt>
    <dgm:pt modelId="{73F7D2A7-BE90-4785-BAD3-E427B56449F8}" type="sibTrans" cxnId="{5CE58ABF-E2A7-4271-9A3C-DFBD455A2868}">
      <dgm:prSet/>
      <dgm:spPr/>
      <dgm:t>
        <a:bodyPr/>
        <a:lstStyle/>
        <a:p>
          <a:endParaRPr lang="it-IT"/>
        </a:p>
      </dgm:t>
    </dgm:pt>
    <dgm:pt modelId="{6C4AB893-83FB-4E20-BADD-D9C900E50A12}">
      <dgm:prSet phldrT="[Testo]"/>
      <dgm:spPr/>
      <dgm:t>
        <a:bodyPr/>
        <a:lstStyle/>
        <a:p>
          <a:r>
            <a:rPr lang="it-IT" dirty="0" smtClean="0"/>
            <a:t>AMYCOFOREST UE </a:t>
          </a:r>
          <a:r>
            <a:rPr lang="it-IT" dirty="0" err="1" smtClean="0"/>
            <a:t>Alcotra</a:t>
          </a:r>
          <a:r>
            <a:rPr lang="it-IT" dirty="0" smtClean="0"/>
            <a:t>: </a:t>
          </a:r>
          <a:r>
            <a:rPr lang="it-IT" dirty="0" err="1" smtClean="0"/>
            <a:t>demonstration</a:t>
          </a:r>
          <a:r>
            <a:rPr lang="it-IT" dirty="0" smtClean="0"/>
            <a:t> and </a:t>
          </a:r>
          <a:r>
            <a:rPr lang="it-IT" dirty="0" err="1" smtClean="0"/>
            <a:t>dissemination</a:t>
          </a:r>
          <a:r>
            <a:rPr lang="it-IT" dirty="0" smtClean="0"/>
            <a:t> of </a:t>
          </a:r>
          <a:r>
            <a:rPr lang="it-IT" dirty="0" err="1" smtClean="0"/>
            <a:t>forestry</a:t>
          </a:r>
          <a:r>
            <a:rPr lang="it-IT" dirty="0" smtClean="0"/>
            <a:t> </a:t>
          </a:r>
          <a:r>
            <a:rPr lang="it-IT" dirty="0" err="1" smtClean="0"/>
            <a:t>models</a:t>
          </a:r>
          <a:r>
            <a:rPr lang="it-IT" dirty="0" smtClean="0"/>
            <a:t> </a:t>
          </a:r>
          <a:r>
            <a:rPr lang="it-IT" dirty="0" err="1" smtClean="0"/>
            <a:t>aimed</a:t>
          </a:r>
          <a:r>
            <a:rPr lang="it-IT" dirty="0" smtClean="0"/>
            <a:t> </a:t>
          </a:r>
          <a:r>
            <a:rPr lang="it-IT" dirty="0" err="1" smtClean="0"/>
            <a:t>at</a:t>
          </a:r>
          <a:r>
            <a:rPr lang="it-IT" dirty="0" smtClean="0"/>
            <a:t> </a:t>
          </a:r>
          <a:r>
            <a:rPr lang="it-IT" dirty="0" err="1" smtClean="0"/>
            <a:t>increasing</a:t>
          </a:r>
          <a:r>
            <a:rPr lang="it-IT" dirty="0" smtClean="0"/>
            <a:t> </a:t>
          </a:r>
          <a:r>
            <a:rPr lang="it-IT" dirty="0" err="1" smtClean="0"/>
            <a:t>mycological</a:t>
          </a:r>
          <a:r>
            <a:rPr lang="it-IT" dirty="0" smtClean="0"/>
            <a:t> </a:t>
          </a:r>
          <a:r>
            <a:rPr lang="it-IT" dirty="0" err="1" smtClean="0"/>
            <a:t>productivity</a:t>
          </a:r>
          <a:r>
            <a:rPr lang="it-IT" dirty="0" smtClean="0"/>
            <a:t>, </a:t>
          </a:r>
          <a:r>
            <a:rPr lang="it-IT" dirty="0" err="1" smtClean="0"/>
            <a:t>safeguarding</a:t>
          </a:r>
          <a:r>
            <a:rPr lang="it-IT" dirty="0" smtClean="0"/>
            <a:t> </a:t>
          </a:r>
          <a:r>
            <a:rPr lang="it-IT" dirty="0" err="1" smtClean="0"/>
            <a:t>biodiversity</a:t>
          </a:r>
          <a:r>
            <a:rPr lang="it-IT" dirty="0" smtClean="0"/>
            <a:t> and </a:t>
          </a:r>
          <a:r>
            <a:rPr lang="it-IT" dirty="0" err="1" smtClean="0"/>
            <a:t>ecosystemic</a:t>
          </a:r>
          <a:r>
            <a:rPr lang="it-IT" dirty="0" smtClean="0"/>
            <a:t> </a:t>
          </a:r>
          <a:r>
            <a:rPr lang="it-IT" dirty="0" err="1" smtClean="0"/>
            <a:t>efficiency</a:t>
          </a:r>
          <a:r>
            <a:rPr lang="it-IT" dirty="0" smtClean="0"/>
            <a:t> of </a:t>
          </a:r>
          <a:r>
            <a:rPr lang="it-IT" dirty="0" err="1" smtClean="0"/>
            <a:t>forests</a:t>
          </a:r>
          <a:endParaRPr lang="it-IT" dirty="0"/>
        </a:p>
      </dgm:t>
    </dgm:pt>
    <dgm:pt modelId="{8039AB67-A70F-4CF0-BC1C-123474B3BE2C}" type="parTrans" cxnId="{989EF32E-DB68-43DD-97FE-A71E65B41CCB}">
      <dgm:prSet/>
      <dgm:spPr/>
      <dgm:t>
        <a:bodyPr/>
        <a:lstStyle/>
        <a:p>
          <a:endParaRPr lang="it-IT"/>
        </a:p>
      </dgm:t>
    </dgm:pt>
    <dgm:pt modelId="{E33BCD8A-9469-4DB3-BB57-50368F5864C3}" type="sibTrans" cxnId="{989EF32E-DB68-43DD-97FE-A71E65B41CCB}">
      <dgm:prSet/>
      <dgm:spPr/>
      <dgm:t>
        <a:bodyPr/>
        <a:lstStyle/>
        <a:p>
          <a:endParaRPr lang="it-IT"/>
        </a:p>
      </dgm:t>
    </dgm:pt>
    <dgm:pt modelId="{474277F7-381C-4298-BF93-0299A5409B58}">
      <dgm:prSet phldrT="[Testo]"/>
      <dgm:spPr/>
      <dgm:t>
        <a:bodyPr/>
        <a:lstStyle/>
        <a:p>
          <a:r>
            <a:rPr lang="it-IT" dirty="0" err="1" smtClean="0"/>
            <a:t>Contact</a:t>
          </a:r>
          <a:r>
            <a:rPr lang="it-IT" dirty="0" smtClean="0"/>
            <a:t>: </a:t>
          </a:r>
          <a:r>
            <a:rPr lang="it-IT" dirty="0" smtClean="0">
              <a:hlinkClick xmlns:r="http://schemas.openxmlformats.org/officeDocument/2006/relationships" r:id="rId1"/>
            </a:rPr>
            <a:t>cinzia.barbieri@unito.it</a:t>
          </a:r>
          <a:endParaRPr lang="it-IT" dirty="0"/>
        </a:p>
      </dgm:t>
    </dgm:pt>
    <dgm:pt modelId="{14378A2B-9BF4-44FE-BE97-F3395CFEE2AB}" type="parTrans" cxnId="{EC625091-EEB3-4F9E-B0BD-C8D0D6533892}">
      <dgm:prSet/>
      <dgm:spPr/>
      <dgm:t>
        <a:bodyPr/>
        <a:lstStyle/>
        <a:p>
          <a:endParaRPr lang="it-IT"/>
        </a:p>
      </dgm:t>
    </dgm:pt>
    <dgm:pt modelId="{9587C251-93A9-4012-8719-1241D6166829}" type="sibTrans" cxnId="{EC625091-EEB3-4F9E-B0BD-C8D0D6533892}">
      <dgm:prSet/>
      <dgm:spPr/>
      <dgm:t>
        <a:bodyPr/>
        <a:lstStyle/>
        <a:p>
          <a:endParaRPr lang="it-IT"/>
        </a:p>
      </dgm:t>
    </dgm:pt>
    <dgm:pt modelId="{52B9CBD2-ED79-47A6-A2A5-148DAD4BE99B}">
      <dgm:prSet phldrT="[Testo]"/>
      <dgm:spPr/>
      <dgm:t>
        <a:bodyPr/>
        <a:lstStyle/>
        <a:p>
          <a:r>
            <a:rPr lang="it-IT" dirty="0" err="1" smtClean="0"/>
            <a:t>Contact</a:t>
          </a:r>
          <a:r>
            <a:rPr lang="it-IT" dirty="0" smtClean="0"/>
            <a:t>: </a:t>
          </a:r>
          <a:r>
            <a:rPr lang="it-IT" dirty="0" smtClean="0">
              <a:hlinkClick xmlns:r="http://schemas.openxmlformats.org/officeDocument/2006/relationships" r:id="rId2"/>
            </a:rPr>
            <a:t>filippo.brun@unito.it</a:t>
          </a:r>
          <a:endParaRPr lang="it-IT" dirty="0"/>
        </a:p>
      </dgm:t>
    </dgm:pt>
    <dgm:pt modelId="{35D19FE3-6BBF-402B-8645-90459F730B88}" type="parTrans" cxnId="{13981699-E93F-4DC3-8BA0-3D8AFBD7AD1B}">
      <dgm:prSet/>
      <dgm:spPr/>
      <dgm:t>
        <a:bodyPr/>
        <a:lstStyle/>
        <a:p>
          <a:endParaRPr lang="it-IT"/>
        </a:p>
      </dgm:t>
    </dgm:pt>
    <dgm:pt modelId="{E01A05F8-D5CA-426C-A83A-0AB068C4C24A}" type="sibTrans" cxnId="{13981699-E93F-4DC3-8BA0-3D8AFBD7AD1B}">
      <dgm:prSet/>
      <dgm:spPr/>
      <dgm:t>
        <a:bodyPr/>
        <a:lstStyle/>
        <a:p>
          <a:endParaRPr lang="it-IT"/>
        </a:p>
      </dgm:t>
    </dgm:pt>
    <dgm:pt modelId="{1203C5CB-F81D-4BE2-85FD-4CAA351CC3C9}">
      <dgm:prSet phldrT="[Testo]"/>
      <dgm:spPr/>
      <dgm:t>
        <a:bodyPr/>
        <a:lstStyle/>
        <a:p>
          <a:r>
            <a:rPr lang="it-IT" dirty="0" err="1" smtClean="0"/>
            <a:t>Contact</a:t>
          </a:r>
          <a:r>
            <a:rPr lang="it-IT" dirty="0" smtClean="0"/>
            <a:t>: </a:t>
          </a:r>
          <a:r>
            <a:rPr lang="it-IT" dirty="0" smtClean="0">
              <a:hlinkClick xmlns:r="http://schemas.openxmlformats.org/officeDocument/2006/relationships" r:id="rId3"/>
            </a:rPr>
            <a:t>teresina.mancuso@unito.it</a:t>
          </a:r>
          <a:endParaRPr lang="it-IT" dirty="0"/>
        </a:p>
      </dgm:t>
    </dgm:pt>
    <dgm:pt modelId="{3334D945-3881-49E4-B292-0FF783DA4AE3}" type="parTrans" cxnId="{A7C8A316-3992-4D98-98EE-67C7C3FD2BB6}">
      <dgm:prSet/>
      <dgm:spPr/>
      <dgm:t>
        <a:bodyPr/>
        <a:lstStyle/>
        <a:p>
          <a:endParaRPr lang="it-IT"/>
        </a:p>
      </dgm:t>
    </dgm:pt>
    <dgm:pt modelId="{2F02F8E9-E736-4FF3-B477-A03D54B09900}" type="sibTrans" cxnId="{A7C8A316-3992-4D98-98EE-67C7C3FD2BB6}">
      <dgm:prSet/>
      <dgm:spPr/>
      <dgm:t>
        <a:bodyPr/>
        <a:lstStyle/>
        <a:p>
          <a:endParaRPr lang="it-IT"/>
        </a:p>
      </dgm:t>
    </dgm:pt>
    <dgm:pt modelId="{6CD2BAE3-0DC6-454D-A0C6-59CAD0BE5D7F}">
      <dgm:prSet phldrT="[Testo]"/>
      <dgm:spPr/>
      <dgm:t>
        <a:bodyPr/>
        <a:lstStyle/>
        <a:p>
          <a:r>
            <a:rPr lang="it-IT" dirty="0" err="1" smtClean="0"/>
            <a:t>Specialwheat</a:t>
          </a:r>
          <a:r>
            <a:rPr lang="it-IT" dirty="0" smtClean="0"/>
            <a:t>: </a:t>
          </a:r>
          <a:r>
            <a:rPr lang="it-IT" dirty="0" err="1" smtClean="0"/>
            <a:t>advanced</a:t>
          </a:r>
          <a:r>
            <a:rPr lang="it-IT" dirty="0" smtClean="0"/>
            <a:t> chain of special </a:t>
          </a:r>
          <a:r>
            <a:rPr lang="it-IT" dirty="0" err="1" smtClean="0"/>
            <a:t>wheats</a:t>
          </a:r>
          <a:r>
            <a:rPr lang="it-IT" dirty="0" smtClean="0"/>
            <a:t> for </a:t>
          </a:r>
          <a:r>
            <a:rPr lang="it-IT" dirty="0" err="1" smtClean="0"/>
            <a:t>food</a:t>
          </a:r>
          <a:r>
            <a:rPr lang="it-IT" dirty="0" smtClean="0"/>
            <a:t> </a:t>
          </a:r>
          <a:r>
            <a:rPr lang="it-IT" dirty="0" err="1" smtClean="0"/>
            <a:t>industry</a:t>
          </a:r>
          <a:endParaRPr lang="it-IT" dirty="0"/>
        </a:p>
      </dgm:t>
    </dgm:pt>
    <dgm:pt modelId="{DA5BB155-7763-46A3-A55D-D3F793DFF055}" type="parTrans" cxnId="{7A203E93-0A69-45C5-914F-A7D13ABFFAB9}">
      <dgm:prSet/>
      <dgm:spPr/>
      <dgm:t>
        <a:bodyPr/>
        <a:lstStyle/>
        <a:p>
          <a:endParaRPr lang="it-IT"/>
        </a:p>
      </dgm:t>
    </dgm:pt>
    <dgm:pt modelId="{4577511B-F88E-4A95-92E4-C35C27E53E83}" type="sibTrans" cxnId="{7A203E93-0A69-45C5-914F-A7D13ABFFAB9}">
      <dgm:prSet/>
      <dgm:spPr/>
      <dgm:t>
        <a:bodyPr/>
        <a:lstStyle/>
        <a:p>
          <a:endParaRPr lang="it-IT"/>
        </a:p>
      </dgm:t>
    </dgm:pt>
    <dgm:pt modelId="{C25ADC3A-0F55-4939-8853-9A873F20B9B1}" type="pres">
      <dgm:prSet presAssocID="{C77E57FC-A97D-4B24-90FB-D6BF070354EC}" presName="linear" presStyleCnt="0">
        <dgm:presLayoutVars>
          <dgm:dir/>
          <dgm:animLvl val="lvl"/>
          <dgm:resizeHandles val="exact"/>
        </dgm:presLayoutVars>
      </dgm:prSet>
      <dgm:spPr/>
      <dgm:t>
        <a:bodyPr/>
        <a:lstStyle/>
        <a:p>
          <a:endParaRPr lang="it-IT"/>
        </a:p>
      </dgm:t>
    </dgm:pt>
    <dgm:pt modelId="{6C38B4B3-FFB8-487E-9F61-5FAC0618EB47}" type="pres">
      <dgm:prSet presAssocID="{463FC05C-9056-465D-84BD-E99082EB880B}" presName="parentLin" presStyleCnt="0"/>
      <dgm:spPr/>
    </dgm:pt>
    <dgm:pt modelId="{EF686C33-B4B8-41CB-AC3B-A9F64ABEF308}" type="pres">
      <dgm:prSet presAssocID="{463FC05C-9056-465D-84BD-E99082EB880B}" presName="parentLeftMargin" presStyleLbl="node1" presStyleIdx="0" presStyleCnt="3"/>
      <dgm:spPr/>
      <dgm:t>
        <a:bodyPr/>
        <a:lstStyle/>
        <a:p>
          <a:endParaRPr lang="it-IT"/>
        </a:p>
      </dgm:t>
    </dgm:pt>
    <dgm:pt modelId="{58A6E65F-846E-4F95-9585-89DDE6BA2019}" type="pres">
      <dgm:prSet presAssocID="{463FC05C-9056-465D-84BD-E99082EB880B}" presName="parentText" presStyleLbl="node1" presStyleIdx="0" presStyleCnt="3">
        <dgm:presLayoutVars>
          <dgm:chMax val="0"/>
          <dgm:bulletEnabled val="1"/>
        </dgm:presLayoutVars>
      </dgm:prSet>
      <dgm:spPr/>
      <dgm:t>
        <a:bodyPr/>
        <a:lstStyle/>
        <a:p>
          <a:endParaRPr lang="it-IT"/>
        </a:p>
      </dgm:t>
    </dgm:pt>
    <dgm:pt modelId="{B030DC14-41A3-4AD2-AAEF-D85721B0ECA7}" type="pres">
      <dgm:prSet presAssocID="{463FC05C-9056-465D-84BD-E99082EB880B}" presName="negativeSpace" presStyleCnt="0"/>
      <dgm:spPr/>
    </dgm:pt>
    <dgm:pt modelId="{7795A9A2-8797-408E-B851-4C22C2617CF6}" type="pres">
      <dgm:prSet presAssocID="{463FC05C-9056-465D-84BD-E99082EB880B}" presName="childText" presStyleLbl="conFgAcc1" presStyleIdx="0" presStyleCnt="3">
        <dgm:presLayoutVars>
          <dgm:bulletEnabled val="1"/>
        </dgm:presLayoutVars>
      </dgm:prSet>
      <dgm:spPr/>
      <dgm:t>
        <a:bodyPr/>
        <a:lstStyle/>
        <a:p>
          <a:endParaRPr lang="it-IT"/>
        </a:p>
      </dgm:t>
    </dgm:pt>
    <dgm:pt modelId="{5074D026-A491-4E3F-9993-0015BFF43A53}" type="pres">
      <dgm:prSet presAssocID="{F509B2E0-2925-4220-9FC5-36914AAF060F}" presName="spaceBetweenRectangles" presStyleCnt="0"/>
      <dgm:spPr/>
    </dgm:pt>
    <dgm:pt modelId="{2889F4B7-6B71-4E60-AC80-62B3CEC38D8E}" type="pres">
      <dgm:prSet presAssocID="{AEB9E1F5-6F52-45EE-8153-F46D9C08D5A5}" presName="parentLin" presStyleCnt="0"/>
      <dgm:spPr/>
    </dgm:pt>
    <dgm:pt modelId="{C86C3390-4D8B-4F34-9AFA-CA154FD20A5A}" type="pres">
      <dgm:prSet presAssocID="{AEB9E1F5-6F52-45EE-8153-F46D9C08D5A5}" presName="parentLeftMargin" presStyleLbl="node1" presStyleIdx="0" presStyleCnt="3"/>
      <dgm:spPr/>
      <dgm:t>
        <a:bodyPr/>
        <a:lstStyle/>
        <a:p>
          <a:endParaRPr lang="it-IT"/>
        </a:p>
      </dgm:t>
    </dgm:pt>
    <dgm:pt modelId="{CE73EB1D-9129-42AF-800D-836068F7C113}" type="pres">
      <dgm:prSet presAssocID="{AEB9E1F5-6F52-45EE-8153-F46D9C08D5A5}" presName="parentText" presStyleLbl="node1" presStyleIdx="1" presStyleCnt="3">
        <dgm:presLayoutVars>
          <dgm:chMax val="0"/>
          <dgm:bulletEnabled val="1"/>
        </dgm:presLayoutVars>
      </dgm:prSet>
      <dgm:spPr/>
      <dgm:t>
        <a:bodyPr/>
        <a:lstStyle/>
        <a:p>
          <a:endParaRPr lang="it-IT"/>
        </a:p>
      </dgm:t>
    </dgm:pt>
    <dgm:pt modelId="{495DC168-169C-428F-8DD2-EAB48D25D212}" type="pres">
      <dgm:prSet presAssocID="{AEB9E1F5-6F52-45EE-8153-F46D9C08D5A5}" presName="negativeSpace" presStyleCnt="0"/>
      <dgm:spPr/>
    </dgm:pt>
    <dgm:pt modelId="{148FE2B8-D6A2-4141-9422-152D1BA2E6FD}" type="pres">
      <dgm:prSet presAssocID="{AEB9E1F5-6F52-45EE-8153-F46D9C08D5A5}" presName="childText" presStyleLbl="conFgAcc1" presStyleIdx="1" presStyleCnt="3" custLinFactNeighborY="-8369">
        <dgm:presLayoutVars>
          <dgm:bulletEnabled val="1"/>
        </dgm:presLayoutVars>
      </dgm:prSet>
      <dgm:spPr/>
      <dgm:t>
        <a:bodyPr/>
        <a:lstStyle/>
        <a:p>
          <a:endParaRPr lang="it-IT"/>
        </a:p>
      </dgm:t>
    </dgm:pt>
    <dgm:pt modelId="{91E10072-22FE-4DF7-A396-612D903DB087}" type="pres">
      <dgm:prSet presAssocID="{5446DC74-9F7C-4FC1-94B9-1B1939ED8EA6}" presName="spaceBetweenRectangles" presStyleCnt="0"/>
      <dgm:spPr/>
    </dgm:pt>
    <dgm:pt modelId="{31FC1A6E-3715-4604-BD8B-D1270037678A}" type="pres">
      <dgm:prSet presAssocID="{34F25860-3CE9-4922-AAAF-6F2A3C52AE00}" presName="parentLin" presStyleCnt="0"/>
      <dgm:spPr/>
    </dgm:pt>
    <dgm:pt modelId="{C3056BD7-3733-442B-BD5A-D6DF25DB7505}" type="pres">
      <dgm:prSet presAssocID="{34F25860-3CE9-4922-AAAF-6F2A3C52AE00}" presName="parentLeftMargin" presStyleLbl="node1" presStyleIdx="1" presStyleCnt="3"/>
      <dgm:spPr/>
      <dgm:t>
        <a:bodyPr/>
        <a:lstStyle/>
        <a:p>
          <a:endParaRPr lang="it-IT"/>
        </a:p>
      </dgm:t>
    </dgm:pt>
    <dgm:pt modelId="{6981E0D3-78BD-48C5-9C6F-CA936E6D4C07}" type="pres">
      <dgm:prSet presAssocID="{34F25860-3CE9-4922-AAAF-6F2A3C52AE00}" presName="parentText" presStyleLbl="node1" presStyleIdx="2" presStyleCnt="3">
        <dgm:presLayoutVars>
          <dgm:chMax val="0"/>
          <dgm:bulletEnabled val="1"/>
        </dgm:presLayoutVars>
      </dgm:prSet>
      <dgm:spPr/>
      <dgm:t>
        <a:bodyPr/>
        <a:lstStyle/>
        <a:p>
          <a:endParaRPr lang="it-IT"/>
        </a:p>
      </dgm:t>
    </dgm:pt>
    <dgm:pt modelId="{3EBB22E4-50F1-4A92-BB83-D3BF48E57F7C}" type="pres">
      <dgm:prSet presAssocID="{34F25860-3CE9-4922-AAAF-6F2A3C52AE00}" presName="negativeSpace" presStyleCnt="0"/>
      <dgm:spPr/>
    </dgm:pt>
    <dgm:pt modelId="{93505C6B-9538-4624-9A9E-2217FF15AEBA}" type="pres">
      <dgm:prSet presAssocID="{34F25860-3CE9-4922-AAAF-6F2A3C52AE00}" presName="childText" presStyleLbl="conFgAcc1" presStyleIdx="2" presStyleCnt="3">
        <dgm:presLayoutVars>
          <dgm:bulletEnabled val="1"/>
        </dgm:presLayoutVars>
      </dgm:prSet>
      <dgm:spPr/>
      <dgm:t>
        <a:bodyPr/>
        <a:lstStyle/>
        <a:p>
          <a:endParaRPr lang="it-IT"/>
        </a:p>
      </dgm:t>
    </dgm:pt>
  </dgm:ptLst>
  <dgm:cxnLst>
    <dgm:cxn modelId="{9C964990-3673-4FCF-BC47-F8FBBC662BE0}" type="presOf" srcId="{6C4AB893-83FB-4E20-BADD-D9C900E50A12}" destId="{148FE2B8-D6A2-4141-9422-152D1BA2E6FD}" srcOrd="0" destOrd="3" presId="urn:microsoft.com/office/officeart/2005/8/layout/list1"/>
    <dgm:cxn modelId="{4280321E-824B-4B54-BE71-564F398AF579}" srcId="{34F25860-3CE9-4922-AAAF-6F2A3C52AE00}" destId="{DA00243C-42FA-43B2-84AA-228C838190D4}" srcOrd="0" destOrd="0" parTransId="{5EF82233-B6B3-4601-A349-C0E894F21150}" sibTransId="{FF9BD6F4-320E-47FD-85C2-22A2B14F7E27}"/>
    <dgm:cxn modelId="{926E257A-147B-4F26-80FB-07A450EAEF85}" srcId="{AEB9E1F5-6F52-45EE-8153-F46D9C08D5A5}" destId="{4D758CFC-E1E9-4587-8DAA-945C04CC911A}" srcOrd="1" destOrd="0" parTransId="{57DA361D-CC53-48AF-905A-2AE273FE76B5}" sibTransId="{8BE0A469-A6E9-423B-9897-3EF15B5C98C5}"/>
    <dgm:cxn modelId="{5CE58ABF-E2A7-4271-9A3C-DFBD455A2868}" srcId="{AEB9E1F5-6F52-45EE-8153-F46D9C08D5A5}" destId="{03C9EC93-3B9A-49D7-BE24-90D344F3BB1C}" srcOrd="2" destOrd="0" parTransId="{280FBD2B-0CA4-4975-BAB0-26BFB4DB57D8}" sibTransId="{73F7D2A7-BE90-4785-BAD3-E427B56449F8}"/>
    <dgm:cxn modelId="{959E800E-1997-4E12-8261-7354F8D03FF6}" type="presOf" srcId="{4D758CFC-E1E9-4587-8DAA-945C04CC911A}" destId="{148FE2B8-D6A2-4141-9422-152D1BA2E6FD}" srcOrd="0" destOrd="1" presId="urn:microsoft.com/office/officeart/2005/8/layout/list1"/>
    <dgm:cxn modelId="{FF85EB3E-A652-4273-A44E-A25C2B07CE27}" type="presOf" srcId="{34F25860-3CE9-4922-AAAF-6F2A3C52AE00}" destId="{C3056BD7-3733-442B-BD5A-D6DF25DB7505}" srcOrd="0" destOrd="0" presId="urn:microsoft.com/office/officeart/2005/8/layout/list1"/>
    <dgm:cxn modelId="{5ED74140-10EA-4D03-B7E3-DA10B25C7149}" type="presOf" srcId="{8C57D561-E638-4671-8867-F88DE7D06F09}" destId="{7795A9A2-8797-408E-B851-4C22C2617CF6}" srcOrd="0" destOrd="4" presId="urn:microsoft.com/office/officeart/2005/8/layout/list1"/>
    <dgm:cxn modelId="{3D22A471-80DF-4A54-BF12-401FA1A24732}" type="presOf" srcId="{52F6B7D3-FD4F-4D8B-8EFC-BE0DF4F67CA9}" destId="{7795A9A2-8797-408E-B851-4C22C2617CF6}" srcOrd="0" destOrd="2" presId="urn:microsoft.com/office/officeart/2005/8/layout/list1"/>
    <dgm:cxn modelId="{53D1ED02-FEA1-475E-9329-78478B2425A5}" type="presOf" srcId="{AEB9E1F5-6F52-45EE-8153-F46D9C08D5A5}" destId="{C86C3390-4D8B-4F34-9AFA-CA154FD20A5A}" srcOrd="0" destOrd="0" presId="urn:microsoft.com/office/officeart/2005/8/layout/list1"/>
    <dgm:cxn modelId="{7B7B45C3-D0DC-45BD-AEE9-5CA4A7677EC5}" type="presOf" srcId="{3E372C8E-8C27-4114-A029-F06A9738ED57}" destId="{7795A9A2-8797-408E-B851-4C22C2617CF6}" srcOrd="0" destOrd="0" presId="urn:microsoft.com/office/officeart/2005/8/layout/list1"/>
    <dgm:cxn modelId="{5E9F4AD6-3734-44DB-AF70-33B5EDCBCF24}" srcId="{AEB9E1F5-6F52-45EE-8153-F46D9C08D5A5}" destId="{87656843-FDD8-40AC-9DAA-F0C73DF23B9A}" srcOrd="0" destOrd="0" parTransId="{189D98AA-8FBC-4B43-9B86-4831B4710410}" sibTransId="{A05AD501-7059-4954-9D04-46A12ABA779A}"/>
    <dgm:cxn modelId="{5EEEFBF9-A592-4C5D-AC95-2BCD96666B11}" type="presOf" srcId="{474277F7-381C-4298-BF93-0299A5409B58}" destId="{7795A9A2-8797-408E-B851-4C22C2617CF6}" srcOrd="0" destOrd="1" presId="urn:microsoft.com/office/officeart/2005/8/layout/list1"/>
    <dgm:cxn modelId="{13981699-E93F-4DC3-8BA0-3D8AFBD7AD1B}" srcId="{52F6B7D3-FD4F-4D8B-8EFC-BE0DF4F67CA9}" destId="{52B9CBD2-ED79-47A6-A2A5-148DAD4BE99B}" srcOrd="0" destOrd="0" parTransId="{35D19FE3-6BBF-402B-8645-90459F730B88}" sibTransId="{E01A05F8-D5CA-426C-A83A-0AB068C4C24A}"/>
    <dgm:cxn modelId="{EC625091-EEB3-4F9E-B0BD-C8D0D6533892}" srcId="{3E372C8E-8C27-4114-A029-F06A9738ED57}" destId="{474277F7-381C-4298-BF93-0299A5409B58}" srcOrd="0" destOrd="0" parTransId="{14378A2B-9BF4-44FE-BE97-F3395CFEE2AB}" sibTransId="{9587C251-93A9-4012-8719-1241D6166829}"/>
    <dgm:cxn modelId="{FE95DC67-CA2C-40A3-B935-61DA6DAEB78E}" type="presOf" srcId="{AEB9E1F5-6F52-45EE-8153-F46D9C08D5A5}" destId="{CE73EB1D-9129-42AF-800D-836068F7C113}" srcOrd="1" destOrd="0" presId="urn:microsoft.com/office/officeart/2005/8/layout/list1"/>
    <dgm:cxn modelId="{093850A7-4093-454A-88D2-2C2DF003C476}" srcId="{463FC05C-9056-465D-84BD-E99082EB880B}" destId="{3E372C8E-8C27-4114-A029-F06A9738ED57}" srcOrd="0" destOrd="0" parTransId="{622BAA54-ECD6-458E-BB98-CA8DA0783D7B}" sibTransId="{6C70C162-C1DC-42B0-A719-1A8A80A5D034}"/>
    <dgm:cxn modelId="{CB9909C6-749A-46CE-A730-E8BAADF5C367}" type="presOf" srcId="{463FC05C-9056-465D-84BD-E99082EB880B}" destId="{EF686C33-B4B8-41CB-AC3B-A9F64ABEF308}" srcOrd="0" destOrd="0" presId="urn:microsoft.com/office/officeart/2005/8/layout/list1"/>
    <dgm:cxn modelId="{0C7A48D4-CE5E-48D3-B664-F26B85F5DCC6}" type="presOf" srcId="{463FC05C-9056-465D-84BD-E99082EB880B}" destId="{58A6E65F-846E-4F95-9585-89DDE6BA2019}" srcOrd="1" destOrd="0" presId="urn:microsoft.com/office/officeart/2005/8/layout/list1"/>
    <dgm:cxn modelId="{9F8676B6-5FA6-4C1B-9A8A-553FE601694D}" type="presOf" srcId="{C77E57FC-A97D-4B24-90FB-D6BF070354EC}" destId="{C25ADC3A-0F55-4939-8853-9A873F20B9B1}" srcOrd="0" destOrd="0" presId="urn:microsoft.com/office/officeart/2005/8/layout/list1"/>
    <dgm:cxn modelId="{B3473A5B-2881-43C5-AC0A-06357CAFC9DB}" type="presOf" srcId="{34F25860-3CE9-4922-AAAF-6F2A3C52AE00}" destId="{6981E0D3-78BD-48C5-9C6F-CA936E6D4C07}" srcOrd="1" destOrd="0" presId="urn:microsoft.com/office/officeart/2005/8/layout/list1"/>
    <dgm:cxn modelId="{7A203E93-0A69-45C5-914F-A7D13ABFFAB9}" srcId="{AEB9E1F5-6F52-45EE-8153-F46D9C08D5A5}" destId="{6CD2BAE3-0DC6-454D-A0C6-59CAD0BE5D7F}" srcOrd="4" destOrd="0" parTransId="{DA5BB155-7763-46A3-A55D-D3F793DFF055}" sibTransId="{4577511B-F88E-4A95-92E4-C35C27E53E83}"/>
    <dgm:cxn modelId="{989EF32E-DB68-43DD-97FE-A71E65B41CCB}" srcId="{AEB9E1F5-6F52-45EE-8153-F46D9C08D5A5}" destId="{6C4AB893-83FB-4E20-BADD-D9C900E50A12}" srcOrd="3" destOrd="0" parTransId="{8039AB67-A70F-4CF0-BC1C-123474B3BE2C}" sibTransId="{E33BCD8A-9469-4DB3-BB57-50368F5864C3}"/>
    <dgm:cxn modelId="{40EDC8E6-1BF9-406E-B098-2C051CDD39B1}" srcId="{C77E57FC-A97D-4B24-90FB-D6BF070354EC}" destId="{34F25860-3CE9-4922-AAAF-6F2A3C52AE00}" srcOrd="2" destOrd="0" parTransId="{67E94BA9-27D0-4418-9620-B77150340EB0}" sibTransId="{E9B6966C-3E38-474C-B1AA-DB331579E982}"/>
    <dgm:cxn modelId="{054DB38A-E13A-4100-9127-8DDEA6874D58}" srcId="{C77E57FC-A97D-4B24-90FB-D6BF070354EC}" destId="{AEB9E1F5-6F52-45EE-8153-F46D9C08D5A5}" srcOrd="1" destOrd="0" parTransId="{E5C9E454-E731-4F5C-89E3-1CD54EE27B34}" sibTransId="{5446DC74-9F7C-4FC1-94B9-1B1939ED8EA6}"/>
    <dgm:cxn modelId="{BAC83555-45B6-4C74-B856-ABEB6387708A}" type="presOf" srcId="{6CD2BAE3-0DC6-454D-A0C6-59CAD0BE5D7F}" destId="{148FE2B8-D6A2-4141-9422-152D1BA2E6FD}" srcOrd="0" destOrd="4" presId="urn:microsoft.com/office/officeart/2005/8/layout/list1"/>
    <dgm:cxn modelId="{F065ABC8-58B6-479D-AF36-AFF0AF32D008}" type="presOf" srcId="{DA00243C-42FA-43B2-84AA-228C838190D4}" destId="{93505C6B-9538-4624-9A9E-2217FF15AEBA}" srcOrd="0" destOrd="0" presId="urn:microsoft.com/office/officeart/2005/8/layout/list1"/>
    <dgm:cxn modelId="{6D98798F-D003-4CCB-A493-DCD49062A697}" srcId="{463FC05C-9056-465D-84BD-E99082EB880B}" destId="{52F6B7D3-FD4F-4D8B-8EFC-BE0DF4F67CA9}" srcOrd="1" destOrd="0" parTransId="{0A9400E3-08CF-49F0-8CE9-4D0E640B71E2}" sibTransId="{75DD92D9-7847-4F00-9D42-714E646C81DC}"/>
    <dgm:cxn modelId="{969F4CF8-DD71-4D18-9470-8A0E81941BE1}" type="presOf" srcId="{1203C5CB-F81D-4BE2-85FD-4CAA351CC3C9}" destId="{7795A9A2-8797-408E-B851-4C22C2617CF6}" srcOrd="0" destOrd="5" presId="urn:microsoft.com/office/officeart/2005/8/layout/list1"/>
    <dgm:cxn modelId="{B608E745-C2BB-4C5B-9178-8A885DF8E23D}" type="presOf" srcId="{03C9EC93-3B9A-49D7-BE24-90D344F3BB1C}" destId="{148FE2B8-D6A2-4141-9422-152D1BA2E6FD}" srcOrd="0" destOrd="2" presId="urn:microsoft.com/office/officeart/2005/8/layout/list1"/>
    <dgm:cxn modelId="{EE727771-0AB7-43A6-AE7F-8962164E2DA0}" type="presOf" srcId="{87656843-FDD8-40AC-9DAA-F0C73DF23B9A}" destId="{148FE2B8-D6A2-4141-9422-152D1BA2E6FD}" srcOrd="0" destOrd="0" presId="urn:microsoft.com/office/officeart/2005/8/layout/list1"/>
    <dgm:cxn modelId="{A7C8A316-3992-4D98-98EE-67C7C3FD2BB6}" srcId="{8C57D561-E638-4671-8867-F88DE7D06F09}" destId="{1203C5CB-F81D-4BE2-85FD-4CAA351CC3C9}" srcOrd="0" destOrd="0" parTransId="{3334D945-3881-49E4-B292-0FF783DA4AE3}" sibTransId="{2F02F8E9-E736-4FF3-B477-A03D54B09900}"/>
    <dgm:cxn modelId="{E76498D2-6C94-4CC3-8167-E84533424018}" srcId="{C77E57FC-A97D-4B24-90FB-D6BF070354EC}" destId="{463FC05C-9056-465D-84BD-E99082EB880B}" srcOrd="0" destOrd="0" parTransId="{7A9C4EEC-3C43-44C5-A021-EEB662744056}" sibTransId="{F509B2E0-2925-4220-9FC5-36914AAF060F}"/>
    <dgm:cxn modelId="{A14E401C-948A-432E-8CC7-E46D3494E823}" type="presOf" srcId="{52B9CBD2-ED79-47A6-A2A5-148DAD4BE99B}" destId="{7795A9A2-8797-408E-B851-4C22C2617CF6}" srcOrd="0" destOrd="3" presId="urn:microsoft.com/office/officeart/2005/8/layout/list1"/>
    <dgm:cxn modelId="{60C3F9FA-1644-4956-B715-D72D1A8254B5}" srcId="{463FC05C-9056-465D-84BD-E99082EB880B}" destId="{8C57D561-E638-4671-8867-F88DE7D06F09}" srcOrd="2" destOrd="0" parTransId="{A4EB1B39-B3E5-4715-8EB7-1B7E0C49357A}" sibTransId="{F15F8D80-739D-4A62-9E28-4D81B249D64A}"/>
    <dgm:cxn modelId="{B9E9C0AC-8BCD-4B3A-AEFE-A3B1D1991DB8}" type="presParOf" srcId="{C25ADC3A-0F55-4939-8853-9A873F20B9B1}" destId="{6C38B4B3-FFB8-487E-9F61-5FAC0618EB47}" srcOrd="0" destOrd="0" presId="urn:microsoft.com/office/officeart/2005/8/layout/list1"/>
    <dgm:cxn modelId="{6A486244-FF61-4678-AD24-23628244B8DA}" type="presParOf" srcId="{6C38B4B3-FFB8-487E-9F61-5FAC0618EB47}" destId="{EF686C33-B4B8-41CB-AC3B-A9F64ABEF308}" srcOrd="0" destOrd="0" presId="urn:microsoft.com/office/officeart/2005/8/layout/list1"/>
    <dgm:cxn modelId="{CCEE34E1-53DE-4177-89F3-3ED0C77F9377}" type="presParOf" srcId="{6C38B4B3-FFB8-487E-9F61-5FAC0618EB47}" destId="{58A6E65F-846E-4F95-9585-89DDE6BA2019}" srcOrd="1" destOrd="0" presId="urn:microsoft.com/office/officeart/2005/8/layout/list1"/>
    <dgm:cxn modelId="{5D8519DE-C18C-4C0E-AA9C-426CCC66571A}" type="presParOf" srcId="{C25ADC3A-0F55-4939-8853-9A873F20B9B1}" destId="{B030DC14-41A3-4AD2-AAEF-D85721B0ECA7}" srcOrd="1" destOrd="0" presId="urn:microsoft.com/office/officeart/2005/8/layout/list1"/>
    <dgm:cxn modelId="{5213BC24-AAE6-4FEC-A6C7-4D12A149F377}" type="presParOf" srcId="{C25ADC3A-0F55-4939-8853-9A873F20B9B1}" destId="{7795A9A2-8797-408E-B851-4C22C2617CF6}" srcOrd="2" destOrd="0" presId="urn:microsoft.com/office/officeart/2005/8/layout/list1"/>
    <dgm:cxn modelId="{0F6C940E-EF32-40FD-B31B-D1519EDB021F}" type="presParOf" srcId="{C25ADC3A-0F55-4939-8853-9A873F20B9B1}" destId="{5074D026-A491-4E3F-9993-0015BFF43A53}" srcOrd="3" destOrd="0" presId="urn:microsoft.com/office/officeart/2005/8/layout/list1"/>
    <dgm:cxn modelId="{ADF76BD9-5B6C-456A-B080-4CBDE573CFE6}" type="presParOf" srcId="{C25ADC3A-0F55-4939-8853-9A873F20B9B1}" destId="{2889F4B7-6B71-4E60-AC80-62B3CEC38D8E}" srcOrd="4" destOrd="0" presId="urn:microsoft.com/office/officeart/2005/8/layout/list1"/>
    <dgm:cxn modelId="{328DC8E9-6546-4294-8337-61B372CB9E91}" type="presParOf" srcId="{2889F4B7-6B71-4E60-AC80-62B3CEC38D8E}" destId="{C86C3390-4D8B-4F34-9AFA-CA154FD20A5A}" srcOrd="0" destOrd="0" presId="urn:microsoft.com/office/officeart/2005/8/layout/list1"/>
    <dgm:cxn modelId="{D8FEDCE8-DC09-4BE4-B2F0-869F7133ED7F}" type="presParOf" srcId="{2889F4B7-6B71-4E60-AC80-62B3CEC38D8E}" destId="{CE73EB1D-9129-42AF-800D-836068F7C113}" srcOrd="1" destOrd="0" presId="urn:microsoft.com/office/officeart/2005/8/layout/list1"/>
    <dgm:cxn modelId="{8434A39C-16E1-41BC-84E0-1251A00203F4}" type="presParOf" srcId="{C25ADC3A-0F55-4939-8853-9A873F20B9B1}" destId="{495DC168-169C-428F-8DD2-EAB48D25D212}" srcOrd="5" destOrd="0" presId="urn:microsoft.com/office/officeart/2005/8/layout/list1"/>
    <dgm:cxn modelId="{CAF728FC-09EF-4636-B49A-E82F2F838549}" type="presParOf" srcId="{C25ADC3A-0F55-4939-8853-9A873F20B9B1}" destId="{148FE2B8-D6A2-4141-9422-152D1BA2E6FD}" srcOrd="6" destOrd="0" presId="urn:microsoft.com/office/officeart/2005/8/layout/list1"/>
    <dgm:cxn modelId="{6100D80F-5649-4AB7-AC97-CCA46E17FDEE}" type="presParOf" srcId="{C25ADC3A-0F55-4939-8853-9A873F20B9B1}" destId="{91E10072-22FE-4DF7-A396-612D903DB087}" srcOrd="7" destOrd="0" presId="urn:microsoft.com/office/officeart/2005/8/layout/list1"/>
    <dgm:cxn modelId="{37AD9DBB-6C77-4202-8949-D4A7F563795F}" type="presParOf" srcId="{C25ADC3A-0F55-4939-8853-9A873F20B9B1}" destId="{31FC1A6E-3715-4604-BD8B-D1270037678A}" srcOrd="8" destOrd="0" presId="urn:microsoft.com/office/officeart/2005/8/layout/list1"/>
    <dgm:cxn modelId="{97674467-63D1-4B57-A2CC-BB2A7CF57F56}" type="presParOf" srcId="{31FC1A6E-3715-4604-BD8B-D1270037678A}" destId="{C3056BD7-3733-442B-BD5A-D6DF25DB7505}" srcOrd="0" destOrd="0" presId="urn:microsoft.com/office/officeart/2005/8/layout/list1"/>
    <dgm:cxn modelId="{4F484BD0-C520-441D-AD9E-9D25EF6CE4D8}" type="presParOf" srcId="{31FC1A6E-3715-4604-BD8B-D1270037678A}" destId="{6981E0D3-78BD-48C5-9C6F-CA936E6D4C07}" srcOrd="1" destOrd="0" presId="urn:microsoft.com/office/officeart/2005/8/layout/list1"/>
    <dgm:cxn modelId="{BD4FC9DC-6FEF-4C53-8E4F-E4639E392EA1}" type="presParOf" srcId="{C25ADC3A-0F55-4939-8853-9A873F20B9B1}" destId="{3EBB22E4-50F1-4A92-BB83-D3BF48E57F7C}" srcOrd="9" destOrd="0" presId="urn:microsoft.com/office/officeart/2005/8/layout/list1"/>
    <dgm:cxn modelId="{B9AACDE0-FC90-4B4E-ABF2-D4CFEB9A9C71}" type="presParOf" srcId="{C25ADC3A-0F55-4939-8853-9A873F20B9B1}" destId="{93505C6B-9538-4624-9A9E-2217FF15AEBA}" srcOrd="10"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BCFB7A4-774E-49A8-86BB-A4825243C67C}" type="doc">
      <dgm:prSet loTypeId="urn:microsoft.com/office/officeart/2005/8/layout/vList4" loCatId="list" qsTypeId="urn:microsoft.com/office/officeart/2005/8/quickstyle/simple2" qsCatId="simple" csTypeId="urn:microsoft.com/office/officeart/2005/8/colors/accent1_4" csCatId="accent1" phldr="1"/>
      <dgm:spPr/>
      <dgm:t>
        <a:bodyPr/>
        <a:lstStyle/>
        <a:p>
          <a:endParaRPr lang="it-IT"/>
        </a:p>
      </dgm:t>
    </dgm:pt>
    <dgm:pt modelId="{D9EBC986-D738-4A0E-B224-EFEA1740A1AE}">
      <dgm:prSet/>
      <dgm:spPr/>
      <dgm:t>
        <a:bodyPr/>
        <a:lstStyle/>
        <a:p>
          <a:pPr rtl="0"/>
          <a:r>
            <a:rPr lang="en-GB" dirty="0" smtClean="0"/>
            <a:t>Agronomy and Herbaceous Cultivations</a:t>
          </a:r>
        </a:p>
      </dgm:t>
    </dgm:pt>
    <dgm:pt modelId="{5B160BBE-B95F-427A-8B35-F97EBB23761A}" type="parTrans" cxnId="{B1DBD843-2DD7-4BE6-8BF3-3329FA309B4A}">
      <dgm:prSet/>
      <dgm:spPr/>
      <dgm:t>
        <a:bodyPr/>
        <a:lstStyle/>
        <a:p>
          <a:endParaRPr lang="it-IT"/>
        </a:p>
      </dgm:t>
    </dgm:pt>
    <dgm:pt modelId="{09F8AD52-F85D-4AEA-85A9-7000B6C07C78}" type="sibTrans" cxnId="{B1DBD843-2DD7-4BE6-8BF3-3329FA309B4A}">
      <dgm:prSet/>
      <dgm:spPr/>
      <dgm:t>
        <a:bodyPr/>
        <a:lstStyle/>
        <a:p>
          <a:endParaRPr lang="it-IT"/>
        </a:p>
      </dgm:t>
    </dgm:pt>
    <dgm:pt modelId="{1DD6F02A-FAAE-49C1-9DB4-D7D3F89A4913}" type="pres">
      <dgm:prSet presAssocID="{7BCFB7A4-774E-49A8-86BB-A4825243C67C}" presName="linear" presStyleCnt="0">
        <dgm:presLayoutVars>
          <dgm:dir/>
          <dgm:resizeHandles val="exact"/>
        </dgm:presLayoutVars>
      </dgm:prSet>
      <dgm:spPr/>
      <dgm:t>
        <a:bodyPr/>
        <a:lstStyle/>
        <a:p>
          <a:endParaRPr lang="it-IT"/>
        </a:p>
      </dgm:t>
    </dgm:pt>
    <dgm:pt modelId="{46047D9E-CDB4-4BB7-8F9F-B730375B4CE6}" type="pres">
      <dgm:prSet presAssocID="{D9EBC986-D738-4A0E-B224-EFEA1740A1AE}" presName="comp" presStyleCnt="0"/>
      <dgm:spPr/>
    </dgm:pt>
    <dgm:pt modelId="{9A2C26DE-5578-4621-9ADD-21E7A1B3901B}" type="pres">
      <dgm:prSet presAssocID="{D9EBC986-D738-4A0E-B224-EFEA1740A1AE}" presName="box" presStyleLbl="node1" presStyleIdx="0" presStyleCnt="1"/>
      <dgm:spPr/>
      <dgm:t>
        <a:bodyPr/>
        <a:lstStyle/>
        <a:p>
          <a:endParaRPr lang="it-IT"/>
        </a:p>
      </dgm:t>
    </dgm:pt>
    <dgm:pt modelId="{057B881E-0D44-4880-B565-AA3AF5BE9F7B}" type="pres">
      <dgm:prSet presAssocID="{D9EBC986-D738-4A0E-B224-EFEA1740A1AE}" presName="img"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18000" b="-18000"/>
          </a:stretch>
        </a:blipFill>
      </dgm:spPr>
      <dgm:t>
        <a:bodyPr/>
        <a:lstStyle/>
        <a:p>
          <a:endParaRPr lang="it-IT"/>
        </a:p>
      </dgm:t>
    </dgm:pt>
    <dgm:pt modelId="{556F9C46-B286-4347-B820-E219DE879C43}" type="pres">
      <dgm:prSet presAssocID="{D9EBC986-D738-4A0E-B224-EFEA1740A1AE}" presName="text" presStyleLbl="node1" presStyleIdx="0" presStyleCnt="1">
        <dgm:presLayoutVars>
          <dgm:bulletEnabled val="1"/>
        </dgm:presLayoutVars>
      </dgm:prSet>
      <dgm:spPr/>
      <dgm:t>
        <a:bodyPr/>
        <a:lstStyle/>
        <a:p>
          <a:endParaRPr lang="it-IT"/>
        </a:p>
      </dgm:t>
    </dgm:pt>
  </dgm:ptLst>
  <dgm:cxnLst>
    <dgm:cxn modelId="{D7C87469-FE98-4F33-B9C1-CA8F9DE9757B}" type="presOf" srcId="{D9EBC986-D738-4A0E-B224-EFEA1740A1AE}" destId="{9A2C26DE-5578-4621-9ADD-21E7A1B3901B}" srcOrd="0" destOrd="0" presId="urn:microsoft.com/office/officeart/2005/8/layout/vList4"/>
    <dgm:cxn modelId="{CAAC2AAD-4111-4B50-B484-E28FAAF6171F}" type="presOf" srcId="{7BCFB7A4-774E-49A8-86BB-A4825243C67C}" destId="{1DD6F02A-FAAE-49C1-9DB4-D7D3F89A4913}" srcOrd="0" destOrd="0" presId="urn:microsoft.com/office/officeart/2005/8/layout/vList4"/>
    <dgm:cxn modelId="{E97E4AA9-6F28-4E8D-AB7D-76FDD1A9E814}" type="presOf" srcId="{D9EBC986-D738-4A0E-B224-EFEA1740A1AE}" destId="{556F9C46-B286-4347-B820-E219DE879C43}" srcOrd="1" destOrd="0" presId="urn:microsoft.com/office/officeart/2005/8/layout/vList4"/>
    <dgm:cxn modelId="{B1DBD843-2DD7-4BE6-8BF3-3329FA309B4A}" srcId="{7BCFB7A4-774E-49A8-86BB-A4825243C67C}" destId="{D9EBC986-D738-4A0E-B224-EFEA1740A1AE}" srcOrd="0" destOrd="0" parTransId="{5B160BBE-B95F-427A-8B35-F97EBB23761A}" sibTransId="{09F8AD52-F85D-4AEA-85A9-7000B6C07C78}"/>
    <dgm:cxn modelId="{60064316-9933-4314-BBE6-1B217AC66AAC}" type="presParOf" srcId="{1DD6F02A-FAAE-49C1-9DB4-D7D3F89A4913}" destId="{46047D9E-CDB4-4BB7-8F9F-B730375B4CE6}" srcOrd="0" destOrd="0" presId="urn:microsoft.com/office/officeart/2005/8/layout/vList4"/>
    <dgm:cxn modelId="{84CC3EFD-D4C0-4C4D-8AE1-91BFF8871CF1}" type="presParOf" srcId="{46047D9E-CDB4-4BB7-8F9F-B730375B4CE6}" destId="{9A2C26DE-5578-4621-9ADD-21E7A1B3901B}" srcOrd="0" destOrd="0" presId="urn:microsoft.com/office/officeart/2005/8/layout/vList4"/>
    <dgm:cxn modelId="{B50E0F18-AC0D-472D-80AD-412228B4C6AE}" type="presParOf" srcId="{46047D9E-CDB4-4BB7-8F9F-B730375B4CE6}" destId="{057B881E-0D44-4880-B565-AA3AF5BE9F7B}" srcOrd="1" destOrd="0" presId="urn:microsoft.com/office/officeart/2005/8/layout/vList4"/>
    <dgm:cxn modelId="{64ECC83B-9AAF-447E-8B27-FCAC8B49DB78}" type="presParOf" srcId="{46047D9E-CDB4-4BB7-8F9F-B730375B4CE6}" destId="{556F9C46-B286-4347-B820-E219DE879C43}"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77E57FC-A97D-4B24-90FB-D6BF070354EC}" type="doc">
      <dgm:prSet loTypeId="urn:microsoft.com/office/officeart/2005/8/layout/list1" loCatId="list" qsTypeId="urn:microsoft.com/office/officeart/2005/8/quickstyle/simple2" qsCatId="simple" csTypeId="urn:microsoft.com/office/officeart/2005/8/colors/accent1_4" csCatId="accent1" phldr="1"/>
      <dgm:spPr/>
      <dgm:t>
        <a:bodyPr/>
        <a:lstStyle/>
        <a:p>
          <a:endParaRPr lang="it-IT"/>
        </a:p>
      </dgm:t>
    </dgm:pt>
    <dgm:pt modelId="{463FC05C-9056-465D-84BD-E99082EB880B}">
      <dgm:prSet phldrT="[Testo]"/>
      <dgm:spPr/>
      <dgm:t>
        <a:bodyPr/>
        <a:lstStyle/>
        <a:p>
          <a:r>
            <a:rPr lang="en-US" noProof="0" dirty="0" smtClean="0"/>
            <a:t>Researches</a:t>
          </a:r>
          <a:endParaRPr lang="en-US" noProof="0" dirty="0"/>
        </a:p>
      </dgm:t>
    </dgm:pt>
    <dgm:pt modelId="{7A9C4EEC-3C43-44C5-A021-EEB662744056}" type="parTrans" cxnId="{E76498D2-6C94-4CC3-8167-E84533424018}">
      <dgm:prSet/>
      <dgm:spPr/>
      <dgm:t>
        <a:bodyPr/>
        <a:lstStyle/>
        <a:p>
          <a:endParaRPr lang="it-IT"/>
        </a:p>
      </dgm:t>
    </dgm:pt>
    <dgm:pt modelId="{F509B2E0-2925-4220-9FC5-36914AAF060F}" type="sibTrans" cxnId="{E76498D2-6C94-4CC3-8167-E84533424018}">
      <dgm:prSet/>
      <dgm:spPr/>
      <dgm:t>
        <a:bodyPr/>
        <a:lstStyle/>
        <a:p>
          <a:endParaRPr lang="it-IT"/>
        </a:p>
      </dgm:t>
    </dgm:pt>
    <dgm:pt modelId="{3E372C8E-8C27-4114-A029-F06A9738ED57}">
      <dgm:prSet phldrT="[Testo]"/>
      <dgm:spPr/>
      <dgm:t>
        <a:bodyPr/>
        <a:lstStyle/>
        <a:p>
          <a:r>
            <a:rPr lang="en-US" b="1" dirty="0" smtClean="0"/>
            <a:t>Strategies for cereal  productivity, sustainability  and quality</a:t>
          </a:r>
          <a:endParaRPr lang="it-IT" b="1" dirty="0"/>
        </a:p>
      </dgm:t>
    </dgm:pt>
    <dgm:pt modelId="{622BAA54-ECD6-458E-BB98-CA8DA0783D7B}" type="parTrans" cxnId="{093850A7-4093-454A-88D2-2C2DF003C476}">
      <dgm:prSet/>
      <dgm:spPr/>
      <dgm:t>
        <a:bodyPr/>
        <a:lstStyle/>
        <a:p>
          <a:endParaRPr lang="it-IT"/>
        </a:p>
      </dgm:t>
    </dgm:pt>
    <dgm:pt modelId="{6C70C162-C1DC-42B0-A719-1A8A80A5D034}" type="sibTrans" cxnId="{093850A7-4093-454A-88D2-2C2DF003C476}">
      <dgm:prSet/>
      <dgm:spPr/>
      <dgm:t>
        <a:bodyPr/>
        <a:lstStyle/>
        <a:p>
          <a:endParaRPr lang="it-IT"/>
        </a:p>
      </dgm:t>
    </dgm:pt>
    <dgm:pt modelId="{87656843-FDD8-40AC-9DAA-F0C73DF23B9A}">
      <dgm:prSet phldrT="[Testo]"/>
      <dgm:spPr/>
      <dgm:t>
        <a:bodyPr/>
        <a:lstStyle/>
        <a:p>
          <a:pPr algn="l"/>
          <a:r>
            <a:rPr lang="en-US" dirty="0" smtClean="0"/>
            <a:t>SPECIALWHEAT : Advanced chains of special wheat for the food industry</a:t>
          </a:r>
          <a:endParaRPr lang="it-IT" dirty="0"/>
        </a:p>
      </dgm:t>
    </dgm:pt>
    <dgm:pt modelId="{189D98AA-8FBC-4B43-9B86-4831B4710410}" type="parTrans" cxnId="{5E9F4AD6-3734-44DB-AF70-33B5EDCBCF24}">
      <dgm:prSet/>
      <dgm:spPr/>
      <dgm:t>
        <a:bodyPr/>
        <a:lstStyle/>
        <a:p>
          <a:endParaRPr lang="it-IT"/>
        </a:p>
      </dgm:t>
    </dgm:pt>
    <dgm:pt modelId="{A05AD501-7059-4954-9D04-46A12ABA779A}" type="sibTrans" cxnId="{5E9F4AD6-3734-44DB-AF70-33B5EDCBCF24}">
      <dgm:prSet/>
      <dgm:spPr/>
      <dgm:t>
        <a:bodyPr/>
        <a:lstStyle/>
        <a:p>
          <a:endParaRPr lang="it-IT"/>
        </a:p>
      </dgm:t>
    </dgm:pt>
    <dgm:pt modelId="{34F25860-3CE9-4922-AAAF-6F2A3C52AE00}">
      <dgm:prSet phldrT="[Testo]"/>
      <dgm:spPr/>
      <dgm:t>
        <a:bodyPr/>
        <a:lstStyle/>
        <a:p>
          <a:r>
            <a:rPr lang="en-US" noProof="0" dirty="0" smtClean="0"/>
            <a:t>Publications</a:t>
          </a:r>
          <a:endParaRPr lang="en-US" noProof="0" dirty="0"/>
        </a:p>
      </dgm:t>
    </dgm:pt>
    <dgm:pt modelId="{67E94BA9-27D0-4418-9620-B77150340EB0}" type="parTrans" cxnId="{40EDC8E6-1BF9-406E-B098-2C051CDD39B1}">
      <dgm:prSet/>
      <dgm:spPr/>
      <dgm:t>
        <a:bodyPr/>
        <a:lstStyle/>
        <a:p>
          <a:endParaRPr lang="it-IT"/>
        </a:p>
      </dgm:t>
    </dgm:pt>
    <dgm:pt modelId="{E9B6966C-3E38-474C-B1AA-DB331579E982}" type="sibTrans" cxnId="{40EDC8E6-1BF9-406E-B098-2C051CDD39B1}">
      <dgm:prSet/>
      <dgm:spPr/>
      <dgm:t>
        <a:bodyPr/>
        <a:lstStyle/>
        <a:p>
          <a:endParaRPr lang="it-IT"/>
        </a:p>
      </dgm:t>
    </dgm:pt>
    <dgm:pt modelId="{DA00243C-42FA-43B2-84AA-228C838190D4}">
      <dgm:prSet phldrT="[Testo]"/>
      <dgm:spPr/>
      <dgm:t>
        <a:bodyPr/>
        <a:lstStyle/>
        <a:p>
          <a:r>
            <a:rPr lang="it-IT" dirty="0" smtClean="0"/>
            <a:t>N° </a:t>
          </a:r>
          <a:r>
            <a:rPr lang="en-US" noProof="0" dirty="0" smtClean="0"/>
            <a:t>of publications with impact factor (2013-2017) </a:t>
          </a:r>
          <a:r>
            <a:rPr lang="it-IT" smtClean="0">
              <a:sym typeface="Wingdings" panose="05000000000000000000" pitchFamily="2" charset="2"/>
            </a:rPr>
            <a:t> 107</a:t>
          </a:r>
          <a:endParaRPr lang="it-IT" dirty="0"/>
        </a:p>
      </dgm:t>
    </dgm:pt>
    <dgm:pt modelId="{5EF82233-B6B3-4601-A349-C0E894F21150}" type="parTrans" cxnId="{4280321E-824B-4B54-BE71-564F398AF579}">
      <dgm:prSet/>
      <dgm:spPr/>
      <dgm:t>
        <a:bodyPr/>
        <a:lstStyle/>
        <a:p>
          <a:endParaRPr lang="it-IT"/>
        </a:p>
      </dgm:t>
    </dgm:pt>
    <dgm:pt modelId="{FF9BD6F4-320E-47FD-85C2-22A2B14F7E27}" type="sibTrans" cxnId="{4280321E-824B-4B54-BE71-564F398AF579}">
      <dgm:prSet/>
      <dgm:spPr/>
      <dgm:t>
        <a:bodyPr/>
        <a:lstStyle/>
        <a:p>
          <a:endParaRPr lang="it-IT"/>
        </a:p>
      </dgm:t>
    </dgm:pt>
    <dgm:pt modelId="{52F6B7D3-FD4F-4D8B-8EFC-BE0DF4F67CA9}">
      <dgm:prSet phldrT="[Testo]"/>
      <dgm:spPr/>
      <dgm:t>
        <a:bodyPr/>
        <a:lstStyle/>
        <a:p>
          <a:r>
            <a:rPr lang="en-US" b="1" dirty="0" smtClean="0"/>
            <a:t>Agronomy of agricultural systems and agroecology</a:t>
          </a:r>
          <a:endParaRPr lang="it-IT" b="1" dirty="0"/>
        </a:p>
      </dgm:t>
    </dgm:pt>
    <dgm:pt modelId="{0A9400E3-08CF-49F0-8CE9-4D0E640B71E2}" type="parTrans" cxnId="{6D98798F-D003-4CCB-A493-DCD49062A697}">
      <dgm:prSet/>
      <dgm:spPr/>
      <dgm:t>
        <a:bodyPr/>
        <a:lstStyle/>
        <a:p>
          <a:endParaRPr lang="it-IT"/>
        </a:p>
      </dgm:t>
    </dgm:pt>
    <dgm:pt modelId="{75DD92D9-7847-4F00-9D42-714E646C81DC}" type="sibTrans" cxnId="{6D98798F-D003-4CCB-A493-DCD49062A697}">
      <dgm:prSet/>
      <dgm:spPr/>
      <dgm:t>
        <a:bodyPr/>
        <a:lstStyle/>
        <a:p>
          <a:endParaRPr lang="it-IT"/>
        </a:p>
      </dgm:t>
    </dgm:pt>
    <dgm:pt modelId="{8C57D561-E638-4671-8867-F88DE7D06F09}">
      <dgm:prSet phldrT="[Testo]"/>
      <dgm:spPr/>
      <dgm:t>
        <a:bodyPr/>
        <a:lstStyle/>
        <a:p>
          <a:r>
            <a:rPr lang="it-IT" b="1" dirty="0" err="1" smtClean="0"/>
            <a:t>Grassland</a:t>
          </a:r>
          <a:r>
            <a:rPr lang="it-IT" b="1" dirty="0" smtClean="0"/>
            <a:t> </a:t>
          </a:r>
          <a:r>
            <a:rPr lang="it-IT" b="1" dirty="0" err="1" smtClean="0"/>
            <a:t>Ecology</a:t>
          </a:r>
          <a:r>
            <a:rPr lang="it-IT" b="1" dirty="0" smtClean="0"/>
            <a:t> &amp; Management (G.E.M.)</a:t>
          </a:r>
          <a:endParaRPr lang="it-IT" b="1" dirty="0"/>
        </a:p>
      </dgm:t>
    </dgm:pt>
    <dgm:pt modelId="{A4EB1B39-B3E5-4715-8EB7-1B7E0C49357A}" type="parTrans" cxnId="{60C3F9FA-1644-4956-B715-D72D1A8254B5}">
      <dgm:prSet/>
      <dgm:spPr/>
      <dgm:t>
        <a:bodyPr/>
        <a:lstStyle/>
        <a:p>
          <a:endParaRPr lang="it-IT"/>
        </a:p>
      </dgm:t>
    </dgm:pt>
    <dgm:pt modelId="{F15F8D80-739D-4A62-9E28-4D81B249D64A}" type="sibTrans" cxnId="{60C3F9FA-1644-4956-B715-D72D1A8254B5}">
      <dgm:prSet/>
      <dgm:spPr/>
      <dgm:t>
        <a:bodyPr/>
        <a:lstStyle/>
        <a:p>
          <a:endParaRPr lang="it-IT"/>
        </a:p>
      </dgm:t>
    </dgm:pt>
    <dgm:pt modelId="{474277F7-381C-4298-BF93-0299A5409B58}">
      <dgm:prSet phldrT="[Testo]"/>
      <dgm:spPr/>
      <dgm:t>
        <a:bodyPr/>
        <a:lstStyle/>
        <a:p>
          <a:r>
            <a:rPr lang="it-IT" dirty="0" err="1" smtClean="0"/>
            <a:t>Contact</a:t>
          </a:r>
          <a:r>
            <a:rPr lang="it-IT" dirty="0" smtClean="0"/>
            <a:t>: </a:t>
          </a:r>
          <a:r>
            <a:rPr lang="it-IT" dirty="0" smtClean="0">
              <a:hlinkClick xmlns:r="http://schemas.openxmlformats.org/officeDocument/2006/relationships" r:id="rId1"/>
            </a:rPr>
            <a:t>amedeo.reyneri@unito.it</a:t>
          </a:r>
          <a:endParaRPr lang="it-IT" dirty="0"/>
        </a:p>
      </dgm:t>
    </dgm:pt>
    <dgm:pt modelId="{14378A2B-9BF4-44FE-BE97-F3395CFEE2AB}" type="parTrans" cxnId="{EC625091-EEB3-4F9E-B0BD-C8D0D6533892}">
      <dgm:prSet/>
      <dgm:spPr/>
      <dgm:t>
        <a:bodyPr/>
        <a:lstStyle/>
        <a:p>
          <a:endParaRPr lang="it-IT"/>
        </a:p>
      </dgm:t>
    </dgm:pt>
    <dgm:pt modelId="{9587C251-93A9-4012-8719-1241D6166829}" type="sibTrans" cxnId="{EC625091-EEB3-4F9E-B0BD-C8D0D6533892}">
      <dgm:prSet/>
      <dgm:spPr/>
      <dgm:t>
        <a:bodyPr/>
        <a:lstStyle/>
        <a:p>
          <a:endParaRPr lang="it-IT"/>
        </a:p>
      </dgm:t>
    </dgm:pt>
    <dgm:pt modelId="{52B9CBD2-ED79-47A6-A2A5-148DAD4BE99B}">
      <dgm:prSet phldrT="[Testo]"/>
      <dgm:spPr/>
      <dgm:t>
        <a:bodyPr/>
        <a:lstStyle/>
        <a:p>
          <a:r>
            <a:rPr lang="it-IT" dirty="0" err="1" smtClean="0"/>
            <a:t>Contact</a:t>
          </a:r>
          <a:r>
            <a:rPr lang="it-IT" dirty="0" smtClean="0"/>
            <a:t>: </a:t>
          </a:r>
          <a:r>
            <a:rPr lang="it-IT" dirty="0" smtClean="0">
              <a:hlinkClick xmlns:r="http://schemas.openxmlformats.org/officeDocument/2006/relationships" r:id="rId2"/>
            </a:rPr>
            <a:t>carlo.grignani@unito.it</a:t>
          </a:r>
          <a:endParaRPr lang="it-IT" dirty="0"/>
        </a:p>
      </dgm:t>
    </dgm:pt>
    <dgm:pt modelId="{35D19FE3-6BBF-402B-8645-90459F730B88}" type="parTrans" cxnId="{13981699-E93F-4DC3-8BA0-3D8AFBD7AD1B}">
      <dgm:prSet/>
      <dgm:spPr/>
      <dgm:t>
        <a:bodyPr/>
        <a:lstStyle/>
        <a:p>
          <a:endParaRPr lang="it-IT"/>
        </a:p>
      </dgm:t>
    </dgm:pt>
    <dgm:pt modelId="{E01A05F8-D5CA-426C-A83A-0AB068C4C24A}" type="sibTrans" cxnId="{13981699-E93F-4DC3-8BA0-3D8AFBD7AD1B}">
      <dgm:prSet/>
      <dgm:spPr/>
      <dgm:t>
        <a:bodyPr/>
        <a:lstStyle/>
        <a:p>
          <a:endParaRPr lang="it-IT"/>
        </a:p>
      </dgm:t>
    </dgm:pt>
    <dgm:pt modelId="{1203C5CB-F81D-4BE2-85FD-4CAA351CC3C9}">
      <dgm:prSet phldrT="[Testo]"/>
      <dgm:spPr/>
      <dgm:t>
        <a:bodyPr/>
        <a:lstStyle/>
        <a:p>
          <a:r>
            <a:rPr lang="it-IT" dirty="0" err="1" smtClean="0"/>
            <a:t>Contact</a:t>
          </a:r>
          <a:r>
            <a:rPr lang="it-IT" dirty="0" smtClean="0"/>
            <a:t>: </a:t>
          </a:r>
          <a:r>
            <a:rPr lang="it-IT" dirty="0" smtClean="0">
              <a:hlinkClick xmlns:r="http://schemas.openxmlformats.org/officeDocument/2006/relationships" r:id="rId3"/>
            </a:rPr>
            <a:t>giampiero.lombardi@unito.it</a:t>
          </a:r>
          <a:endParaRPr lang="it-IT" dirty="0"/>
        </a:p>
      </dgm:t>
    </dgm:pt>
    <dgm:pt modelId="{3334D945-3881-49E4-B292-0FF783DA4AE3}" type="parTrans" cxnId="{A7C8A316-3992-4D98-98EE-67C7C3FD2BB6}">
      <dgm:prSet/>
      <dgm:spPr/>
      <dgm:t>
        <a:bodyPr/>
        <a:lstStyle/>
        <a:p>
          <a:endParaRPr lang="it-IT"/>
        </a:p>
      </dgm:t>
    </dgm:pt>
    <dgm:pt modelId="{2F02F8E9-E736-4FF3-B477-A03D54B09900}" type="sibTrans" cxnId="{A7C8A316-3992-4D98-98EE-67C7C3FD2BB6}">
      <dgm:prSet/>
      <dgm:spPr/>
      <dgm:t>
        <a:bodyPr/>
        <a:lstStyle/>
        <a:p>
          <a:endParaRPr lang="it-IT"/>
        </a:p>
      </dgm:t>
    </dgm:pt>
    <dgm:pt modelId="{EB7203AE-C781-4632-BB93-AD9D4EBD9F7E}">
      <dgm:prSet/>
      <dgm:spPr/>
      <dgm:t>
        <a:bodyPr/>
        <a:lstStyle/>
        <a:p>
          <a:pPr algn="l"/>
          <a:r>
            <a:rPr lang="it-IT" dirty="0" err="1" smtClean="0"/>
            <a:t>CarbOnFarm</a:t>
          </a:r>
          <a:r>
            <a:rPr lang="it-IT" dirty="0" smtClean="0"/>
            <a:t>: </a:t>
          </a:r>
          <a:r>
            <a:rPr lang="it-IT" dirty="0" smtClean="0">
              <a:hlinkClick xmlns:r="http://schemas.openxmlformats.org/officeDocument/2006/relationships" r:id="rId4"/>
            </a:rPr>
            <a:t>www.carbonfarm.eu</a:t>
          </a:r>
          <a:endParaRPr lang="it-IT" dirty="0" smtClean="0"/>
        </a:p>
      </dgm:t>
    </dgm:pt>
    <dgm:pt modelId="{A2716F8C-4070-494F-AF16-055F86B71D7A}" type="sibTrans" cxnId="{90B524C4-57AA-42DF-B9D1-4C21F62CCEA1}">
      <dgm:prSet/>
      <dgm:spPr/>
      <dgm:t>
        <a:bodyPr/>
        <a:lstStyle/>
        <a:p>
          <a:endParaRPr lang="it-IT"/>
        </a:p>
      </dgm:t>
    </dgm:pt>
    <dgm:pt modelId="{8E64B6C4-3552-4A64-8480-06018E29C9B2}" type="parTrans" cxnId="{90B524C4-57AA-42DF-B9D1-4C21F62CCEA1}">
      <dgm:prSet/>
      <dgm:spPr/>
      <dgm:t>
        <a:bodyPr/>
        <a:lstStyle/>
        <a:p>
          <a:endParaRPr lang="it-IT"/>
        </a:p>
      </dgm:t>
    </dgm:pt>
    <dgm:pt modelId="{8ADFCC69-C860-40EC-A905-E3B2DBA8A392}">
      <dgm:prSet/>
      <dgm:spPr/>
      <dgm:t>
        <a:bodyPr/>
        <a:lstStyle/>
        <a:p>
          <a:pPr algn="l"/>
          <a:r>
            <a:rPr lang="it-IT" dirty="0" smtClean="0"/>
            <a:t>Valerie: www.valerie.eu</a:t>
          </a:r>
        </a:p>
      </dgm:t>
    </dgm:pt>
    <dgm:pt modelId="{D94125E6-FD55-441B-98E3-26EC8D27026D}" type="sibTrans" cxnId="{6F1A2142-3C12-4BD5-8398-DC70C5C0376E}">
      <dgm:prSet/>
      <dgm:spPr/>
      <dgm:t>
        <a:bodyPr/>
        <a:lstStyle/>
        <a:p>
          <a:endParaRPr lang="it-IT"/>
        </a:p>
      </dgm:t>
    </dgm:pt>
    <dgm:pt modelId="{8A890826-8466-4157-B57D-0598CCDC95B9}" type="parTrans" cxnId="{6F1A2142-3C12-4BD5-8398-DC70C5C0376E}">
      <dgm:prSet/>
      <dgm:spPr/>
      <dgm:t>
        <a:bodyPr/>
        <a:lstStyle/>
        <a:p>
          <a:endParaRPr lang="it-IT"/>
        </a:p>
      </dgm:t>
    </dgm:pt>
    <dgm:pt modelId="{0505E061-6C61-42EE-AD7D-4A924BF07B2B}">
      <dgm:prSet/>
      <dgm:spPr/>
      <dgm:t>
        <a:bodyPr/>
        <a:lstStyle/>
        <a:p>
          <a:pPr algn="l"/>
          <a:r>
            <a:rPr lang="it-IT" dirty="0" smtClean="0"/>
            <a:t>IC-FAR: www.icfar.it</a:t>
          </a:r>
        </a:p>
      </dgm:t>
    </dgm:pt>
    <dgm:pt modelId="{8280972C-3523-41C4-8747-ED36F99B94CF}" type="sibTrans" cxnId="{EB26997F-4811-4CCD-9BEF-7F34EEDCA38D}">
      <dgm:prSet/>
      <dgm:spPr/>
      <dgm:t>
        <a:bodyPr/>
        <a:lstStyle/>
        <a:p>
          <a:endParaRPr lang="it-IT"/>
        </a:p>
      </dgm:t>
    </dgm:pt>
    <dgm:pt modelId="{116CFC1E-C6BD-4AFF-BD32-73116CBFBABB}" type="parTrans" cxnId="{EB26997F-4811-4CCD-9BEF-7F34EEDCA38D}">
      <dgm:prSet/>
      <dgm:spPr/>
      <dgm:t>
        <a:bodyPr/>
        <a:lstStyle/>
        <a:p>
          <a:endParaRPr lang="it-IT"/>
        </a:p>
      </dgm:t>
    </dgm:pt>
    <dgm:pt modelId="{B6720B6A-D31E-47D5-B685-507A1A5184A9}">
      <dgm:prSet/>
      <dgm:spPr/>
      <dgm:t>
        <a:bodyPr/>
        <a:lstStyle/>
        <a:p>
          <a:pPr algn="l"/>
          <a:r>
            <a:rPr lang="it-IT" dirty="0" smtClean="0"/>
            <a:t>ReUseWaste: www.reusewaste.eu</a:t>
          </a:r>
        </a:p>
      </dgm:t>
    </dgm:pt>
    <dgm:pt modelId="{8C087BBF-68FD-4792-B17A-64733B8ABB81}" type="sibTrans" cxnId="{787E86DB-B408-4818-85F4-8CF48BF688AB}">
      <dgm:prSet/>
      <dgm:spPr/>
      <dgm:t>
        <a:bodyPr/>
        <a:lstStyle/>
        <a:p>
          <a:endParaRPr lang="it-IT"/>
        </a:p>
      </dgm:t>
    </dgm:pt>
    <dgm:pt modelId="{3CCEC0A2-5A53-428F-815A-26CC25AA1EFF}" type="parTrans" cxnId="{787E86DB-B408-4818-85F4-8CF48BF688AB}">
      <dgm:prSet/>
      <dgm:spPr/>
      <dgm:t>
        <a:bodyPr/>
        <a:lstStyle/>
        <a:p>
          <a:endParaRPr lang="it-IT"/>
        </a:p>
      </dgm:t>
    </dgm:pt>
    <dgm:pt modelId="{93817D5C-1863-43D9-B5D2-805C322F8591}">
      <dgm:prSet/>
      <dgm:spPr/>
      <dgm:t>
        <a:bodyPr/>
        <a:lstStyle/>
        <a:p>
          <a:pPr algn="l"/>
          <a:r>
            <a:rPr lang="it-IT" dirty="0" smtClean="0"/>
            <a:t>ExpeER: www.expeeronline.eu</a:t>
          </a:r>
        </a:p>
      </dgm:t>
    </dgm:pt>
    <dgm:pt modelId="{24A27502-10A4-473B-83F5-D6A8AA96B38B}" type="sibTrans" cxnId="{5296470C-465A-415F-9825-1F33C28D1A2A}">
      <dgm:prSet/>
      <dgm:spPr/>
      <dgm:t>
        <a:bodyPr/>
        <a:lstStyle/>
        <a:p>
          <a:endParaRPr lang="it-IT"/>
        </a:p>
      </dgm:t>
    </dgm:pt>
    <dgm:pt modelId="{710D3EAC-B674-4FB3-ADDE-6D095FED0B27}" type="parTrans" cxnId="{5296470C-465A-415F-9825-1F33C28D1A2A}">
      <dgm:prSet/>
      <dgm:spPr/>
      <dgm:t>
        <a:bodyPr/>
        <a:lstStyle/>
        <a:p>
          <a:endParaRPr lang="it-IT"/>
        </a:p>
      </dgm:t>
    </dgm:pt>
    <dgm:pt modelId="{4D758CFC-E1E9-4587-8DAA-945C04CC911A}">
      <dgm:prSet phldrT="[Testo]"/>
      <dgm:spPr/>
      <dgm:t>
        <a:bodyPr/>
        <a:lstStyle/>
        <a:p>
          <a:pPr algn="l"/>
          <a:r>
            <a:rPr lang="it-IT" dirty="0" smtClean="0"/>
            <a:t>Catch-C: www.catch-c.eu</a:t>
          </a:r>
          <a:endParaRPr lang="it-IT" dirty="0"/>
        </a:p>
      </dgm:t>
    </dgm:pt>
    <dgm:pt modelId="{8BE0A469-A6E9-423B-9897-3EF15B5C98C5}" type="sibTrans" cxnId="{926E257A-147B-4F26-80FB-07A450EAEF85}">
      <dgm:prSet/>
      <dgm:spPr/>
      <dgm:t>
        <a:bodyPr/>
        <a:lstStyle/>
        <a:p>
          <a:endParaRPr lang="it-IT"/>
        </a:p>
      </dgm:t>
    </dgm:pt>
    <dgm:pt modelId="{57DA361D-CC53-48AF-905A-2AE273FE76B5}" type="parTrans" cxnId="{926E257A-147B-4F26-80FB-07A450EAEF85}">
      <dgm:prSet/>
      <dgm:spPr/>
      <dgm:t>
        <a:bodyPr/>
        <a:lstStyle/>
        <a:p>
          <a:endParaRPr lang="it-IT"/>
        </a:p>
      </dgm:t>
    </dgm:pt>
    <dgm:pt modelId="{5ABE2D5D-8103-4A5C-AF88-3DC2D744E90F}">
      <dgm:prSet/>
      <dgm:spPr/>
      <dgm:t>
        <a:bodyPr/>
        <a:lstStyle/>
        <a:p>
          <a:pPr algn="l"/>
          <a:r>
            <a:rPr lang="en-US" dirty="0" smtClean="0"/>
            <a:t>Ecological effects of the enlargement of </a:t>
          </a:r>
          <a:r>
            <a:rPr lang="en-US" dirty="0" err="1" smtClean="0"/>
            <a:t>Monterosa</a:t>
          </a:r>
          <a:r>
            <a:rPr lang="en-US" dirty="0" smtClean="0"/>
            <a:t> ski areas (2015-2018)</a:t>
          </a:r>
          <a:endParaRPr lang="it-IT" dirty="0" smtClean="0"/>
        </a:p>
      </dgm:t>
    </dgm:pt>
    <dgm:pt modelId="{98762AC4-54B3-469A-9E56-28702F7DBA06}" type="parTrans" cxnId="{3481D42C-00FB-45D1-8D19-0FA600BB1D2A}">
      <dgm:prSet/>
      <dgm:spPr/>
      <dgm:t>
        <a:bodyPr/>
        <a:lstStyle/>
        <a:p>
          <a:endParaRPr lang="it-IT"/>
        </a:p>
      </dgm:t>
    </dgm:pt>
    <dgm:pt modelId="{05EC1A91-C105-4F0D-9AB7-B5D540CDD7B5}" type="sibTrans" cxnId="{3481D42C-00FB-45D1-8D19-0FA600BB1D2A}">
      <dgm:prSet/>
      <dgm:spPr/>
      <dgm:t>
        <a:bodyPr/>
        <a:lstStyle/>
        <a:p>
          <a:endParaRPr lang="it-IT"/>
        </a:p>
      </dgm:t>
    </dgm:pt>
    <dgm:pt modelId="{0DB677C0-7C21-4C51-925C-C1ED4ADB34B6}">
      <dgm:prSet/>
      <dgm:spPr/>
      <dgm:t>
        <a:bodyPr/>
        <a:lstStyle/>
        <a:p>
          <a:pPr algn="l"/>
          <a:r>
            <a:rPr lang="en-US" dirty="0" smtClean="0"/>
            <a:t> LIFE12 NAT/IT/000818 XERO-GRAZING Semi-natural dry-grassland conservation and restoration in Valle Susa through grazing management (2013-2018) - </a:t>
          </a:r>
          <a:r>
            <a:rPr lang="en-US" dirty="0" smtClean="0">
              <a:hlinkClick xmlns:r="http://schemas.openxmlformats.org/officeDocument/2006/relationships" r:id="rId5"/>
            </a:rPr>
            <a:t>http://www.lifexerograzing.eu</a:t>
          </a:r>
          <a:endParaRPr lang="it-IT" dirty="0" smtClean="0"/>
        </a:p>
      </dgm:t>
    </dgm:pt>
    <dgm:pt modelId="{ED0ED484-6C4A-4745-A04E-9972877121E9}" type="parTrans" cxnId="{3A55992E-9DFA-4E95-97B9-6CE12DD2A4F5}">
      <dgm:prSet/>
      <dgm:spPr/>
      <dgm:t>
        <a:bodyPr/>
        <a:lstStyle/>
        <a:p>
          <a:endParaRPr lang="it-IT"/>
        </a:p>
      </dgm:t>
    </dgm:pt>
    <dgm:pt modelId="{54CD69CE-28A5-40EA-A477-816EE7DFDE18}" type="sibTrans" cxnId="{3A55992E-9DFA-4E95-97B9-6CE12DD2A4F5}">
      <dgm:prSet/>
      <dgm:spPr/>
      <dgm:t>
        <a:bodyPr/>
        <a:lstStyle/>
        <a:p>
          <a:endParaRPr lang="it-IT"/>
        </a:p>
      </dgm:t>
    </dgm:pt>
    <dgm:pt modelId="{E84C86FF-4A07-46AA-8FCB-57ECC86E69C9}">
      <dgm:prSet/>
      <dgm:spPr/>
      <dgm:t>
        <a:bodyPr/>
        <a:lstStyle/>
        <a:p>
          <a:pPr algn="l"/>
          <a:r>
            <a:rPr lang="en-US" dirty="0" smtClean="0"/>
            <a:t>Multipurpose grazing management of </a:t>
          </a:r>
          <a:r>
            <a:rPr lang="en-US" dirty="0" err="1" smtClean="0"/>
            <a:t>Oasi</a:t>
          </a:r>
          <a:r>
            <a:rPr lang="en-US" dirty="0" smtClean="0"/>
            <a:t> </a:t>
          </a:r>
          <a:r>
            <a:rPr lang="en-US" dirty="0" err="1" smtClean="0"/>
            <a:t>Zegna</a:t>
          </a:r>
          <a:r>
            <a:rPr lang="en-US" dirty="0" smtClean="0"/>
            <a:t> rangelands (2012-2017)</a:t>
          </a:r>
          <a:endParaRPr lang="it-IT" dirty="0" smtClean="0"/>
        </a:p>
      </dgm:t>
    </dgm:pt>
    <dgm:pt modelId="{1943A680-3737-4F38-B70C-D1631E9B4FAB}" type="parTrans" cxnId="{4DF9612E-BF1D-4BE6-837B-5FEC1F0B7F0A}">
      <dgm:prSet/>
      <dgm:spPr/>
      <dgm:t>
        <a:bodyPr/>
        <a:lstStyle/>
        <a:p>
          <a:endParaRPr lang="it-IT"/>
        </a:p>
      </dgm:t>
    </dgm:pt>
    <dgm:pt modelId="{54D14AF6-BB0B-49E8-AF58-3D4B6829E8B5}" type="sibTrans" cxnId="{4DF9612E-BF1D-4BE6-837B-5FEC1F0B7F0A}">
      <dgm:prSet/>
      <dgm:spPr/>
      <dgm:t>
        <a:bodyPr/>
        <a:lstStyle/>
        <a:p>
          <a:endParaRPr lang="it-IT"/>
        </a:p>
      </dgm:t>
    </dgm:pt>
    <dgm:pt modelId="{31062950-2BEF-4DF1-A0BE-C7FDA7004A17}">
      <dgm:prSet/>
      <dgm:spPr/>
      <dgm:t>
        <a:bodyPr/>
        <a:lstStyle/>
        <a:p>
          <a:pPr algn="l"/>
          <a:r>
            <a:rPr lang="en-US" dirty="0" smtClean="0"/>
            <a:t>Evaluation of the state of agricultural lands and of the land ownership as a basis to foster land owner associations and reduce land abandonment (2016-2017)</a:t>
          </a:r>
          <a:endParaRPr lang="it-IT" dirty="0" smtClean="0"/>
        </a:p>
      </dgm:t>
    </dgm:pt>
    <dgm:pt modelId="{B540093A-5C07-462D-8C60-BAEC981E84D7}" type="parTrans" cxnId="{C2D47A1F-F30A-4349-B62D-1935522EA892}">
      <dgm:prSet/>
      <dgm:spPr/>
      <dgm:t>
        <a:bodyPr/>
        <a:lstStyle/>
        <a:p>
          <a:endParaRPr lang="it-IT"/>
        </a:p>
      </dgm:t>
    </dgm:pt>
    <dgm:pt modelId="{4076CD6C-9722-4018-966E-1AA74911D60B}" type="sibTrans" cxnId="{C2D47A1F-F30A-4349-B62D-1935522EA892}">
      <dgm:prSet/>
      <dgm:spPr/>
      <dgm:t>
        <a:bodyPr/>
        <a:lstStyle/>
        <a:p>
          <a:endParaRPr lang="it-IT"/>
        </a:p>
      </dgm:t>
    </dgm:pt>
    <dgm:pt modelId="{6BDA0CF2-828C-4E43-9BDC-541397F59310}">
      <dgm:prSet/>
      <dgm:spPr/>
      <dgm:t>
        <a:bodyPr/>
        <a:lstStyle/>
        <a:p>
          <a:pPr algn="l"/>
          <a:r>
            <a:rPr lang="en-US" dirty="0" smtClean="0"/>
            <a:t>Relations between goat foraging and milk quality within Oasi Zegna rangelands (</a:t>
          </a:r>
          <a:r>
            <a:rPr lang="en-US" smtClean="0"/>
            <a:t>2012-2017)</a:t>
          </a:r>
          <a:endParaRPr lang="it-IT" dirty="0" smtClean="0"/>
        </a:p>
      </dgm:t>
    </dgm:pt>
    <dgm:pt modelId="{588C6A24-FB9D-47D9-A7F2-84D26A536F07}" type="parTrans" cxnId="{24FA5F67-BF6D-4BB6-8D5A-DC4C81F038B5}">
      <dgm:prSet/>
      <dgm:spPr/>
      <dgm:t>
        <a:bodyPr/>
        <a:lstStyle/>
        <a:p>
          <a:endParaRPr lang="it-IT"/>
        </a:p>
      </dgm:t>
    </dgm:pt>
    <dgm:pt modelId="{E6824274-AC99-44A3-9362-D9141F80D7A4}" type="sibTrans" cxnId="{24FA5F67-BF6D-4BB6-8D5A-DC4C81F038B5}">
      <dgm:prSet/>
      <dgm:spPr/>
      <dgm:t>
        <a:bodyPr/>
        <a:lstStyle/>
        <a:p>
          <a:endParaRPr lang="it-IT"/>
        </a:p>
      </dgm:t>
    </dgm:pt>
    <dgm:pt modelId="{AEB9E1F5-6F52-45EE-8153-F46D9C08D5A5}">
      <dgm:prSet phldrT="[Testo]"/>
      <dgm:spPr/>
      <dgm:t>
        <a:bodyPr/>
        <a:lstStyle/>
        <a:p>
          <a:r>
            <a:rPr lang="en-US" noProof="0" dirty="0" smtClean="0"/>
            <a:t>Projects</a:t>
          </a:r>
          <a:endParaRPr lang="en-US" noProof="0" dirty="0"/>
        </a:p>
      </dgm:t>
    </dgm:pt>
    <dgm:pt modelId="{5446DC74-9F7C-4FC1-94B9-1B1939ED8EA6}" type="sibTrans" cxnId="{054DB38A-E13A-4100-9127-8DDEA6874D58}">
      <dgm:prSet/>
      <dgm:spPr/>
      <dgm:t>
        <a:bodyPr/>
        <a:lstStyle/>
        <a:p>
          <a:endParaRPr lang="it-IT"/>
        </a:p>
      </dgm:t>
    </dgm:pt>
    <dgm:pt modelId="{E5C9E454-E731-4F5C-89E3-1CD54EE27B34}" type="parTrans" cxnId="{054DB38A-E13A-4100-9127-8DDEA6874D58}">
      <dgm:prSet/>
      <dgm:spPr/>
      <dgm:t>
        <a:bodyPr/>
        <a:lstStyle/>
        <a:p>
          <a:endParaRPr lang="it-IT"/>
        </a:p>
      </dgm:t>
    </dgm:pt>
    <dgm:pt modelId="{C25ADC3A-0F55-4939-8853-9A873F20B9B1}" type="pres">
      <dgm:prSet presAssocID="{C77E57FC-A97D-4B24-90FB-D6BF070354EC}" presName="linear" presStyleCnt="0">
        <dgm:presLayoutVars>
          <dgm:dir/>
          <dgm:animLvl val="lvl"/>
          <dgm:resizeHandles val="exact"/>
        </dgm:presLayoutVars>
      </dgm:prSet>
      <dgm:spPr/>
      <dgm:t>
        <a:bodyPr/>
        <a:lstStyle/>
        <a:p>
          <a:endParaRPr lang="it-IT"/>
        </a:p>
      </dgm:t>
    </dgm:pt>
    <dgm:pt modelId="{6C38B4B3-FFB8-487E-9F61-5FAC0618EB47}" type="pres">
      <dgm:prSet presAssocID="{463FC05C-9056-465D-84BD-E99082EB880B}" presName="parentLin" presStyleCnt="0"/>
      <dgm:spPr/>
    </dgm:pt>
    <dgm:pt modelId="{EF686C33-B4B8-41CB-AC3B-A9F64ABEF308}" type="pres">
      <dgm:prSet presAssocID="{463FC05C-9056-465D-84BD-E99082EB880B}" presName="parentLeftMargin" presStyleLbl="node1" presStyleIdx="0" presStyleCnt="3"/>
      <dgm:spPr/>
      <dgm:t>
        <a:bodyPr/>
        <a:lstStyle/>
        <a:p>
          <a:endParaRPr lang="it-IT"/>
        </a:p>
      </dgm:t>
    </dgm:pt>
    <dgm:pt modelId="{58A6E65F-846E-4F95-9585-89DDE6BA2019}" type="pres">
      <dgm:prSet presAssocID="{463FC05C-9056-465D-84BD-E99082EB880B}" presName="parentText" presStyleLbl="node1" presStyleIdx="0" presStyleCnt="3">
        <dgm:presLayoutVars>
          <dgm:chMax val="0"/>
          <dgm:bulletEnabled val="1"/>
        </dgm:presLayoutVars>
      </dgm:prSet>
      <dgm:spPr/>
      <dgm:t>
        <a:bodyPr/>
        <a:lstStyle/>
        <a:p>
          <a:endParaRPr lang="it-IT"/>
        </a:p>
      </dgm:t>
    </dgm:pt>
    <dgm:pt modelId="{B030DC14-41A3-4AD2-AAEF-D85721B0ECA7}" type="pres">
      <dgm:prSet presAssocID="{463FC05C-9056-465D-84BD-E99082EB880B}" presName="negativeSpace" presStyleCnt="0"/>
      <dgm:spPr/>
    </dgm:pt>
    <dgm:pt modelId="{7795A9A2-8797-408E-B851-4C22C2617CF6}" type="pres">
      <dgm:prSet presAssocID="{463FC05C-9056-465D-84BD-E99082EB880B}" presName="childText" presStyleLbl="conFgAcc1" presStyleIdx="0" presStyleCnt="3">
        <dgm:presLayoutVars>
          <dgm:bulletEnabled val="1"/>
        </dgm:presLayoutVars>
      </dgm:prSet>
      <dgm:spPr/>
      <dgm:t>
        <a:bodyPr/>
        <a:lstStyle/>
        <a:p>
          <a:endParaRPr lang="it-IT"/>
        </a:p>
      </dgm:t>
    </dgm:pt>
    <dgm:pt modelId="{5074D026-A491-4E3F-9993-0015BFF43A53}" type="pres">
      <dgm:prSet presAssocID="{F509B2E0-2925-4220-9FC5-36914AAF060F}" presName="spaceBetweenRectangles" presStyleCnt="0"/>
      <dgm:spPr/>
    </dgm:pt>
    <dgm:pt modelId="{2889F4B7-6B71-4E60-AC80-62B3CEC38D8E}" type="pres">
      <dgm:prSet presAssocID="{AEB9E1F5-6F52-45EE-8153-F46D9C08D5A5}" presName="parentLin" presStyleCnt="0"/>
      <dgm:spPr/>
    </dgm:pt>
    <dgm:pt modelId="{C86C3390-4D8B-4F34-9AFA-CA154FD20A5A}" type="pres">
      <dgm:prSet presAssocID="{AEB9E1F5-6F52-45EE-8153-F46D9C08D5A5}" presName="parentLeftMargin" presStyleLbl="node1" presStyleIdx="0" presStyleCnt="3"/>
      <dgm:spPr/>
      <dgm:t>
        <a:bodyPr/>
        <a:lstStyle/>
        <a:p>
          <a:endParaRPr lang="it-IT"/>
        </a:p>
      </dgm:t>
    </dgm:pt>
    <dgm:pt modelId="{CE73EB1D-9129-42AF-800D-836068F7C113}" type="pres">
      <dgm:prSet presAssocID="{AEB9E1F5-6F52-45EE-8153-F46D9C08D5A5}" presName="parentText" presStyleLbl="node1" presStyleIdx="1" presStyleCnt="3">
        <dgm:presLayoutVars>
          <dgm:chMax val="0"/>
          <dgm:bulletEnabled val="1"/>
        </dgm:presLayoutVars>
      </dgm:prSet>
      <dgm:spPr/>
      <dgm:t>
        <a:bodyPr/>
        <a:lstStyle/>
        <a:p>
          <a:endParaRPr lang="it-IT"/>
        </a:p>
      </dgm:t>
    </dgm:pt>
    <dgm:pt modelId="{495DC168-169C-428F-8DD2-EAB48D25D212}" type="pres">
      <dgm:prSet presAssocID="{AEB9E1F5-6F52-45EE-8153-F46D9C08D5A5}" presName="negativeSpace" presStyleCnt="0"/>
      <dgm:spPr/>
    </dgm:pt>
    <dgm:pt modelId="{148FE2B8-D6A2-4141-9422-152D1BA2E6FD}" type="pres">
      <dgm:prSet presAssocID="{AEB9E1F5-6F52-45EE-8153-F46D9C08D5A5}" presName="childText" presStyleLbl="conFgAcc1" presStyleIdx="1" presStyleCnt="3" custScaleX="100000">
        <dgm:presLayoutVars>
          <dgm:bulletEnabled val="1"/>
        </dgm:presLayoutVars>
      </dgm:prSet>
      <dgm:spPr/>
      <dgm:t>
        <a:bodyPr/>
        <a:lstStyle/>
        <a:p>
          <a:endParaRPr lang="it-IT"/>
        </a:p>
      </dgm:t>
    </dgm:pt>
    <dgm:pt modelId="{91E10072-22FE-4DF7-A396-612D903DB087}" type="pres">
      <dgm:prSet presAssocID="{5446DC74-9F7C-4FC1-94B9-1B1939ED8EA6}" presName="spaceBetweenRectangles" presStyleCnt="0"/>
      <dgm:spPr/>
    </dgm:pt>
    <dgm:pt modelId="{31FC1A6E-3715-4604-BD8B-D1270037678A}" type="pres">
      <dgm:prSet presAssocID="{34F25860-3CE9-4922-AAAF-6F2A3C52AE00}" presName="parentLin" presStyleCnt="0"/>
      <dgm:spPr/>
    </dgm:pt>
    <dgm:pt modelId="{C3056BD7-3733-442B-BD5A-D6DF25DB7505}" type="pres">
      <dgm:prSet presAssocID="{34F25860-3CE9-4922-AAAF-6F2A3C52AE00}" presName="parentLeftMargin" presStyleLbl="node1" presStyleIdx="1" presStyleCnt="3"/>
      <dgm:spPr/>
      <dgm:t>
        <a:bodyPr/>
        <a:lstStyle/>
        <a:p>
          <a:endParaRPr lang="it-IT"/>
        </a:p>
      </dgm:t>
    </dgm:pt>
    <dgm:pt modelId="{6981E0D3-78BD-48C5-9C6F-CA936E6D4C07}" type="pres">
      <dgm:prSet presAssocID="{34F25860-3CE9-4922-AAAF-6F2A3C52AE00}" presName="parentText" presStyleLbl="node1" presStyleIdx="2" presStyleCnt="3">
        <dgm:presLayoutVars>
          <dgm:chMax val="0"/>
          <dgm:bulletEnabled val="1"/>
        </dgm:presLayoutVars>
      </dgm:prSet>
      <dgm:spPr/>
      <dgm:t>
        <a:bodyPr/>
        <a:lstStyle/>
        <a:p>
          <a:endParaRPr lang="it-IT"/>
        </a:p>
      </dgm:t>
    </dgm:pt>
    <dgm:pt modelId="{3EBB22E4-50F1-4A92-BB83-D3BF48E57F7C}" type="pres">
      <dgm:prSet presAssocID="{34F25860-3CE9-4922-AAAF-6F2A3C52AE00}" presName="negativeSpace" presStyleCnt="0"/>
      <dgm:spPr/>
    </dgm:pt>
    <dgm:pt modelId="{93505C6B-9538-4624-9A9E-2217FF15AEBA}" type="pres">
      <dgm:prSet presAssocID="{34F25860-3CE9-4922-AAAF-6F2A3C52AE00}" presName="childText" presStyleLbl="conFgAcc1" presStyleIdx="2" presStyleCnt="3">
        <dgm:presLayoutVars>
          <dgm:bulletEnabled val="1"/>
        </dgm:presLayoutVars>
      </dgm:prSet>
      <dgm:spPr/>
      <dgm:t>
        <a:bodyPr/>
        <a:lstStyle/>
        <a:p>
          <a:endParaRPr lang="it-IT"/>
        </a:p>
      </dgm:t>
    </dgm:pt>
  </dgm:ptLst>
  <dgm:cxnLst>
    <dgm:cxn modelId="{AFD855B7-C2AF-4FA9-B84D-EE3EA7FE4BE8}" type="presOf" srcId="{DA00243C-42FA-43B2-84AA-228C838190D4}" destId="{93505C6B-9538-4624-9A9E-2217FF15AEBA}" srcOrd="0" destOrd="0" presId="urn:microsoft.com/office/officeart/2005/8/layout/list1"/>
    <dgm:cxn modelId="{054DB38A-E13A-4100-9127-8DDEA6874D58}" srcId="{C77E57FC-A97D-4B24-90FB-D6BF070354EC}" destId="{AEB9E1F5-6F52-45EE-8153-F46D9C08D5A5}" srcOrd="1" destOrd="0" parTransId="{E5C9E454-E731-4F5C-89E3-1CD54EE27B34}" sibTransId="{5446DC74-9F7C-4FC1-94B9-1B1939ED8EA6}"/>
    <dgm:cxn modelId="{A7C8A316-3992-4D98-98EE-67C7C3FD2BB6}" srcId="{8C57D561-E638-4671-8867-F88DE7D06F09}" destId="{1203C5CB-F81D-4BE2-85FD-4CAA351CC3C9}" srcOrd="0" destOrd="0" parTransId="{3334D945-3881-49E4-B292-0FF783DA4AE3}" sibTransId="{2F02F8E9-E736-4FF3-B477-A03D54B09900}"/>
    <dgm:cxn modelId="{423BC6A4-FAAE-4563-8683-DF5D9A7A193D}" type="presOf" srcId="{AEB9E1F5-6F52-45EE-8153-F46D9C08D5A5}" destId="{CE73EB1D-9129-42AF-800D-836068F7C113}" srcOrd="1" destOrd="0" presId="urn:microsoft.com/office/officeart/2005/8/layout/list1"/>
    <dgm:cxn modelId="{23ED7BF0-1748-48AC-B7A8-18A6C25BF0BD}" type="presOf" srcId="{31062950-2BEF-4DF1-A0BE-C7FDA7004A17}" destId="{148FE2B8-D6A2-4141-9422-152D1BA2E6FD}" srcOrd="0" destOrd="10" presId="urn:microsoft.com/office/officeart/2005/8/layout/list1"/>
    <dgm:cxn modelId="{BD87E563-77A1-4DA0-BFD9-A987D39A0931}" type="presOf" srcId="{93817D5C-1863-43D9-B5D2-805C322F8591}" destId="{148FE2B8-D6A2-4141-9422-152D1BA2E6FD}" srcOrd="0" destOrd="2" presId="urn:microsoft.com/office/officeart/2005/8/layout/list1"/>
    <dgm:cxn modelId="{90B524C4-57AA-42DF-B9D1-4C21F62CCEA1}" srcId="{AEB9E1F5-6F52-45EE-8153-F46D9C08D5A5}" destId="{EB7203AE-C781-4632-BB93-AD9D4EBD9F7E}" srcOrd="6" destOrd="0" parTransId="{8E64B6C4-3552-4A64-8480-06018E29C9B2}" sibTransId="{A2716F8C-4070-494F-AF16-055F86B71D7A}"/>
    <dgm:cxn modelId="{40EDC8E6-1BF9-406E-B098-2C051CDD39B1}" srcId="{C77E57FC-A97D-4B24-90FB-D6BF070354EC}" destId="{34F25860-3CE9-4922-AAAF-6F2A3C52AE00}" srcOrd="2" destOrd="0" parTransId="{67E94BA9-27D0-4418-9620-B77150340EB0}" sibTransId="{E9B6966C-3E38-474C-B1AA-DB331579E982}"/>
    <dgm:cxn modelId="{926E257A-147B-4F26-80FB-07A450EAEF85}" srcId="{AEB9E1F5-6F52-45EE-8153-F46D9C08D5A5}" destId="{4D758CFC-E1E9-4587-8DAA-945C04CC911A}" srcOrd="1" destOrd="0" parTransId="{57DA361D-CC53-48AF-905A-2AE273FE76B5}" sibTransId="{8BE0A469-A6E9-423B-9897-3EF15B5C98C5}"/>
    <dgm:cxn modelId="{4DF9612E-BF1D-4BE6-837B-5FEC1F0B7F0A}" srcId="{AEB9E1F5-6F52-45EE-8153-F46D9C08D5A5}" destId="{E84C86FF-4A07-46AA-8FCB-57ECC86E69C9}" srcOrd="9" destOrd="0" parTransId="{1943A680-3737-4F38-B70C-D1631E9B4FAB}" sibTransId="{54D14AF6-BB0B-49E8-AF58-3D4B6829E8B5}"/>
    <dgm:cxn modelId="{E76498D2-6C94-4CC3-8167-E84533424018}" srcId="{C77E57FC-A97D-4B24-90FB-D6BF070354EC}" destId="{463FC05C-9056-465D-84BD-E99082EB880B}" srcOrd="0" destOrd="0" parTransId="{7A9C4EEC-3C43-44C5-A021-EEB662744056}" sibTransId="{F509B2E0-2925-4220-9FC5-36914AAF060F}"/>
    <dgm:cxn modelId="{82C253CB-4803-475E-A6B9-099EB04070EE}" type="presOf" srcId="{5ABE2D5D-8103-4A5C-AF88-3DC2D744E90F}" destId="{148FE2B8-D6A2-4141-9422-152D1BA2E6FD}" srcOrd="0" destOrd="7" presId="urn:microsoft.com/office/officeart/2005/8/layout/list1"/>
    <dgm:cxn modelId="{787E86DB-B408-4818-85F4-8CF48BF688AB}" srcId="{AEB9E1F5-6F52-45EE-8153-F46D9C08D5A5}" destId="{B6720B6A-D31E-47D5-B685-507A1A5184A9}" srcOrd="3" destOrd="0" parTransId="{3CCEC0A2-5A53-428F-815A-26CC25AA1EFF}" sibTransId="{8C087BBF-68FD-4792-B17A-64733B8ABB81}"/>
    <dgm:cxn modelId="{44196ED0-CFEE-4B66-B37C-F4C19ECB2BCB}" type="presOf" srcId="{463FC05C-9056-465D-84BD-E99082EB880B}" destId="{EF686C33-B4B8-41CB-AC3B-A9F64ABEF308}" srcOrd="0" destOrd="0" presId="urn:microsoft.com/office/officeart/2005/8/layout/list1"/>
    <dgm:cxn modelId="{4280321E-824B-4B54-BE71-564F398AF579}" srcId="{34F25860-3CE9-4922-AAAF-6F2A3C52AE00}" destId="{DA00243C-42FA-43B2-84AA-228C838190D4}" srcOrd="0" destOrd="0" parTransId="{5EF82233-B6B3-4601-A349-C0E894F21150}" sibTransId="{FF9BD6F4-320E-47FD-85C2-22A2B14F7E27}"/>
    <dgm:cxn modelId="{E11F1A33-4508-44CD-8393-D795E7AD3EAF}" type="presOf" srcId="{474277F7-381C-4298-BF93-0299A5409B58}" destId="{7795A9A2-8797-408E-B851-4C22C2617CF6}" srcOrd="0" destOrd="1" presId="urn:microsoft.com/office/officeart/2005/8/layout/list1"/>
    <dgm:cxn modelId="{188E26A3-B45B-4F37-9234-3F2E36A9F655}" type="presOf" srcId="{B6720B6A-D31E-47D5-B685-507A1A5184A9}" destId="{148FE2B8-D6A2-4141-9422-152D1BA2E6FD}" srcOrd="0" destOrd="3" presId="urn:microsoft.com/office/officeart/2005/8/layout/list1"/>
    <dgm:cxn modelId="{60C3F9FA-1644-4956-B715-D72D1A8254B5}" srcId="{463FC05C-9056-465D-84BD-E99082EB880B}" destId="{8C57D561-E638-4671-8867-F88DE7D06F09}" srcOrd="2" destOrd="0" parTransId="{A4EB1B39-B3E5-4715-8EB7-1B7E0C49357A}" sibTransId="{F15F8D80-739D-4A62-9E28-4D81B249D64A}"/>
    <dgm:cxn modelId="{26D518BE-4A1A-4D90-A7D9-EAD1F75EB6A9}" type="presOf" srcId="{34F25860-3CE9-4922-AAAF-6F2A3C52AE00}" destId="{6981E0D3-78BD-48C5-9C6F-CA936E6D4C07}" srcOrd="1" destOrd="0" presId="urn:microsoft.com/office/officeart/2005/8/layout/list1"/>
    <dgm:cxn modelId="{EB26997F-4811-4CCD-9BEF-7F34EEDCA38D}" srcId="{AEB9E1F5-6F52-45EE-8153-F46D9C08D5A5}" destId="{0505E061-6C61-42EE-AD7D-4A924BF07B2B}" srcOrd="4" destOrd="0" parTransId="{116CFC1E-C6BD-4AFF-BD32-73116CBFBABB}" sibTransId="{8280972C-3523-41C4-8747-ED36F99B94CF}"/>
    <dgm:cxn modelId="{8B2AA99B-17DE-48EB-AE5D-738865DDB6FA}" type="presOf" srcId="{8C57D561-E638-4671-8867-F88DE7D06F09}" destId="{7795A9A2-8797-408E-B851-4C22C2617CF6}" srcOrd="0" destOrd="4" presId="urn:microsoft.com/office/officeart/2005/8/layout/list1"/>
    <dgm:cxn modelId="{C1ADCB1A-2BE3-4449-B396-423CF3712A51}" type="presOf" srcId="{3E372C8E-8C27-4114-A029-F06A9738ED57}" destId="{7795A9A2-8797-408E-B851-4C22C2617CF6}" srcOrd="0" destOrd="0" presId="urn:microsoft.com/office/officeart/2005/8/layout/list1"/>
    <dgm:cxn modelId="{C809033D-6524-4079-8823-5967A2FD78E3}" type="presOf" srcId="{AEB9E1F5-6F52-45EE-8153-F46D9C08D5A5}" destId="{C86C3390-4D8B-4F34-9AFA-CA154FD20A5A}" srcOrd="0" destOrd="0" presId="urn:microsoft.com/office/officeart/2005/8/layout/list1"/>
    <dgm:cxn modelId="{EC625091-EEB3-4F9E-B0BD-C8D0D6533892}" srcId="{3E372C8E-8C27-4114-A029-F06A9738ED57}" destId="{474277F7-381C-4298-BF93-0299A5409B58}" srcOrd="0" destOrd="0" parTransId="{14378A2B-9BF4-44FE-BE97-F3395CFEE2AB}" sibTransId="{9587C251-93A9-4012-8719-1241D6166829}"/>
    <dgm:cxn modelId="{6D98798F-D003-4CCB-A493-DCD49062A697}" srcId="{463FC05C-9056-465D-84BD-E99082EB880B}" destId="{52F6B7D3-FD4F-4D8B-8EFC-BE0DF4F67CA9}" srcOrd="1" destOrd="0" parTransId="{0A9400E3-08CF-49F0-8CE9-4D0E640B71E2}" sibTransId="{75DD92D9-7847-4F00-9D42-714E646C81DC}"/>
    <dgm:cxn modelId="{215D0F5F-7CEB-4D7E-B1AA-D1E51C054C76}" type="presOf" srcId="{6BDA0CF2-828C-4E43-9BDC-541397F59310}" destId="{148FE2B8-D6A2-4141-9422-152D1BA2E6FD}" srcOrd="0" destOrd="11" presId="urn:microsoft.com/office/officeart/2005/8/layout/list1"/>
    <dgm:cxn modelId="{24FA5F67-BF6D-4BB6-8D5A-DC4C81F038B5}" srcId="{AEB9E1F5-6F52-45EE-8153-F46D9C08D5A5}" destId="{6BDA0CF2-828C-4E43-9BDC-541397F59310}" srcOrd="11" destOrd="0" parTransId="{588C6A24-FB9D-47D9-A7F2-84D26A536F07}" sibTransId="{E6824274-AC99-44A3-9362-D9141F80D7A4}"/>
    <dgm:cxn modelId="{7B276F9D-7A88-4934-B859-B9D29D2EB7C4}" type="presOf" srcId="{EB7203AE-C781-4632-BB93-AD9D4EBD9F7E}" destId="{148FE2B8-D6A2-4141-9422-152D1BA2E6FD}" srcOrd="0" destOrd="6" presId="urn:microsoft.com/office/officeart/2005/8/layout/list1"/>
    <dgm:cxn modelId="{5296470C-465A-415F-9825-1F33C28D1A2A}" srcId="{AEB9E1F5-6F52-45EE-8153-F46D9C08D5A5}" destId="{93817D5C-1863-43D9-B5D2-805C322F8591}" srcOrd="2" destOrd="0" parTransId="{710D3EAC-B674-4FB3-ADDE-6D095FED0B27}" sibTransId="{24A27502-10A4-473B-83F5-D6A8AA96B38B}"/>
    <dgm:cxn modelId="{6686158D-E953-4F70-ACA3-428BC0D56F13}" type="presOf" srcId="{87656843-FDD8-40AC-9DAA-F0C73DF23B9A}" destId="{148FE2B8-D6A2-4141-9422-152D1BA2E6FD}" srcOrd="0" destOrd="0" presId="urn:microsoft.com/office/officeart/2005/8/layout/list1"/>
    <dgm:cxn modelId="{3A55992E-9DFA-4E95-97B9-6CE12DD2A4F5}" srcId="{AEB9E1F5-6F52-45EE-8153-F46D9C08D5A5}" destId="{0DB677C0-7C21-4C51-925C-C1ED4ADB34B6}" srcOrd="8" destOrd="0" parTransId="{ED0ED484-6C4A-4745-A04E-9972877121E9}" sibTransId="{54CD69CE-28A5-40EA-A477-816EE7DFDE18}"/>
    <dgm:cxn modelId="{8E058684-FEED-4454-97EF-9B01EF5BF7BA}" type="presOf" srcId="{1203C5CB-F81D-4BE2-85FD-4CAA351CC3C9}" destId="{7795A9A2-8797-408E-B851-4C22C2617CF6}" srcOrd="0" destOrd="5" presId="urn:microsoft.com/office/officeart/2005/8/layout/list1"/>
    <dgm:cxn modelId="{A68B97AB-AB29-4ABF-B6E3-42D7BB4ED5A1}" type="presOf" srcId="{C77E57FC-A97D-4B24-90FB-D6BF070354EC}" destId="{C25ADC3A-0F55-4939-8853-9A873F20B9B1}" srcOrd="0" destOrd="0" presId="urn:microsoft.com/office/officeart/2005/8/layout/list1"/>
    <dgm:cxn modelId="{FA24A2C0-586C-45A2-BBB1-21FB67CC7A17}" type="presOf" srcId="{34F25860-3CE9-4922-AAAF-6F2A3C52AE00}" destId="{C3056BD7-3733-442B-BD5A-D6DF25DB7505}" srcOrd="0" destOrd="0" presId="urn:microsoft.com/office/officeart/2005/8/layout/list1"/>
    <dgm:cxn modelId="{3559B7C3-9D75-4F55-8DBF-F047212ACB3E}" type="presOf" srcId="{0DB677C0-7C21-4C51-925C-C1ED4ADB34B6}" destId="{148FE2B8-D6A2-4141-9422-152D1BA2E6FD}" srcOrd="0" destOrd="8" presId="urn:microsoft.com/office/officeart/2005/8/layout/list1"/>
    <dgm:cxn modelId="{3481D42C-00FB-45D1-8D19-0FA600BB1D2A}" srcId="{AEB9E1F5-6F52-45EE-8153-F46D9C08D5A5}" destId="{5ABE2D5D-8103-4A5C-AF88-3DC2D744E90F}" srcOrd="7" destOrd="0" parTransId="{98762AC4-54B3-469A-9E56-28702F7DBA06}" sibTransId="{05EC1A91-C105-4F0D-9AB7-B5D540CDD7B5}"/>
    <dgm:cxn modelId="{13981699-E93F-4DC3-8BA0-3D8AFBD7AD1B}" srcId="{52F6B7D3-FD4F-4D8B-8EFC-BE0DF4F67CA9}" destId="{52B9CBD2-ED79-47A6-A2A5-148DAD4BE99B}" srcOrd="0" destOrd="0" parTransId="{35D19FE3-6BBF-402B-8645-90459F730B88}" sibTransId="{E01A05F8-D5CA-426C-A83A-0AB068C4C24A}"/>
    <dgm:cxn modelId="{9365AA35-C8D9-4470-A86A-447174D985C3}" type="presOf" srcId="{0505E061-6C61-42EE-AD7D-4A924BF07B2B}" destId="{148FE2B8-D6A2-4141-9422-152D1BA2E6FD}" srcOrd="0" destOrd="4" presId="urn:microsoft.com/office/officeart/2005/8/layout/list1"/>
    <dgm:cxn modelId="{133462EC-85C3-4D30-AA5A-C858DE4C10F8}" type="presOf" srcId="{4D758CFC-E1E9-4587-8DAA-945C04CC911A}" destId="{148FE2B8-D6A2-4141-9422-152D1BA2E6FD}" srcOrd="0" destOrd="1" presId="urn:microsoft.com/office/officeart/2005/8/layout/list1"/>
    <dgm:cxn modelId="{01A48249-D321-4A5A-BC80-C565558631C4}" type="presOf" srcId="{463FC05C-9056-465D-84BD-E99082EB880B}" destId="{58A6E65F-846E-4F95-9585-89DDE6BA2019}" srcOrd="1" destOrd="0" presId="urn:microsoft.com/office/officeart/2005/8/layout/list1"/>
    <dgm:cxn modelId="{2AB41055-2B56-493B-9665-8AD39E6760F6}" type="presOf" srcId="{52F6B7D3-FD4F-4D8B-8EFC-BE0DF4F67CA9}" destId="{7795A9A2-8797-408E-B851-4C22C2617CF6}" srcOrd="0" destOrd="2" presId="urn:microsoft.com/office/officeart/2005/8/layout/list1"/>
    <dgm:cxn modelId="{6F1A2142-3C12-4BD5-8398-DC70C5C0376E}" srcId="{AEB9E1F5-6F52-45EE-8153-F46D9C08D5A5}" destId="{8ADFCC69-C860-40EC-A905-E3B2DBA8A392}" srcOrd="5" destOrd="0" parTransId="{8A890826-8466-4157-B57D-0598CCDC95B9}" sibTransId="{D94125E6-FD55-441B-98E3-26EC8D27026D}"/>
    <dgm:cxn modelId="{093850A7-4093-454A-88D2-2C2DF003C476}" srcId="{463FC05C-9056-465D-84BD-E99082EB880B}" destId="{3E372C8E-8C27-4114-A029-F06A9738ED57}" srcOrd="0" destOrd="0" parTransId="{622BAA54-ECD6-458E-BB98-CA8DA0783D7B}" sibTransId="{6C70C162-C1DC-42B0-A719-1A8A80A5D034}"/>
    <dgm:cxn modelId="{3D2AF4AC-C6C5-4912-AC7C-854D57D189DD}" type="presOf" srcId="{E84C86FF-4A07-46AA-8FCB-57ECC86E69C9}" destId="{148FE2B8-D6A2-4141-9422-152D1BA2E6FD}" srcOrd="0" destOrd="9" presId="urn:microsoft.com/office/officeart/2005/8/layout/list1"/>
    <dgm:cxn modelId="{75B6C6B0-1B02-410F-948A-82046146E202}" type="presOf" srcId="{52B9CBD2-ED79-47A6-A2A5-148DAD4BE99B}" destId="{7795A9A2-8797-408E-B851-4C22C2617CF6}" srcOrd="0" destOrd="3" presId="urn:microsoft.com/office/officeart/2005/8/layout/list1"/>
    <dgm:cxn modelId="{46275E8A-ECAF-4DC7-8E4C-B0A087DBA800}" type="presOf" srcId="{8ADFCC69-C860-40EC-A905-E3B2DBA8A392}" destId="{148FE2B8-D6A2-4141-9422-152D1BA2E6FD}" srcOrd="0" destOrd="5" presId="urn:microsoft.com/office/officeart/2005/8/layout/list1"/>
    <dgm:cxn modelId="{5E9F4AD6-3734-44DB-AF70-33B5EDCBCF24}" srcId="{AEB9E1F5-6F52-45EE-8153-F46D9C08D5A5}" destId="{87656843-FDD8-40AC-9DAA-F0C73DF23B9A}" srcOrd="0" destOrd="0" parTransId="{189D98AA-8FBC-4B43-9B86-4831B4710410}" sibTransId="{A05AD501-7059-4954-9D04-46A12ABA779A}"/>
    <dgm:cxn modelId="{C2D47A1F-F30A-4349-B62D-1935522EA892}" srcId="{AEB9E1F5-6F52-45EE-8153-F46D9C08D5A5}" destId="{31062950-2BEF-4DF1-A0BE-C7FDA7004A17}" srcOrd="10" destOrd="0" parTransId="{B540093A-5C07-462D-8C60-BAEC981E84D7}" sibTransId="{4076CD6C-9722-4018-966E-1AA74911D60B}"/>
    <dgm:cxn modelId="{0CE5F41E-AE06-4F74-B051-525E34D890FA}" type="presParOf" srcId="{C25ADC3A-0F55-4939-8853-9A873F20B9B1}" destId="{6C38B4B3-FFB8-487E-9F61-5FAC0618EB47}" srcOrd="0" destOrd="0" presId="urn:microsoft.com/office/officeart/2005/8/layout/list1"/>
    <dgm:cxn modelId="{65E3AE4B-CB10-4470-9DC6-68D1D5D70271}" type="presParOf" srcId="{6C38B4B3-FFB8-487E-9F61-5FAC0618EB47}" destId="{EF686C33-B4B8-41CB-AC3B-A9F64ABEF308}" srcOrd="0" destOrd="0" presId="urn:microsoft.com/office/officeart/2005/8/layout/list1"/>
    <dgm:cxn modelId="{3FD4E40A-22EE-41A9-97A2-9F85B98B8709}" type="presParOf" srcId="{6C38B4B3-FFB8-487E-9F61-5FAC0618EB47}" destId="{58A6E65F-846E-4F95-9585-89DDE6BA2019}" srcOrd="1" destOrd="0" presId="urn:microsoft.com/office/officeart/2005/8/layout/list1"/>
    <dgm:cxn modelId="{84C13F63-6BA0-4D96-8D5D-016F0D7858D0}" type="presParOf" srcId="{C25ADC3A-0F55-4939-8853-9A873F20B9B1}" destId="{B030DC14-41A3-4AD2-AAEF-D85721B0ECA7}" srcOrd="1" destOrd="0" presId="urn:microsoft.com/office/officeart/2005/8/layout/list1"/>
    <dgm:cxn modelId="{3E7AFE95-0123-438B-BE36-E255F2C25BD1}" type="presParOf" srcId="{C25ADC3A-0F55-4939-8853-9A873F20B9B1}" destId="{7795A9A2-8797-408E-B851-4C22C2617CF6}" srcOrd="2" destOrd="0" presId="urn:microsoft.com/office/officeart/2005/8/layout/list1"/>
    <dgm:cxn modelId="{3FA1068B-E345-435D-933C-C21ECDEF47C4}" type="presParOf" srcId="{C25ADC3A-0F55-4939-8853-9A873F20B9B1}" destId="{5074D026-A491-4E3F-9993-0015BFF43A53}" srcOrd="3" destOrd="0" presId="urn:microsoft.com/office/officeart/2005/8/layout/list1"/>
    <dgm:cxn modelId="{2F3C03FB-28DF-4C6D-A252-9A0EC2E39EE4}" type="presParOf" srcId="{C25ADC3A-0F55-4939-8853-9A873F20B9B1}" destId="{2889F4B7-6B71-4E60-AC80-62B3CEC38D8E}" srcOrd="4" destOrd="0" presId="urn:microsoft.com/office/officeart/2005/8/layout/list1"/>
    <dgm:cxn modelId="{B5AC0519-A30F-4E1A-832A-AE6DEDB3CE4B}" type="presParOf" srcId="{2889F4B7-6B71-4E60-AC80-62B3CEC38D8E}" destId="{C86C3390-4D8B-4F34-9AFA-CA154FD20A5A}" srcOrd="0" destOrd="0" presId="urn:microsoft.com/office/officeart/2005/8/layout/list1"/>
    <dgm:cxn modelId="{2645C15F-A27C-4727-8E1E-5D48A03BF972}" type="presParOf" srcId="{2889F4B7-6B71-4E60-AC80-62B3CEC38D8E}" destId="{CE73EB1D-9129-42AF-800D-836068F7C113}" srcOrd="1" destOrd="0" presId="urn:microsoft.com/office/officeart/2005/8/layout/list1"/>
    <dgm:cxn modelId="{C3792338-C471-42C0-9DDC-199210987B77}" type="presParOf" srcId="{C25ADC3A-0F55-4939-8853-9A873F20B9B1}" destId="{495DC168-169C-428F-8DD2-EAB48D25D212}" srcOrd="5" destOrd="0" presId="urn:microsoft.com/office/officeart/2005/8/layout/list1"/>
    <dgm:cxn modelId="{C5E57141-F450-4A29-8555-5F13D270B727}" type="presParOf" srcId="{C25ADC3A-0F55-4939-8853-9A873F20B9B1}" destId="{148FE2B8-D6A2-4141-9422-152D1BA2E6FD}" srcOrd="6" destOrd="0" presId="urn:microsoft.com/office/officeart/2005/8/layout/list1"/>
    <dgm:cxn modelId="{7AA95883-9BDE-40A7-9F4F-E4801EBE532D}" type="presParOf" srcId="{C25ADC3A-0F55-4939-8853-9A873F20B9B1}" destId="{91E10072-22FE-4DF7-A396-612D903DB087}" srcOrd="7" destOrd="0" presId="urn:microsoft.com/office/officeart/2005/8/layout/list1"/>
    <dgm:cxn modelId="{B5D4223D-C122-4380-8588-7A617959451E}" type="presParOf" srcId="{C25ADC3A-0F55-4939-8853-9A873F20B9B1}" destId="{31FC1A6E-3715-4604-BD8B-D1270037678A}" srcOrd="8" destOrd="0" presId="urn:microsoft.com/office/officeart/2005/8/layout/list1"/>
    <dgm:cxn modelId="{959E9F35-F46A-49EC-BCCA-3394FC1666FF}" type="presParOf" srcId="{31FC1A6E-3715-4604-BD8B-D1270037678A}" destId="{C3056BD7-3733-442B-BD5A-D6DF25DB7505}" srcOrd="0" destOrd="0" presId="urn:microsoft.com/office/officeart/2005/8/layout/list1"/>
    <dgm:cxn modelId="{B5DD2FD1-9393-47A1-886A-7211DBFFDAA0}" type="presParOf" srcId="{31FC1A6E-3715-4604-BD8B-D1270037678A}" destId="{6981E0D3-78BD-48C5-9C6F-CA936E6D4C07}" srcOrd="1" destOrd="0" presId="urn:microsoft.com/office/officeart/2005/8/layout/list1"/>
    <dgm:cxn modelId="{C94795CB-E553-4D13-84AD-F36B0D9F6DFD}" type="presParOf" srcId="{C25ADC3A-0F55-4939-8853-9A873F20B9B1}" destId="{3EBB22E4-50F1-4A92-BB83-D3BF48E57F7C}" srcOrd="9" destOrd="0" presId="urn:microsoft.com/office/officeart/2005/8/layout/list1"/>
    <dgm:cxn modelId="{D7B973F6-00B0-45ED-A2AD-9CE86541133F}" type="presParOf" srcId="{C25ADC3A-0F55-4939-8853-9A873F20B9B1}" destId="{93505C6B-9538-4624-9A9E-2217FF15AEBA}" srcOrd="10"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BCFB7A4-774E-49A8-86BB-A4825243C67C}" type="doc">
      <dgm:prSet loTypeId="urn:microsoft.com/office/officeart/2005/8/layout/vList4" loCatId="list" qsTypeId="urn:microsoft.com/office/officeart/2005/8/quickstyle/simple2" qsCatId="simple" csTypeId="urn:microsoft.com/office/officeart/2005/8/colors/accent1_4" csCatId="accent1" phldr="1"/>
      <dgm:spPr/>
      <dgm:t>
        <a:bodyPr/>
        <a:lstStyle/>
        <a:p>
          <a:endParaRPr lang="it-IT"/>
        </a:p>
      </dgm:t>
    </dgm:pt>
    <dgm:pt modelId="{D9EBC986-D738-4A0E-B224-EFEA1740A1AE}">
      <dgm:prSet/>
      <dgm:spPr/>
      <dgm:t>
        <a:bodyPr/>
        <a:lstStyle/>
        <a:p>
          <a:pPr rtl="0"/>
          <a:r>
            <a:rPr lang="en-GB" dirty="0" smtClean="0"/>
            <a:t>Agronomy and Herbaceous Cultivations</a:t>
          </a:r>
        </a:p>
      </dgm:t>
    </dgm:pt>
    <dgm:pt modelId="{5B160BBE-B95F-427A-8B35-F97EBB23761A}" type="parTrans" cxnId="{B1DBD843-2DD7-4BE6-8BF3-3329FA309B4A}">
      <dgm:prSet/>
      <dgm:spPr/>
      <dgm:t>
        <a:bodyPr/>
        <a:lstStyle/>
        <a:p>
          <a:endParaRPr lang="it-IT"/>
        </a:p>
      </dgm:t>
    </dgm:pt>
    <dgm:pt modelId="{09F8AD52-F85D-4AEA-85A9-7000B6C07C78}" type="sibTrans" cxnId="{B1DBD843-2DD7-4BE6-8BF3-3329FA309B4A}">
      <dgm:prSet/>
      <dgm:spPr/>
      <dgm:t>
        <a:bodyPr/>
        <a:lstStyle/>
        <a:p>
          <a:endParaRPr lang="it-IT"/>
        </a:p>
      </dgm:t>
    </dgm:pt>
    <dgm:pt modelId="{1DD6F02A-FAAE-49C1-9DB4-D7D3F89A4913}" type="pres">
      <dgm:prSet presAssocID="{7BCFB7A4-774E-49A8-86BB-A4825243C67C}" presName="linear" presStyleCnt="0">
        <dgm:presLayoutVars>
          <dgm:dir/>
          <dgm:resizeHandles val="exact"/>
        </dgm:presLayoutVars>
      </dgm:prSet>
      <dgm:spPr/>
      <dgm:t>
        <a:bodyPr/>
        <a:lstStyle/>
        <a:p>
          <a:endParaRPr lang="it-IT"/>
        </a:p>
      </dgm:t>
    </dgm:pt>
    <dgm:pt modelId="{46047D9E-CDB4-4BB7-8F9F-B730375B4CE6}" type="pres">
      <dgm:prSet presAssocID="{D9EBC986-D738-4A0E-B224-EFEA1740A1AE}" presName="comp" presStyleCnt="0"/>
      <dgm:spPr/>
    </dgm:pt>
    <dgm:pt modelId="{9A2C26DE-5578-4621-9ADD-21E7A1B3901B}" type="pres">
      <dgm:prSet presAssocID="{D9EBC986-D738-4A0E-B224-EFEA1740A1AE}" presName="box" presStyleLbl="node1" presStyleIdx="0" presStyleCnt="1"/>
      <dgm:spPr/>
      <dgm:t>
        <a:bodyPr/>
        <a:lstStyle/>
        <a:p>
          <a:endParaRPr lang="it-IT"/>
        </a:p>
      </dgm:t>
    </dgm:pt>
    <dgm:pt modelId="{057B881E-0D44-4880-B565-AA3AF5BE9F7B}" type="pres">
      <dgm:prSet presAssocID="{D9EBC986-D738-4A0E-B224-EFEA1740A1AE}" presName="img"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18000" b="-18000"/>
          </a:stretch>
        </a:blipFill>
      </dgm:spPr>
      <dgm:t>
        <a:bodyPr/>
        <a:lstStyle/>
        <a:p>
          <a:endParaRPr lang="it-IT"/>
        </a:p>
      </dgm:t>
    </dgm:pt>
    <dgm:pt modelId="{556F9C46-B286-4347-B820-E219DE879C43}" type="pres">
      <dgm:prSet presAssocID="{D9EBC986-D738-4A0E-B224-EFEA1740A1AE}" presName="text" presStyleLbl="node1" presStyleIdx="0" presStyleCnt="1">
        <dgm:presLayoutVars>
          <dgm:bulletEnabled val="1"/>
        </dgm:presLayoutVars>
      </dgm:prSet>
      <dgm:spPr/>
      <dgm:t>
        <a:bodyPr/>
        <a:lstStyle/>
        <a:p>
          <a:endParaRPr lang="it-IT"/>
        </a:p>
      </dgm:t>
    </dgm:pt>
  </dgm:ptLst>
  <dgm:cxnLst>
    <dgm:cxn modelId="{FED73C46-076E-447E-A735-FDB6CEF5749C}" type="presOf" srcId="{D9EBC986-D738-4A0E-B224-EFEA1740A1AE}" destId="{9A2C26DE-5578-4621-9ADD-21E7A1B3901B}" srcOrd="0" destOrd="0" presId="urn:microsoft.com/office/officeart/2005/8/layout/vList4"/>
    <dgm:cxn modelId="{AE3E47FF-389D-4441-B586-03A8DCCA3E81}" type="presOf" srcId="{D9EBC986-D738-4A0E-B224-EFEA1740A1AE}" destId="{556F9C46-B286-4347-B820-E219DE879C43}" srcOrd="1" destOrd="0" presId="urn:microsoft.com/office/officeart/2005/8/layout/vList4"/>
    <dgm:cxn modelId="{B1DBD843-2DD7-4BE6-8BF3-3329FA309B4A}" srcId="{7BCFB7A4-774E-49A8-86BB-A4825243C67C}" destId="{D9EBC986-D738-4A0E-B224-EFEA1740A1AE}" srcOrd="0" destOrd="0" parTransId="{5B160BBE-B95F-427A-8B35-F97EBB23761A}" sibTransId="{09F8AD52-F85D-4AEA-85A9-7000B6C07C78}"/>
    <dgm:cxn modelId="{A193D0B6-075F-4219-8209-67FD28228CC8}" type="presOf" srcId="{7BCFB7A4-774E-49A8-86BB-A4825243C67C}" destId="{1DD6F02A-FAAE-49C1-9DB4-D7D3F89A4913}" srcOrd="0" destOrd="0" presId="urn:microsoft.com/office/officeart/2005/8/layout/vList4"/>
    <dgm:cxn modelId="{8090370A-1292-400B-AA14-F0AA7500CE02}" type="presParOf" srcId="{1DD6F02A-FAAE-49C1-9DB4-D7D3F89A4913}" destId="{46047D9E-CDB4-4BB7-8F9F-B730375B4CE6}" srcOrd="0" destOrd="0" presId="urn:microsoft.com/office/officeart/2005/8/layout/vList4"/>
    <dgm:cxn modelId="{CC50F27B-D859-4755-8364-72E695073006}" type="presParOf" srcId="{46047D9E-CDB4-4BB7-8F9F-B730375B4CE6}" destId="{9A2C26DE-5578-4621-9ADD-21E7A1B3901B}" srcOrd="0" destOrd="0" presId="urn:microsoft.com/office/officeart/2005/8/layout/vList4"/>
    <dgm:cxn modelId="{7EF8BD20-DAC6-450B-910B-D139F9E233E6}" type="presParOf" srcId="{46047D9E-CDB4-4BB7-8F9F-B730375B4CE6}" destId="{057B881E-0D44-4880-B565-AA3AF5BE9F7B}" srcOrd="1" destOrd="0" presId="urn:microsoft.com/office/officeart/2005/8/layout/vList4"/>
    <dgm:cxn modelId="{34A05B97-404B-4999-A142-B20F2CC32B25}" type="presParOf" srcId="{46047D9E-CDB4-4BB7-8F9F-B730375B4CE6}" destId="{556F9C46-B286-4347-B820-E219DE879C43}"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7E57FC-A97D-4B24-90FB-D6BF070354EC}" type="doc">
      <dgm:prSet loTypeId="urn:microsoft.com/office/officeart/2005/8/layout/list1" loCatId="list" qsTypeId="urn:microsoft.com/office/officeart/2005/8/quickstyle/simple2" qsCatId="simple" csTypeId="urn:microsoft.com/office/officeart/2005/8/colors/accent1_4" csCatId="accent1" phldr="1"/>
      <dgm:spPr/>
      <dgm:t>
        <a:bodyPr/>
        <a:lstStyle/>
        <a:p>
          <a:endParaRPr lang="it-IT"/>
        </a:p>
      </dgm:t>
    </dgm:pt>
    <dgm:pt modelId="{463FC05C-9056-465D-84BD-E99082EB880B}">
      <dgm:prSet phldrT="[Testo]"/>
      <dgm:spPr/>
      <dgm:t>
        <a:bodyPr/>
        <a:lstStyle/>
        <a:p>
          <a:r>
            <a:rPr lang="en-US" b="1" noProof="0" smtClean="0"/>
            <a:t>Description</a:t>
          </a:r>
          <a:endParaRPr lang="en-US" b="1" noProof="0" dirty="0"/>
        </a:p>
      </dgm:t>
    </dgm:pt>
    <dgm:pt modelId="{7A9C4EEC-3C43-44C5-A021-EEB662744056}" type="parTrans" cxnId="{E76498D2-6C94-4CC3-8167-E84533424018}">
      <dgm:prSet/>
      <dgm:spPr/>
      <dgm:t>
        <a:bodyPr/>
        <a:lstStyle/>
        <a:p>
          <a:endParaRPr lang="it-IT"/>
        </a:p>
      </dgm:t>
    </dgm:pt>
    <dgm:pt modelId="{F509B2E0-2925-4220-9FC5-36914AAF060F}" type="sibTrans" cxnId="{E76498D2-6C94-4CC3-8167-E84533424018}">
      <dgm:prSet/>
      <dgm:spPr/>
      <dgm:t>
        <a:bodyPr/>
        <a:lstStyle/>
        <a:p>
          <a:endParaRPr lang="it-IT"/>
        </a:p>
      </dgm:t>
    </dgm:pt>
    <dgm:pt modelId="{3E372C8E-8C27-4114-A029-F06A9738ED57}">
      <dgm:prSet phldrT="[Testo]"/>
      <dgm:spPr/>
      <dgm:t>
        <a:bodyPr/>
        <a:lstStyle/>
        <a:p>
          <a:r>
            <a:rPr lang="it-IT" b="1" dirty="0" smtClean="0"/>
            <a:t>600 </a:t>
          </a:r>
          <a:r>
            <a:rPr lang="it-IT" b="1" dirty="0" err="1" smtClean="0"/>
            <a:t>years</a:t>
          </a:r>
          <a:r>
            <a:rPr lang="it-IT" b="1" smtClean="0"/>
            <a:t> old</a:t>
          </a:r>
          <a:endParaRPr lang="it-IT" b="1" dirty="0"/>
        </a:p>
      </dgm:t>
    </dgm:pt>
    <dgm:pt modelId="{622BAA54-ECD6-458E-BB98-CA8DA0783D7B}" type="parTrans" cxnId="{093850A7-4093-454A-88D2-2C2DF003C476}">
      <dgm:prSet/>
      <dgm:spPr/>
      <dgm:t>
        <a:bodyPr/>
        <a:lstStyle/>
        <a:p>
          <a:endParaRPr lang="it-IT"/>
        </a:p>
      </dgm:t>
    </dgm:pt>
    <dgm:pt modelId="{6C70C162-C1DC-42B0-A719-1A8A80A5D034}" type="sibTrans" cxnId="{093850A7-4093-454A-88D2-2C2DF003C476}">
      <dgm:prSet/>
      <dgm:spPr/>
      <dgm:t>
        <a:bodyPr/>
        <a:lstStyle/>
        <a:p>
          <a:endParaRPr lang="it-IT"/>
        </a:p>
      </dgm:t>
    </dgm:pt>
    <dgm:pt modelId="{AEB9E1F5-6F52-45EE-8153-F46D9C08D5A5}">
      <dgm:prSet phldrT="[Testo]"/>
      <dgm:spPr/>
      <dgm:t>
        <a:bodyPr/>
        <a:lstStyle/>
        <a:p>
          <a:r>
            <a:rPr lang="en-US" b="1" noProof="0" smtClean="0"/>
            <a:t>The University in numbers</a:t>
          </a:r>
          <a:endParaRPr lang="en-US" b="1" noProof="0" dirty="0"/>
        </a:p>
      </dgm:t>
    </dgm:pt>
    <dgm:pt modelId="{E5C9E454-E731-4F5C-89E3-1CD54EE27B34}" type="parTrans" cxnId="{054DB38A-E13A-4100-9127-8DDEA6874D58}">
      <dgm:prSet/>
      <dgm:spPr/>
      <dgm:t>
        <a:bodyPr/>
        <a:lstStyle/>
        <a:p>
          <a:endParaRPr lang="it-IT"/>
        </a:p>
      </dgm:t>
    </dgm:pt>
    <dgm:pt modelId="{5446DC74-9F7C-4FC1-94B9-1B1939ED8EA6}" type="sibTrans" cxnId="{054DB38A-E13A-4100-9127-8DDEA6874D58}">
      <dgm:prSet/>
      <dgm:spPr/>
      <dgm:t>
        <a:bodyPr/>
        <a:lstStyle/>
        <a:p>
          <a:endParaRPr lang="it-IT"/>
        </a:p>
      </dgm:t>
    </dgm:pt>
    <dgm:pt modelId="{87656843-FDD8-40AC-9DAA-F0C73DF23B9A}">
      <dgm:prSet phldrT="[Testo]"/>
      <dgm:spPr/>
      <dgm:t>
        <a:bodyPr/>
        <a:lstStyle/>
        <a:p>
          <a:r>
            <a:rPr lang="it-IT" dirty="0" smtClean="0"/>
            <a:t> 27 </a:t>
          </a:r>
          <a:r>
            <a:rPr lang="it-IT" dirty="0" err="1" smtClean="0"/>
            <a:t>Departments</a:t>
          </a:r>
          <a:endParaRPr lang="it-IT" dirty="0"/>
        </a:p>
      </dgm:t>
    </dgm:pt>
    <dgm:pt modelId="{189D98AA-8FBC-4B43-9B86-4831B4710410}" type="parTrans" cxnId="{5E9F4AD6-3734-44DB-AF70-33B5EDCBCF24}">
      <dgm:prSet/>
      <dgm:spPr/>
      <dgm:t>
        <a:bodyPr/>
        <a:lstStyle/>
        <a:p>
          <a:endParaRPr lang="it-IT"/>
        </a:p>
      </dgm:t>
    </dgm:pt>
    <dgm:pt modelId="{A05AD501-7059-4954-9D04-46A12ABA779A}" type="sibTrans" cxnId="{5E9F4AD6-3734-44DB-AF70-33B5EDCBCF24}">
      <dgm:prSet/>
      <dgm:spPr/>
      <dgm:t>
        <a:bodyPr/>
        <a:lstStyle/>
        <a:p>
          <a:endParaRPr lang="it-IT"/>
        </a:p>
      </dgm:t>
    </dgm:pt>
    <dgm:pt modelId="{34F25860-3CE9-4922-AAAF-6F2A3C52AE00}">
      <dgm:prSet phldrT="[Testo]"/>
      <dgm:spPr/>
      <dgm:t>
        <a:bodyPr/>
        <a:lstStyle/>
        <a:p>
          <a:r>
            <a:rPr lang="it-IT" b="1" noProof="0" dirty="0" smtClean="0"/>
            <a:t>Nobel </a:t>
          </a:r>
          <a:r>
            <a:rPr lang="it-IT" b="1" noProof="0" dirty="0" err="1" smtClean="0"/>
            <a:t>prizes</a:t>
          </a:r>
          <a:endParaRPr lang="it-IT" b="1" noProof="0" dirty="0" smtClean="0"/>
        </a:p>
      </dgm:t>
    </dgm:pt>
    <dgm:pt modelId="{67E94BA9-27D0-4418-9620-B77150340EB0}" type="parTrans" cxnId="{40EDC8E6-1BF9-406E-B098-2C051CDD39B1}">
      <dgm:prSet/>
      <dgm:spPr/>
      <dgm:t>
        <a:bodyPr/>
        <a:lstStyle/>
        <a:p>
          <a:endParaRPr lang="it-IT"/>
        </a:p>
      </dgm:t>
    </dgm:pt>
    <dgm:pt modelId="{E9B6966C-3E38-474C-B1AA-DB331579E982}" type="sibTrans" cxnId="{40EDC8E6-1BF9-406E-B098-2C051CDD39B1}">
      <dgm:prSet/>
      <dgm:spPr/>
      <dgm:t>
        <a:bodyPr/>
        <a:lstStyle/>
        <a:p>
          <a:endParaRPr lang="it-IT"/>
        </a:p>
      </dgm:t>
    </dgm:pt>
    <dgm:pt modelId="{DA00243C-42FA-43B2-84AA-228C838190D4}">
      <dgm:prSet phldrT="[Testo]"/>
      <dgm:spPr/>
      <dgm:t>
        <a:bodyPr/>
        <a:lstStyle/>
        <a:p>
          <a:r>
            <a:rPr lang="it-IT" smtClean="0"/>
            <a:t>Rita Levi Montalcini</a:t>
          </a:r>
          <a:endParaRPr lang="it-IT" dirty="0"/>
        </a:p>
      </dgm:t>
    </dgm:pt>
    <dgm:pt modelId="{5EF82233-B6B3-4601-A349-C0E894F21150}" type="parTrans" cxnId="{4280321E-824B-4B54-BE71-564F398AF579}">
      <dgm:prSet/>
      <dgm:spPr/>
      <dgm:t>
        <a:bodyPr/>
        <a:lstStyle/>
        <a:p>
          <a:endParaRPr lang="it-IT"/>
        </a:p>
      </dgm:t>
    </dgm:pt>
    <dgm:pt modelId="{FF9BD6F4-320E-47FD-85C2-22A2B14F7E27}" type="sibTrans" cxnId="{4280321E-824B-4B54-BE71-564F398AF579}">
      <dgm:prSet/>
      <dgm:spPr/>
      <dgm:t>
        <a:bodyPr/>
        <a:lstStyle/>
        <a:p>
          <a:endParaRPr lang="it-IT"/>
        </a:p>
      </dgm:t>
    </dgm:pt>
    <dgm:pt modelId="{8ECF23E8-56B3-49E1-8981-1C9C01112039}">
      <dgm:prSet/>
      <dgm:spPr/>
      <dgm:t>
        <a:bodyPr/>
        <a:lstStyle/>
        <a:p>
          <a:r>
            <a:rPr lang="it-IT" b="1" dirty="0" err="1" smtClean="0"/>
            <a:t>Founded</a:t>
          </a:r>
          <a:r>
            <a:rPr lang="it-IT" b="1" dirty="0" smtClean="0"/>
            <a:t> in 1404 (Prince of </a:t>
          </a:r>
          <a:r>
            <a:rPr lang="it-IT" b="1" dirty="0" err="1" smtClean="0"/>
            <a:t>Acaja</a:t>
          </a:r>
          <a:r>
            <a:rPr lang="it-IT" b="1" dirty="0" smtClean="0"/>
            <a:t>)</a:t>
          </a:r>
        </a:p>
      </dgm:t>
    </dgm:pt>
    <dgm:pt modelId="{A012254E-61E6-476C-9E26-9608CFE5CEC6}" type="parTrans" cxnId="{C26BBBAE-8E0F-43B0-9642-8D6D6B96CAE2}">
      <dgm:prSet/>
      <dgm:spPr/>
      <dgm:t>
        <a:bodyPr/>
        <a:lstStyle/>
        <a:p>
          <a:endParaRPr lang="it-IT"/>
        </a:p>
      </dgm:t>
    </dgm:pt>
    <dgm:pt modelId="{25D86E25-A2BB-461B-B496-DE5A62572318}" type="sibTrans" cxnId="{C26BBBAE-8E0F-43B0-9642-8D6D6B96CAE2}">
      <dgm:prSet/>
      <dgm:spPr/>
      <dgm:t>
        <a:bodyPr/>
        <a:lstStyle/>
        <a:p>
          <a:endParaRPr lang="it-IT"/>
        </a:p>
      </dgm:t>
    </dgm:pt>
    <dgm:pt modelId="{CD5DB83B-44D9-4DF5-9FC6-27CD8979E9D4}">
      <dgm:prSet/>
      <dgm:spPr/>
      <dgm:t>
        <a:bodyPr/>
        <a:lstStyle/>
        <a:p>
          <a:r>
            <a:rPr lang="it-IT" dirty="0" smtClean="0"/>
            <a:t>Renato Dulbecco</a:t>
          </a:r>
        </a:p>
      </dgm:t>
    </dgm:pt>
    <dgm:pt modelId="{E8527CE7-788C-432A-B186-1B024C694756}" type="parTrans" cxnId="{96FE2773-FD76-4409-81BC-9C4F649A45B7}">
      <dgm:prSet/>
      <dgm:spPr/>
      <dgm:t>
        <a:bodyPr/>
        <a:lstStyle/>
        <a:p>
          <a:endParaRPr lang="it-IT"/>
        </a:p>
      </dgm:t>
    </dgm:pt>
    <dgm:pt modelId="{50F42BC5-C1BA-4F88-8040-467C63E0CD3E}" type="sibTrans" cxnId="{96FE2773-FD76-4409-81BC-9C4F649A45B7}">
      <dgm:prSet/>
      <dgm:spPr/>
      <dgm:t>
        <a:bodyPr/>
        <a:lstStyle/>
        <a:p>
          <a:endParaRPr lang="it-IT"/>
        </a:p>
      </dgm:t>
    </dgm:pt>
    <dgm:pt modelId="{A93F67D6-5B48-4B5B-AAB1-79FDBAB98E7C}">
      <dgm:prSet/>
      <dgm:spPr/>
      <dgm:t>
        <a:bodyPr/>
        <a:lstStyle/>
        <a:p>
          <a:r>
            <a:rPr lang="it-IT" dirty="0" smtClean="0"/>
            <a:t>Salvador E. Luria</a:t>
          </a:r>
        </a:p>
      </dgm:t>
    </dgm:pt>
    <dgm:pt modelId="{C2BF0C32-C646-4652-ADD3-56F925944FBB}" type="parTrans" cxnId="{0859BE75-D32D-422B-BB20-6428343F2658}">
      <dgm:prSet/>
      <dgm:spPr/>
      <dgm:t>
        <a:bodyPr/>
        <a:lstStyle/>
        <a:p>
          <a:endParaRPr lang="it-IT"/>
        </a:p>
      </dgm:t>
    </dgm:pt>
    <dgm:pt modelId="{C72BD3DC-5ED2-45BE-B540-BAA3054ED522}" type="sibTrans" cxnId="{0859BE75-D32D-422B-BB20-6428343F2658}">
      <dgm:prSet/>
      <dgm:spPr/>
      <dgm:t>
        <a:bodyPr/>
        <a:lstStyle/>
        <a:p>
          <a:endParaRPr lang="it-IT"/>
        </a:p>
      </dgm:t>
    </dgm:pt>
    <dgm:pt modelId="{DF14B7C6-F7E6-4E73-B6BD-34F5D50F9438}">
      <dgm:prSet/>
      <dgm:spPr/>
      <dgm:t>
        <a:bodyPr/>
        <a:lstStyle/>
        <a:p>
          <a:r>
            <a:rPr lang="it-IT" dirty="0" smtClean="0"/>
            <a:t> ≈ 73000 students</a:t>
          </a:r>
        </a:p>
      </dgm:t>
    </dgm:pt>
    <dgm:pt modelId="{ECBCDEC9-BDC8-4ABF-838E-AA847574E263}" type="parTrans" cxnId="{CB7753EB-6467-448F-9875-F8A1C038A548}">
      <dgm:prSet/>
      <dgm:spPr/>
      <dgm:t>
        <a:bodyPr/>
        <a:lstStyle/>
        <a:p>
          <a:endParaRPr lang="it-IT"/>
        </a:p>
      </dgm:t>
    </dgm:pt>
    <dgm:pt modelId="{2B625B01-507B-46D2-9B4A-55B67C3E4C58}" type="sibTrans" cxnId="{CB7753EB-6467-448F-9875-F8A1C038A548}">
      <dgm:prSet/>
      <dgm:spPr/>
      <dgm:t>
        <a:bodyPr/>
        <a:lstStyle/>
        <a:p>
          <a:endParaRPr lang="it-IT"/>
        </a:p>
      </dgm:t>
    </dgm:pt>
    <dgm:pt modelId="{BCE1ACF9-A681-4112-97DB-B445653A57CA}">
      <dgm:prSet/>
      <dgm:spPr/>
      <dgm:t>
        <a:bodyPr/>
        <a:lstStyle/>
        <a:p>
          <a:r>
            <a:rPr lang="en-US" dirty="0" smtClean="0"/>
            <a:t> ≈ 4000 teaching and technical staff in permanent position</a:t>
          </a:r>
          <a:endParaRPr lang="it-IT" dirty="0" smtClean="0"/>
        </a:p>
      </dgm:t>
    </dgm:pt>
    <dgm:pt modelId="{78D1CDE0-F502-414B-AD35-228947AEC943}" type="parTrans" cxnId="{08FDA94C-BF13-4385-B142-2AF274050A65}">
      <dgm:prSet/>
      <dgm:spPr/>
      <dgm:t>
        <a:bodyPr/>
        <a:lstStyle/>
        <a:p>
          <a:endParaRPr lang="it-IT"/>
        </a:p>
      </dgm:t>
    </dgm:pt>
    <dgm:pt modelId="{2502E472-B496-4DB3-8EDC-79C7166DC2DB}" type="sibTrans" cxnId="{08FDA94C-BF13-4385-B142-2AF274050A65}">
      <dgm:prSet/>
      <dgm:spPr/>
      <dgm:t>
        <a:bodyPr/>
        <a:lstStyle/>
        <a:p>
          <a:endParaRPr lang="it-IT"/>
        </a:p>
      </dgm:t>
    </dgm:pt>
    <dgm:pt modelId="{8E2EAC3B-EF4A-43A5-965A-A60A54A40828}">
      <dgm:prSet/>
      <dgm:spPr/>
      <dgm:t>
        <a:bodyPr/>
        <a:lstStyle/>
        <a:p>
          <a:r>
            <a:rPr lang="en-US" dirty="0" smtClean="0"/>
            <a:t> ≈ 4000 staff with temporary position</a:t>
          </a:r>
          <a:endParaRPr lang="it-IT" dirty="0" smtClean="0"/>
        </a:p>
      </dgm:t>
    </dgm:pt>
    <dgm:pt modelId="{38573E00-8C9A-43CF-86D9-72BBFBB11E49}" type="parTrans" cxnId="{0F31A8BC-BD38-4607-A282-528735717284}">
      <dgm:prSet/>
      <dgm:spPr/>
      <dgm:t>
        <a:bodyPr/>
        <a:lstStyle/>
        <a:p>
          <a:endParaRPr lang="it-IT"/>
        </a:p>
      </dgm:t>
    </dgm:pt>
    <dgm:pt modelId="{C0C0FB8D-4194-4E27-8BC5-280B426A69A5}" type="sibTrans" cxnId="{0F31A8BC-BD38-4607-A282-528735717284}">
      <dgm:prSet/>
      <dgm:spPr/>
      <dgm:t>
        <a:bodyPr/>
        <a:lstStyle/>
        <a:p>
          <a:endParaRPr lang="it-IT"/>
        </a:p>
      </dgm:t>
    </dgm:pt>
    <dgm:pt modelId="{3D3586F7-C740-4EC2-9E64-F35341741996}">
      <dgm:prSet/>
      <dgm:spPr/>
      <dgm:t>
        <a:bodyPr/>
        <a:lstStyle/>
        <a:p>
          <a:r>
            <a:rPr lang="en-US" dirty="0" smtClean="0"/>
            <a:t> ≈ </a:t>
          </a:r>
          <a:r>
            <a:rPr lang="it-IT" dirty="0" smtClean="0"/>
            <a:t>20 </a:t>
          </a:r>
          <a:r>
            <a:rPr lang="it-IT" dirty="0" err="1" smtClean="0"/>
            <a:t>professionals</a:t>
          </a:r>
          <a:r>
            <a:rPr lang="it-IT" dirty="0" smtClean="0"/>
            <a:t> to </a:t>
          </a:r>
          <a:r>
            <a:rPr lang="it-IT" dirty="0" err="1" smtClean="0"/>
            <a:t>manage</a:t>
          </a:r>
          <a:r>
            <a:rPr lang="it-IT" dirty="0" smtClean="0"/>
            <a:t> EU </a:t>
          </a:r>
          <a:r>
            <a:rPr lang="it-IT" dirty="0" err="1" smtClean="0"/>
            <a:t>projects</a:t>
          </a:r>
          <a:r>
            <a:rPr lang="it-IT" dirty="0" smtClean="0"/>
            <a:t> (CSTF)</a:t>
          </a:r>
        </a:p>
      </dgm:t>
    </dgm:pt>
    <dgm:pt modelId="{80B206C7-280C-4A85-BE0C-0881B6C7984E}" type="parTrans" cxnId="{EF4655C0-2DD4-4177-B2DE-7D2CF659E24A}">
      <dgm:prSet/>
      <dgm:spPr/>
    </dgm:pt>
    <dgm:pt modelId="{6E2EF667-8525-43FA-80DC-963AD08C0E72}" type="sibTrans" cxnId="{EF4655C0-2DD4-4177-B2DE-7D2CF659E24A}">
      <dgm:prSet/>
      <dgm:spPr/>
    </dgm:pt>
    <dgm:pt modelId="{C25ADC3A-0F55-4939-8853-9A873F20B9B1}" type="pres">
      <dgm:prSet presAssocID="{C77E57FC-A97D-4B24-90FB-D6BF070354EC}" presName="linear" presStyleCnt="0">
        <dgm:presLayoutVars>
          <dgm:dir/>
          <dgm:animLvl val="lvl"/>
          <dgm:resizeHandles val="exact"/>
        </dgm:presLayoutVars>
      </dgm:prSet>
      <dgm:spPr/>
      <dgm:t>
        <a:bodyPr/>
        <a:lstStyle/>
        <a:p>
          <a:endParaRPr lang="it-IT"/>
        </a:p>
      </dgm:t>
    </dgm:pt>
    <dgm:pt modelId="{6C38B4B3-FFB8-487E-9F61-5FAC0618EB47}" type="pres">
      <dgm:prSet presAssocID="{463FC05C-9056-465D-84BD-E99082EB880B}" presName="parentLin" presStyleCnt="0"/>
      <dgm:spPr/>
    </dgm:pt>
    <dgm:pt modelId="{EF686C33-B4B8-41CB-AC3B-A9F64ABEF308}" type="pres">
      <dgm:prSet presAssocID="{463FC05C-9056-465D-84BD-E99082EB880B}" presName="parentLeftMargin" presStyleLbl="node1" presStyleIdx="0" presStyleCnt="3"/>
      <dgm:spPr/>
      <dgm:t>
        <a:bodyPr/>
        <a:lstStyle/>
        <a:p>
          <a:endParaRPr lang="it-IT"/>
        </a:p>
      </dgm:t>
    </dgm:pt>
    <dgm:pt modelId="{58A6E65F-846E-4F95-9585-89DDE6BA2019}" type="pres">
      <dgm:prSet presAssocID="{463FC05C-9056-465D-84BD-E99082EB880B}" presName="parentText" presStyleLbl="node1" presStyleIdx="0" presStyleCnt="3">
        <dgm:presLayoutVars>
          <dgm:chMax val="0"/>
          <dgm:bulletEnabled val="1"/>
        </dgm:presLayoutVars>
      </dgm:prSet>
      <dgm:spPr/>
      <dgm:t>
        <a:bodyPr/>
        <a:lstStyle/>
        <a:p>
          <a:endParaRPr lang="it-IT"/>
        </a:p>
      </dgm:t>
    </dgm:pt>
    <dgm:pt modelId="{B030DC14-41A3-4AD2-AAEF-D85721B0ECA7}" type="pres">
      <dgm:prSet presAssocID="{463FC05C-9056-465D-84BD-E99082EB880B}" presName="negativeSpace" presStyleCnt="0"/>
      <dgm:spPr/>
    </dgm:pt>
    <dgm:pt modelId="{7795A9A2-8797-408E-B851-4C22C2617CF6}" type="pres">
      <dgm:prSet presAssocID="{463FC05C-9056-465D-84BD-E99082EB880B}" presName="childText" presStyleLbl="conFgAcc1" presStyleIdx="0" presStyleCnt="3">
        <dgm:presLayoutVars>
          <dgm:bulletEnabled val="1"/>
        </dgm:presLayoutVars>
      </dgm:prSet>
      <dgm:spPr/>
      <dgm:t>
        <a:bodyPr/>
        <a:lstStyle/>
        <a:p>
          <a:endParaRPr lang="it-IT"/>
        </a:p>
      </dgm:t>
    </dgm:pt>
    <dgm:pt modelId="{5074D026-A491-4E3F-9993-0015BFF43A53}" type="pres">
      <dgm:prSet presAssocID="{F509B2E0-2925-4220-9FC5-36914AAF060F}" presName="spaceBetweenRectangles" presStyleCnt="0"/>
      <dgm:spPr/>
    </dgm:pt>
    <dgm:pt modelId="{2889F4B7-6B71-4E60-AC80-62B3CEC38D8E}" type="pres">
      <dgm:prSet presAssocID="{AEB9E1F5-6F52-45EE-8153-F46D9C08D5A5}" presName="parentLin" presStyleCnt="0"/>
      <dgm:spPr/>
    </dgm:pt>
    <dgm:pt modelId="{C86C3390-4D8B-4F34-9AFA-CA154FD20A5A}" type="pres">
      <dgm:prSet presAssocID="{AEB9E1F5-6F52-45EE-8153-F46D9C08D5A5}" presName="parentLeftMargin" presStyleLbl="node1" presStyleIdx="0" presStyleCnt="3"/>
      <dgm:spPr/>
      <dgm:t>
        <a:bodyPr/>
        <a:lstStyle/>
        <a:p>
          <a:endParaRPr lang="it-IT"/>
        </a:p>
      </dgm:t>
    </dgm:pt>
    <dgm:pt modelId="{CE73EB1D-9129-42AF-800D-836068F7C113}" type="pres">
      <dgm:prSet presAssocID="{AEB9E1F5-6F52-45EE-8153-F46D9C08D5A5}" presName="parentText" presStyleLbl="node1" presStyleIdx="1" presStyleCnt="3">
        <dgm:presLayoutVars>
          <dgm:chMax val="0"/>
          <dgm:bulletEnabled val="1"/>
        </dgm:presLayoutVars>
      </dgm:prSet>
      <dgm:spPr/>
      <dgm:t>
        <a:bodyPr/>
        <a:lstStyle/>
        <a:p>
          <a:endParaRPr lang="it-IT"/>
        </a:p>
      </dgm:t>
    </dgm:pt>
    <dgm:pt modelId="{495DC168-169C-428F-8DD2-EAB48D25D212}" type="pres">
      <dgm:prSet presAssocID="{AEB9E1F5-6F52-45EE-8153-F46D9C08D5A5}" presName="negativeSpace" presStyleCnt="0"/>
      <dgm:spPr/>
    </dgm:pt>
    <dgm:pt modelId="{148FE2B8-D6A2-4141-9422-152D1BA2E6FD}" type="pres">
      <dgm:prSet presAssocID="{AEB9E1F5-6F52-45EE-8153-F46D9C08D5A5}" presName="childText" presStyleLbl="conFgAcc1" presStyleIdx="1" presStyleCnt="3">
        <dgm:presLayoutVars>
          <dgm:bulletEnabled val="1"/>
        </dgm:presLayoutVars>
      </dgm:prSet>
      <dgm:spPr/>
      <dgm:t>
        <a:bodyPr/>
        <a:lstStyle/>
        <a:p>
          <a:endParaRPr lang="it-IT"/>
        </a:p>
      </dgm:t>
    </dgm:pt>
    <dgm:pt modelId="{91E10072-22FE-4DF7-A396-612D903DB087}" type="pres">
      <dgm:prSet presAssocID="{5446DC74-9F7C-4FC1-94B9-1B1939ED8EA6}" presName="spaceBetweenRectangles" presStyleCnt="0"/>
      <dgm:spPr/>
    </dgm:pt>
    <dgm:pt modelId="{31FC1A6E-3715-4604-BD8B-D1270037678A}" type="pres">
      <dgm:prSet presAssocID="{34F25860-3CE9-4922-AAAF-6F2A3C52AE00}" presName="parentLin" presStyleCnt="0"/>
      <dgm:spPr/>
    </dgm:pt>
    <dgm:pt modelId="{C3056BD7-3733-442B-BD5A-D6DF25DB7505}" type="pres">
      <dgm:prSet presAssocID="{34F25860-3CE9-4922-AAAF-6F2A3C52AE00}" presName="parentLeftMargin" presStyleLbl="node1" presStyleIdx="1" presStyleCnt="3"/>
      <dgm:spPr/>
      <dgm:t>
        <a:bodyPr/>
        <a:lstStyle/>
        <a:p>
          <a:endParaRPr lang="it-IT"/>
        </a:p>
      </dgm:t>
    </dgm:pt>
    <dgm:pt modelId="{6981E0D3-78BD-48C5-9C6F-CA936E6D4C07}" type="pres">
      <dgm:prSet presAssocID="{34F25860-3CE9-4922-AAAF-6F2A3C52AE00}" presName="parentText" presStyleLbl="node1" presStyleIdx="2" presStyleCnt="3">
        <dgm:presLayoutVars>
          <dgm:chMax val="0"/>
          <dgm:bulletEnabled val="1"/>
        </dgm:presLayoutVars>
      </dgm:prSet>
      <dgm:spPr/>
      <dgm:t>
        <a:bodyPr/>
        <a:lstStyle/>
        <a:p>
          <a:endParaRPr lang="it-IT"/>
        </a:p>
      </dgm:t>
    </dgm:pt>
    <dgm:pt modelId="{3EBB22E4-50F1-4A92-BB83-D3BF48E57F7C}" type="pres">
      <dgm:prSet presAssocID="{34F25860-3CE9-4922-AAAF-6F2A3C52AE00}" presName="negativeSpace" presStyleCnt="0"/>
      <dgm:spPr/>
    </dgm:pt>
    <dgm:pt modelId="{93505C6B-9538-4624-9A9E-2217FF15AEBA}" type="pres">
      <dgm:prSet presAssocID="{34F25860-3CE9-4922-AAAF-6F2A3C52AE00}" presName="childText" presStyleLbl="conFgAcc1" presStyleIdx="2" presStyleCnt="3">
        <dgm:presLayoutVars>
          <dgm:bulletEnabled val="1"/>
        </dgm:presLayoutVars>
      </dgm:prSet>
      <dgm:spPr/>
      <dgm:t>
        <a:bodyPr/>
        <a:lstStyle/>
        <a:p>
          <a:endParaRPr lang="it-IT"/>
        </a:p>
      </dgm:t>
    </dgm:pt>
  </dgm:ptLst>
  <dgm:cxnLst>
    <dgm:cxn modelId="{770D52FE-979C-4F3A-9450-A7FEF24D1348}" type="presOf" srcId="{3E372C8E-8C27-4114-A029-F06A9738ED57}" destId="{7795A9A2-8797-408E-B851-4C22C2617CF6}" srcOrd="0" destOrd="0" presId="urn:microsoft.com/office/officeart/2005/8/layout/list1"/>
    <dgm:cxn modelId="{780CDAAD-E4E6-4579-9BFE-3E56F9A97D44}" type="presOf" srcId="{34F25860-3CE9-4922-AAAF-6F2A3C52AE00}" destId="{6981E0D3-78BD-48C5-9C6F-CA936E6D4C07}" srcOrd="1" destOrd="0" presId="urn:microsoft.com/office/officeart/2005/8/layout/list1"/>
    <dgm:cxn modelId="{D9042F08-295B-42D7-AA5E-27849315F0D5}" type="presOf" srcId="{463FC05C-9056-465D-84BD-E99082EB880B}" destId="{EF686C33-B4B8-41CB-AC3B-A9F64ABEF308}" srcOrd="0" destOrd="0" presId="urn:microsoft.com/office/officeart/2005/8/layout/list1"/>
    <dgm:cxn modelId="{0859BE75-D32D-422B-BB20-6428343F2658}" srcId="{34F25860-3CE9-4922-AAAF-6F2A3C52AE00}" destId="{A93F67D6-5B48-4B5B-AAB1-79FDBAB98E7C}" srcOrd="2" destOrd="0" parTransId="{C2BF0C32-C646-4652-ADD3-56F925944FBB}" sibTransId="{C72BD3DC-5ED2-45BE-B540-BAA3054ED522}"/>
    <dgm:cxn modelId="{4280321E-824B-4B54-BE71-564F398AF579}" srcId="{34F25860-3CE9-4922-AAAF-6F2A3C52AE00}" destId="{DA00243C-42FA-43B2-84AA-228C838190D4}" srcOrd="0" destOrd="0" parTransId="{5EF82233-B6B3-4601-A349-C0E894F21150}" sibTransId="{FF9BD6F4-320E-47FD-85C2-22A2B14F7E27}"/>
    <dgm:cxn modelId="{E19EF1B8-DB52-46DC-B7AC-358BEA6231AE}" type="presOf" srcId="{BCE1ACF9-A681-4112-97DB-B445653A57CA}" destId="{148FE2B8-D6A2-4141-9422-152D1BA2E6FD}" srcOrd="0" destOrd="2" presId="urn:microsoft.com/office/officeart/2005/8/layout/list1"/>
    <dgm:cxn modelId="{0482857D-11D2-4895-A5AF-B2C06E86A676}" type="presOf" srcId="{DA00243C-42FA-43B2-84AA-228C838190D4}" destId="{93505C6B-9538-4624-9A9E-2217FF15AEBA}" srcOrd="0" destOrd="0" presId="urn:microsoft.com/office/officeart/2005/8/layout/list1"/>
    <dgm:cxn modelId="{9FC38F18-5466-4165-8015-691C4AD801D0}" type="presOf" srcId="{CD5DB83B-44D9-4DF5-9FC6-27CD8979E9D4}" destId="{93505C6B-9538-4624-9A9E-2217FF15AEBA}" srcOrd="0" destOrd="1" presId="urn:microsoft.com/office/officeart/2005/8/layout/list1"/>
    <dgm:cxn modelId="{B213938C-BC44-447A-A30F-F562B30646AC}" type="presOf" srcId="{8E2EAC3B-EF4A-43A5-965A-A60A54A40828}" destId="{148FE2B8-D6A2-4141-9422-152D1BA2E6FD}" srcOrd="0" destOrd="3" presId="urn:microsoft.com/office/officeart/2005/8/layout/list1"/>
    <dgm:cxn modelId="{C75EA88A-54ED-4AF3-869B-E3DD1647B954}" type="presOf" srcId="{DF14B7C6-F7E6-4E73-B6BD-34F5D50F9438}" destId="{148FE2B8-D6A2-4141-9422-152D1BA2E6FD}" srcOrd="0" destOrd="1" presId="urn:microsoft.com/office/officeart/2005/8/layout/list1"/>
    <dgm:cxn modelId="{6BCE4635-009A-44F4-96CA-846B616F3788}" type="presOf" srcId="{AEB9E1F5-6F52-45EE-8153-F46D9C08D5A5}" destId="{CE73EB1D-9129-42AF-800D-836068F7C113}" srcOrd="1" destOrd="0" presId="urn:microsoft.com/office/officeart/2005/8/layout/list1"/>
    <dgm:cxn modelId="{D406EBFA-EE8C-4962-B60B-B6E51A7AA401}" type="presOf" srcId="{463FC05C-9056-465D-84BD-E99082EB880B}" destId="{58A6E65F-846E-4F95-9585-89DDE6BA2019}" srcOrd="1" destOrd="0" presId="urn:microsoft.com/office/officeart/2005/8/layout/list1"/>
    <dgm:cxn modelId="{4E12360A-4A5E-4784-A654-3CAE1CEAE565}" type="presOf" srcId="{3D3586F7-C740-4EC2-9E64-F35341741996}" destId="{148FE2B8-D6A2-4141-9422-152D1BA2E6FD}" srcOrd="0" destOrd="4" presId="urn:microsoft.com/office/officeart/2005/8/layout/list1"/>
    <dgm:cxn modelId="{5E9F4AD6-3734-44DB-AF70-33B5EDCBCF24}" srcId="{AEB9E1F5-6F52-45EE-8153-F46D9C08D5A5}" destId="{87656843-FDD8-40AC-9DAA-F0C73DF23B9A}" srcOrd="0" destOrd="0" parTransId="{189D98AA-8FBC-4B43-9B86-4831B4710410}" sibTransId="{A05AD501-7059-4954-9D04-46A12ABA779A}"/>
    <dgm:cxn modelId="{EF4655C0-2DD4-4177-B2DE-7D2CF659E24A}" srcId="{AEB9E1F5-6F52-45EE-8153-F46D9C08D5A5}" destId="{3D3586F7-C740-4EC2-9E64-F35341741996}" srcOrd="4" destOrd="0" parTransId="{80B206C7-280C-4A85-BE0C-0881B6C7984E}" sibTransId="{6E2EF667-8525-43FA-80DC-963AD08C0E72}"/>
    <dgm:cxn modelId="{870C5053-F358-4898-AC62-985B511C46D7}" type="presOf" srcId="{C77E57FC-A97D-4B24-90FB-D6BF070354EC}" destId="{C25ADC3A-0F55-4939-8853-9A873F20B9B1}" srcOrd="0" destOrd="0" presId="urn:microsoft.com/office/officeart/2005/8/layout/list1"/>
    <dgm:cxn modelId="{CB7753EB-6467-448F-9875-F8A1C038A548}" srcId="{AEB9E1F5-6F52-45EE-8153-F46D9C08D5A5}" destId="{DF14B7C6-F7E6-4E73-B6BD-34F5D50F9438}" srcOrd="1" destOrd="0" parTransId="{ECBCDEC9-BDC8-4ABF-838E-AA847574E263}" sibTransId="{2B625B01-507B-46D2-9B4A-55B67C3E4C58}"/>
    <dgm:cxn modelId="{96FE2773-FD76-4409-81BC-9C4F649A45B7}" srcId="{34F25860-3CE9-4922-AAAF-6F2A3C52AE00}" destId="{CD5DB83B-44D9-4DF5-9FC6-27CD8979E9D4}" srcOrd="1" destOrd="0" parTransId="{E8527CE7-788C-432A-B186-1B024C694756}" sibTransId="{50F42BC5-C1BA-4F88-8040-467C63E0CD3E}"/>
    <dgm:cxn modelId="{093850A7-4093-454A-88D2-2C2DF003C476}" srcId="{463FC05C-9056-465D-84BD-E99082EB880B}" destId="{3E372C8E-8C27-4114-A029-F06A9738ED57}" srcOrd="0" destOrd="0" parTransId="{622BAA54-ECD6-458E-BB98-CA8DA0783D7B}" sibTransId="{6C70C162-C1DC-42B0-A719-1A8A80A5D034}"/>
    <dgm:cxn modelId="{44D81627-3A16-4C3F-A39C-DDADB0A83CDC}" type="presOf" srcId="{87656843-FDD8-40AC-9DAA-F0C73DF23B9A}" destId="{148FE2B8-D6A2-4141-9422-152D1BA2E6FD}" srcOrd="0" destOrd="0" presId="urn:microsoft.com/office/officeart/2005/8/layout/list1"/>
    <dgm:cxn modelId="{C91F1ECF-0809-4899-AF76-3FC50996A8D5}" type="presOf" srcId="{8ECF23E8-56B3-49E1-8981-1C9C01112039}" destId="{7795A9A2-8797-408E-B851-4C22C2617CF6}" srcOrd="0" destOrd="1" presId="urn:microsoft.com/office/officeart/2005/8/layout/list1"/>
    <dgm:cxn modelId="{08FDA94C-BF13-4385-B142-2AF274050A65}" srcId="{AEB9E1F5-6F52-45EE-8153-F46D9C08D5A5}" destId="{BCE1ACF9-A681-4112-97DB-B445653A57CA}" srcOrd="2" destOrd="0" parTransId="{78D1CDE0-F502-414B-AD35-228947AEC943}" sibTransId="{2502E472-B496-4DB3-8EDC-79C7166DC2DB}"/>
    <dgm:cxn modelId="{40EDC8E6-1BF9-406E-B098-2C051CDD39B1}" srcId="{C77E57FC-A97D-4B24-90FB-D6BF070354EC}" destId="{34F25860-3CE9-4922-AAAF-6F2A3C52AE00}" srcOrd="2" destOrd="0" parTransId="{67E94BA9-27D0-4418-9620-B77150340EB0}" sibTransId="{E9B6966C-3E38-474C-B1AA-DB331579E982}"/>
    <dgm:cxn modelId="{054DB38A-E13A-4100-9127-8DDEA6874D58}" srcId="{C77E57FC-A97D-4B24-90FB-D6BF070354EC}" destId="{AEB9E1F5-6F52-45EE-8153-F46D9C08D5A5}" srcOrd="1" destOrd="0" parTransId="{E5C9E454-E731-4F5C-89E3-1CD54EE27B34}" sibTransId="{5446DC74-9F7C-4FC1-94B9-1B1939ED8EA6}"/>
    <dgm:cxn modelId="{C26BBBAE-8E0F-43B0-9642-8D6D6B96CAE2}" srcId="{463FC05C-9056-465D-84BD-E99082EB880B}" destId="{8ECF23E8-56B3-49E1-8981-1C9C01112039}" srcOrd="1" destOrd="0" parTransId="{A012254E-61E6-476C-9E26-9608CFE5CEC6}" sibTransId="{25D86E25-A2BB-461B-B496-DE5A62572318}"/>
    <dgm:cxn modelId="{0F31A8BC-BD38-4607-A282-528735717284}" srcId="{AEB9E1F5-6F52-45EE-8153-F46D9C08D5A5}" destId="{8E2EAC3B-EF4A-43A5-965A-A60A54A40828}" srcOrd="3" destOrd="0" parTransId="{38573E00-8C9A-43CF-86D9-72BBFBB11E49}" sibTransId="{C0C0FB8D-4194-4E27-8BC5-280B426A69A5}"/>
    <dgm:cxn modelId="{B9BC0A31-5A93-4116-8FB5-81680F7B2C09}" type="presOf" srcId="{AEB9E1F5-6F52-45EE-8153-F46D9C08D5A5}" destId="{C86C3390-4D8B-4F34-9AFA-CA154FD20A5A}" srcOrd="0" destOrd="0" presId="urn:microsoft.com/office/officeart/2005/8/layout/list1"/>
    <dgm:cxn modelId="{D1C4E8EC-37CF-4007-B4A5-EE49F66FC02F}" type="presOf" srcId="{34F25860-3CE9-4922-AAAF-6F2A3C52AE00}" destId="{C3056BD7-3733-442B-BD5A-D6DF25DB7505}" srcOrd="0" destOrd="0" presId="urn:microsoft.com/office/officeart/2005/8/layout/list1"/>
    <dgm:cxn modelId="{E76498D2-6C94-4CC3-8167-E84533424018}" srcId="{C77E57FC-A97D-4B24-90FB-D6BF070354EC}" destId="{463FC05C-9056-465D-84BD-E99082EB880B}" srcOrd="0" destOrd="0" parTransId="{7A9C4EEC-3C43-44C5-A021-EEB662744056}" sibTransId="{F509B2E0-2925-4220-9FC5-36914AAF060F}"/>
    <dgm:cxn modelId="{DA63A4F1-1609-43CC-9919-55ED4E0E4F32}" type="presOf" srcId="{A93F67D6-5B48-4B5B-AAB1-79FDBAB98E7C}" destId="{93505C6B-9538-4624-9A9E-2217FF15AEBA}" srcOrd="0" destOrd="2" presId="urn:microsoft.com/office/officeart/2005/8/layout/list1"/>
    <dgm:cxn modelId="{2AE7CB59-7A35-4CC0-BBEF-2056D889DCE4}" type="presParOf" srcId="{C25ADC3A-0F55-4939-8853-9A873F20B9B1}" destId="{6C38B4B3-FFB8-487E-9F61-5FAC0618EB47}" srcOrd="0" destOrd="0" presId="urn:microsoft.com/office/officeart/2005/8/layout/list1"/>
    <dgm:cxn modelId="{BD57E619-2DEE-4CEB-99A1-491F351CFBC2}" type="presParOf" srcId="{6C38B4B3-FFB8-487E-9F61-5FAC0618EB47}" destId="{EF686C33-B4B8-41CB-AC3B-A9F64ABEF308}" srcOrd="0" destOrd="0" presId="urn:microsoft.com/office/officeart/2005/8/layout/list1"/>
    <dgm:cxn modelId="{2D2A305A-CAEE-4AB5-8479-74732D8F38C7}" type="presParOf" srcId="{6C38B4B3-FFB8-487E-9F61-5FAC0618EB47}" destId="{58A6E65F-846E-4F95-9585-89DDE6BA2019}" srcOrd="1" destOrd="0" presId="urn:microsoft.com/office/officeart/2005/8/layout/list1"/>
    <dgm:cxn modelId="{845AFBBE-B2DF-4E8F-879B-0C647E568AAD}" type="presParOf" srcId="{C25ADC3A-0F55-4939-8853-9A873F20B9B1}" destId="{B030DC14-41A3-4AD2-AAEF-D85721B0ECA7}" srcOrd="1" destOrd="0" presId="urn:microsoft.com/office/officeart/2005/8/layout/list1"/>
    <dgm:cxn modelId="{078AE6AC-7955-41DB-8B91-E253A3CCC46C}" type="presParOf" srcId="{C25ADC3A-0F55-4939-8853-9A873F20B9B1}" destId="{7795A9A2-8797-408E-B851-4C22C2617CF6}" srcOrd="2" destOrd="0" presId="urn:microsoft.com/office/officeart/2005/8/layout/list1"/>
    <dgm:cxn modelId="{23C25134-8D5E-4760-B4D4-05DF629E7EBC}" type="presParOf" srcId="{C25ADC3A-0F55-4939-8853-9A873F20B9B1}" destId="{5074D026-A491-4E3F-9993-0015BFF43A53}" srcOrd="3" destOrd="0" presId="urn:microsoft.com/office/officeart/2005/8/layout/list1"/>
    <dgm:cxn modelId="{7CF214A6-F521-4302-80EE-18CEEC08D15A}" type="presParOf" srcId="{C25ADC3A-0F55-4939-8853-9A873F20B9B1}" destId="{2889F4B7-6B71-4E60-AC80-62B3CEC38D8E}" srcOrd="4" destOrd="0" presId="urn:microsoft.com/office/officeart/2005/8/layout/list1"/>
    <dgm:cxn modelId="{CD34AC93-1539-4478-8A41-DE9B12BD163B}" type="presParOf" srcId="{2889F4B7-6B71-4E60-AC80-62B3CEC38D8E}" destId="{C86C3390-4D8B-4F34-9AFA-CA154FD20A5A}" srcOrd="0" destOrd="0" presId="urn:microsoft.com/office/officeart/2005/8/layout/list1"/>
    <dgm:cxn modelId="{EA3E0568-204B-47DD-AA03-A675ECE2767C}" type="presParOf" srcId="{2889F4B7-6B71-4E60-AC80-62B3CEC38D8E}" destId="{CE73EB1D-9129-42AF-800D-836068F7C113}" srcOrd="1" destOrd="0" presId="urn:microsoft.com/office/officeart/2005/8/layout/list1"/>
    <dgm:cxn modelId="{56EC0CD3-9781-4B57-8C0C-DDB998BCAF37}" type="presParOf" srcId="{C25ADC3A-0F55-4939-8853-9A873F20B9B1}" destId="{495DC168-169C-428F-8DD2-EAB48D25D212}" srcOrd="5" destOrd="0" presId="urn:microsoft.com/office/officeart/2005/8/layout/list1"/>
    <dgm:cxn modelId="{BD4C0E57-D791-47E0-9E9E-C937756FAA41}" type="presParOf" srcId="{C25ADC3A-0F55-4939-8853-9A873F20B9B1}" destId="{148FE2B8-D6A2-4141-9422-152D1BA2E6FD}" srcOrd="6" destOrd="0" presId="urn:microsoft.com/office/officeart/2005/8/layout/list1"/>
    <dgm:cxn modelId="{2EAFC42E-0DEF-4956-BB8B-6449083F6222}" type="presParOf" srcId="{C25ADC3A-0F55-4939-8853-9A873F20B9B1}" destId="{91E10072-22FE-4DF7-A396-612D903DB087}" srcOrd="7" destOrd="0" presId="urn:microsoft.com/office/officeart/2005/8/layout/list1"/>
    <dgm:cxn modelId="{C468252C-BAC3-420F-B50C-ABC4BA0A9CEA}" type="presParOf" srcId="{C25ADC3A-0F55-4939-8853-9A873F20B9B1}" destId="{31FC1A6E-3715-4604-BD8B-D1270037678A}" srcOrd="8" destOrd="0" presId="urn:microsoft.com/office/officeart/2005/8/layout/list1"/>
    <dgm:cxn modelId="{3E140CDA-37EF-42CD-8771-24C6BDF53A26}" type="presParOf" srcId="{31FC1A6E-3715-4604-BD8B-D1270037678A}" destId="{C3056BD7-3733-442B-BD5A-D6DF25DB7505}" srcOrd="0" destOrd="0" presId="urn:microsoft.com/office/officeart/2005/8/layout/list1"/>
    <dgm:cxn modelId="{76CDBC1C-0205-436E-82AB-3A400AACBDDB}" type="presParOf" srcId="{31FC1A6E-3715-4604-BD8B-D1270037678A}" destId="{6981E0D3-78BD-48C5-9C6F-CA936E6D4C07}" srcOrd="1" destOrd="0" presId="urn:microsoft.com/office/officeart/2005/8/layout/list1"/>
    <dgm:cxn modelId="{F813DBC5-5D7D-43CD-BB71-17EC4212D9A4}" type="presParOf" srcId="{C25ADC3A-0F55-4939-8853-9A873F20B9B1}" destId="{3EBB22E4-50F1-4A92-BB83-D3BF48E57F7C}" srcOrd="9" destOrd="0" presId="urn:microsoft.com/office/officeart/2005/8/layout/list1"/>
    <dgm:cxn modelId="{6B127799-DC3C-44BA-8CA6-84D40E248167}" type="presParOf" srcId="{C25ADC3A-0F55-4939-8853-9A873F20B9B1}" destId="{93505C6B-9538-4624-9A9E-2217FF15AEBA}" srcOrd="10"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77E57FC-A97D-4B24-90FB-D6BF070354EC}" type="doc">
      <dgm:prSet loTypeId="urn:microsoft.com/office/officeart/2005/8/layout/list1" loCatId="list" qsTypeId="urn:microsoft.com/office/officeart/2005/8/quickstyle/simple2" qsCatId="simple" csTypeId="urn:microsoft.com/office/officeart/2005/8/colors/accent1_4" csCatId="accent1" phldr="1"/>
      <dgm:spPr/>
      <dgm:t>
        <a:bodyPr/>
        <a:lstStyle/>
        <a:p>
          <a:endParaRPr lang="it-IT"/>
        </a:p>
      </dgm:t>
    </dgm:pt>
    <dgm:pt modelId="{463FC05C-9056-465D-84BD-E99082EB880B}">
      <dgm:prSet phldrT="[Testo]"/>
      <dgm:spPr/>
      <dgm:t>
        <a:bodyPr/>
        <a:lstStyle/>
        <a:p>
          <a:r>
            <a:rPr lang="en-US" noProof="0" dirty="0" smtClean="0"/>
            <a:t>Researches</a:t>
          </a:r>
          <a:endParaRPr lang="en-US" noProof="0" dirty="0"/>
        </a:p>
      </dgm:t>
    </dgm:pt>
    <dgm:pt modelId="{7A9C4EEC-3C43-44C5-A021-EEB662744056}" type="parTrans" cxnId="{E76498D2-6C94-4CC3-8167-E84533424018}">
      <dgm:prSet/>
      <dgm:spPr/>
      <dgm:t>
        <a:bodyPr/>
        <a:lstStyle/>
        <a:p>
          <a:endParaRPr lang="it-IT"/>
        </a:p>
      </dgm:t>
    </dgm:pt>
    <dgm:pt modelId="{F509B2E0-2925-4220-9FC5-36914AAF060F}" type="sibTrans" cxnId="{E76498D2-6C94-4CC3-8167-E84533424018}">
      <dgm:prSet/>
      <dgm:spPr/>
      <dgm:t>
        <a:bodyPr/>
        <a:lstStyle/>
        <a:p>
          <a:endParaRPr lang="it-IT"/>
        </a:p>
      </dgm:t>
    </dgm:pt>
    <dgm:pt modelId="{3E372C8E-8C27-4114-A029-F06A9738ED57}">
      <dgm:prSet phldrT="[Testo]"/>
      <dgm:spPr/>
      <dgm:t>
        <a:bodyPr/>
        <a:lstStyle/>
        <a:p>
          <a:r>
            <a:rPr lang="it-IT" b="1" dirty="0" err="1" smtClean="0"/>
            <a:t>Sustainable</a:t>
          </a:r>
          <a:r>
            <a:rPr lang="it-IT" b="1" dirty="0" smtClean="0"/>
            <a:t> </a:t>
          </a:r>
          <a:r>
            <a:rPr lang="it-IT" b="1" dirty="0" err="1" smtClean="0"/>
            <a:t>Weed</a:t>
          </a:r>
          <a:r>
            <a:rPr lang="it-IT" b="1" dirty="0" smtClean="0"/>
            <a:t> Management</a:t>
          </a:r>
          <a:endParaRPr lang="it-IT" b="1" dirty="0"/>
        </a:p>
      </dgm:t>
    </dgm:pt>
    <dgm:pt modelId="{622BAA54-ECD6-458E-BB98-CA8DA0783D7B}" type="parTrans" cxnId="{093850A7-4093-454A-88D2-2C2DF003C476}">
      <dgm:prSet/>
      <dgm:spPr/>
      <dgm:t>
        <a:bodyPr/>
        <a:lstStyle/>
        <a:p>
          <a:endParaRPr lang="it-IT"/>
        </a:p>
      </dgm:t>
    </dgm:pt>
    <dgm:pt modelId="{6C70C162-C1DC-42B0-A719-1A8A80A5D034}" type="sibTrans" cxnId="{093850A7-4093-454A-88D2-2C2DF003C476}">
      <dgm:prSet/>
      <dgm:spPr/>
      <dgm:t>
        <a:bodyPr/>
        <a:lstStyle/>
        <a:p>
          <a:endParaRPr lang="it-IT"/>
        </a:p>
      </dgm:t>
    </dgm:pt>
    <dgm:pt modelId="{87656843-FDD8-40AC-9DAA-F0C73DF23B9A}">
      <dgm:prSet phldrT="[Testo]"/>
      <dgm:spPr/>
      <dgm:t>
        <a:bodyPr/>
        <a:lstStyle/>
        <a:p>
          <a:pPr algn="l"/>
          <a:r>
            <a:rPr lang="en-US" dirty="0" smtClean="0"/>
            <a:t>Restoration and conservation of sub-alpine and alpine grasslands within </a:t>
          </a:r>
          <a:r>
            <a:rPr lang="en-US" dirty="0" err="1" smtClean="0"/>
            <a:t>Alpi</a:t>
          </a:r>
          <a:r>
            <a:rPr lang="en-US" dirty="0" smtClean="0"/>
            <a:t> </a:t>
          </a:r>
          <a:r>
            <a:rPr lang="en-US" dirty="0" err="1" smtClean="0"/>
            <a:t>Cozie</a:t>
          </a:r>
          <a:r>
            <a:rPr lang="en-US" dirty="0" smtClean="0"/>
            <a:t> Protected Areas (2009-2017)</a:t>
          </a:r>
          <a:endParaRPr lang="it-IT" dirty="0"/>
        </a:p>
      </dgm:t>
    </dgm:pt>
    <dgm:pt modelId="{189D98AA-8FBC-4B43-9B86-4831B4710410}" type="parTrans" cxnId="{5E9F4AD6-3734-44DB-AF70-33B5EDCBCF24}">
      <dgm:prSet/>
      <dgm:spPr/>
      <dgm:t>
        <a:bodyPr/>
        <a:lstStyle/>
        <a:p>
          <a:endParaRPr lang="it-IT"/>
        </a:p>
      </dgm:t>
    </dgm:pt>
    <dgm:pt modelId="{A05AD501-7059-4954-9D04-46A12ABA779A}" type="sibTrans" cxnId="{5E9F4AD6-3734-44DB-AF70-33B5EDCBCF24}">
      <dgm:prSet/>
      <dgm:spPr/>
      <dgm:t>
        <a:bodyPr/>
        <a:lstStyle/>
        <a:p>
          <a:endParaRPr lang="it-IT"/>
        </a:p>
      </dgm:t>
    </dgm:pt>
    <dgm:pt modelId="{34F25860-3CE9-4922-AAAF-6F2A3C52AE00}">
      <dgm:prSet phldrT="[Testo]"/>
      <dgm:spPr/>
      <dgm:t>
        <a:bodyPr/>
        <a:lstStyle/>
        <a:p>
          <a:r>
            <a:rPr lang="en-US" noProof="0" dirty="0" smtClean="0"/>
            <a:t>Publications</a:t>
          </a:r>
          <a:endParaRPr lang="en-US" noProof="0" dirty="0"/>
        </a:p>
      </dgm:t>
    </dgm:pt>
    <dgm:pt modelId="{67E94BA9-27D0-4418-9620-B77150340EB0}" type="parTrans" cxnId="{40EDC8E6-1BF9-406E-B098-2C051CDD39B1}">
      <dgm:prSet/>
      <dgm:spPr/>
      <dgm:t>
        <a:bodyPr/>
        <a:lstStyle/>
        <a:p>
          <a:endParaRPr lang="it-IT"/>
        </a:p>
      </dgm:t>
    </dgm:pt>
    <dgm:pt modelId="{E9B6966C-3E38-474C-B1AA-DB331579E982}" type="sibTrans" cxnId="{40EDC8E6-1BF9-406E-B098-2C051CDD39B1}">
      <dgm:prSet/>
      <dgm:spPr/>
      <dgm:t>
        <a:bodyPr/>
        <a:lstStyle/>
        <a:p>
          <a:endParaRPr lang="it-IT"/>
        </a:p>
      </dgm:t>
    </dgm:pt>
    <dgm:pt modelId="{DA00243C-42FA-43B2-84AA-228C838190D4}">
      <dgm:prSet phldrT="[Testo]"/>
      <dgm:spPr/>
      <dgm:t>
        <a:bodyPr/>
        <a:lstStyle/>
        <a:p>
          <a:r>
            <a:rPr lang="it-IT" dirty="0" smtClean="0"/>
            <a:t>N° </a:t>
          </a:r>
          <a:r>
            <a:rPr lang="en-US" noProof="0" dirty="0" smtClean="0"/>
            <a:t>of publications with impact factor (2013-2017) </a:t>
          </a:r>
          <a:r>
            <a:rPr lang="it-IT" smtClean="0">
              <a:sym typeface="Wingdings" panose="05000000000000000000" pitchFamily="2" charset="2"/>
            </a:rPr>
            <a:t> 107</a:t>
          </a:r>
          <a:endParaRPr lang="it-IT" dirty="0"/>
        </a:p>
      </dgm:t>
    </dgm:pt>
    <dgm:pt modelId="{5EF82233-B6B3-4601-A349-C0E894F21150}" type="parTrans" cxnId="{4280321E-824B-4B54-BE71-564F398AF579}">
      <dgm:prSet/>
      <dgm:spPr/>
      <dgm:t>
        <a:bodyPr/>
        <a:lstStyle/>
        <a:p>
          <a:endParaRPr lang="it-IT"/>
        </a:p>
      </dgm:t>
    </dgm:pt>
    <dgm:pt modelId="{FF9BD6F4-320E-47FD-85C2-22A2B14F7E27}" type="sibTrans" cxnId="{4280321E-824B-4B54-BE71-564F398AF579}">
      <dgm:prSet/>
      <dgm:spPr/>
      <dgm:t>
        <a:bodyPr/>
        <a:lstStyle/>
        <a:p>
          <a:endParaRPr lang="it-IT"/>
        </a:p>
      </dgm:t>
    </dgm:pt>
    <dgm:pt modelId="{C49A0A57-51E9-4ABE-BBB2-1F27AC72AED5}">
      <dgm:prSet phldrT="[Testo]"/>
      <dgm:spPr/>
      <dgm:t>
        <a:bodyPr/>
        <a:lstStyle/>
        <a:p>
          <a:r>
            <a:rPr lang="it-IT" dirty="0" err="1" smtClean="0"/>
            <a:t>Contact</a:t>
          </a:r>
          <a:r>
            <a:rPr lang="it-IT" dirty="0" smtClean="0"/>
            <a:t>: </a:t>
          </a:r>
          <a:r>
            <a:rPr lang="it-IT" dirty="0" smtClean="0">
              <a:hlinkClick xmlns:r="http://schemas.openxmlformats.org/officeDocument/2006/relationships" r:id="rId1"/>
            </a:rPr>
            <a:t>aldo.ferrero@unito.it</a:t>
          </a:r>
          <a:endParaRPr lang="it-IT" dirty="0"/>
        </a:p>
      </dgm:t>
    </dgm:pt>
    <dgm:pt modelId="{53D4F1DC-7F60-450B-9EB6-00F616571E56}" type="parTrans" cxnId="{02B4A528-76F6-4156-ABFF-258FE5C69760}">
      <dgm:prSet/>
      <dgm:spPr/>
      <dgm:t>
        <a:bodyPr/>
        <a:lstStyle/>
        <a:p>
          <a:endParaRPr lang="it-IT"/>
        </a:p>
      </dgm:t>
    </dgm:pt>
    <dgm:pt modelId="{EC3D7EDF-3C89-4021-83DC-C7D1305F91AE}" type="sibTrans" cxnId="{02B4A528-76F6-4156-ABFF-258FE5C69760}">
      <dgm:prSet/>
      <dgm:spPr/>
      <dgm:t>
        <a:bodyPr/>
        <a:lstStyle/>
        <a:p>
          <a:endParaRPr lang="it-IT"/>
        </a:p>
      </dgm:t>
    </dgm:pt>
    <dgm:pt modelId="{7A0938D3-718D-4947-802C-AD04D34BE5A9}">
      <dgm:prSet phldrT="[Testo]"/>
      <dgm:spPr/>
      <dgm:t>
        <a:bodyPr/>
        <a:lstStyle/>
        <a:p>
          <a:r>
            <a:rPr lang="en-US" b="1" dirty="0" smtClean="0"/>
            <a:t>Greenhouse gas emissions from agroecosystems</a:t>
          </a:r>
          <a:endParaRPr lang="it-IT" b="1" dirty="0"/>
        </a:p>
      </dgm:t>
    </dgm:pt>
    <dgm:pt modelId="{918B8BF0-1216-46D6-845A-C1E490C2E682}" type="parTrans" cxnId="{86D16F9F-C9B3-49BC-BD0F-27EAAC6B30EF}">
      <dgm:prSet/>
      <dgm:spPr/>
      <dgm:t>
        <a:bodyPr/>
        <a:lstStyle/>
        <a:p>
          <a:endParaRPr lang="it-IT"/>
        </a:p>
      </dgm:t>
    </dgm:pt>
    <dgm:pt modelId="{8646E7E6-2DE2-4803-A999-91022E770006}" type="sibTrans" cxnId="{86D16F9F-C9B3-49BC-BD0F-27EAAC6B30EF}">
      <dgm:prSet/>
      <dgm:spPr/>
      <dgm:t>
        <a:bodyPr/>
        <a:lstStyle/>
        <a:p>
          <a:endParaRPr lang="it-IT"/>
        </a:p>
      </dgm:t>
    </dgm:pt>
    <dgm:pt modelId="{271ACA8C-C76F-4D85-898A-951123228DB2}">
      <dgm:prSet phldrT="[Testo]"/>
      <dgm:spPr/>
      <dgm:t>
        <a:bodyPr/>
        <a:lstStyle/>
        <a:p>
          <a:r>
            <a:rPr lang="it-IT" dirty="0" err="1" smtClean="0"/>
            <a:t>Contact</a:t>
          </a:r>
          <a:r>
            <a:rPr lang="it-IT" dirty="0" smtClean="0"/>
            <a:t>: </a:t>
          </a:r>
          <a:r>
            <a:rPr lang="it-IT" dirty="0" smtClean="0">
              <a:hlinkClick xmlns:r="http://schemas.openxmlformats.org/officeDocument/2006/relationships" r:id="rId2"/>
            </a:rPr>
            <a:t>chiara.bertora@unito.it</a:t>
          </a:r>
          <a:endParaRPr lang="it-IT" dirty="0"/>
        </a:p>
      </dgm:t>
    </dgm:pt>
    <dgm:pt modelId="{BABF56F0-FD97-41D4-89A0-AD685E331D93}" type="parTrans" cxnId="{4EEF6F42-4F31-4E80-88FD-C3AEFAF70862}">
      <dgm:prSet/>
      <dgm:spPr/>
      <dgm:t>
        <a:bodyPr/>
        <a:lstStyle/>
        <a:p>
          <a:endParaRPr lang="it-IT"/>
        </a:p>
      </dgm:t>
    </dgm:pt>
    <dgm:pt modelId="{4A057F2F-3716-4673-A6B4-06343190F779}" type="sibTrans" cxnId="{4EEF6F42-4F31-4E80-88FD-C3AEFAF70862}">
      <dgm:prSet/>
      <dgm:spPr/>
      <dgm:t>
        <a:bodyPr/>
        <a:lstStyle/>
        <a:p>
          <a:endParaRPr lang="it-IT"/>
        </a:p>
      </dgm:t>
    </dgm:pt>
    <dgm:pt modelId="{AEB9E1F5-6F52-45EE-8153-F46D9C08D5A5}">
      <dgm:prSet phldrT="[Testo]"/>
      <dgm:spPr/>
      <dgm:t>
        <a:bodyPr/>
        <a:lstStyle/>
        <a:p>
          <a:r>
            <a:rPr lang="en-US" noProof="0" dirty="0" smtClean="0"/>
            <a:t>Projects</a:t>
          </a:r>
          <a:endParaRPr lang="en-US" noProof="0" dirty="0"/>
        </a:p>
      </dgm:t>
    </dgm:pt>
    <dgm:pt modelId="{5446DC74-9F7C-4FC1-94B9-1B1939ED8EA6}" type="sibTrans" cxnId="{054DB38A-E13A-4100-9127-8DDEA6874D58}">
      <dgm:prSet/>
      <dgm:spPr/>
      <dgm:t>
        <a:bodyPr/>
        <a:lstStyle/>
        <a:p>
          <a:endParaRPr lang="it-IT"/>
        </a:p>
      </dgm:t>
    </dgm:pt>
    <dgm:pt modelId="{E5C9E454-E731-4F5C-89E3-1CD54EE27B34}" type="parTrans" cxnId="{054DB38A-E13A-4100-9127-8DDEA6874D58}">
      <dgm:prSet/>
      <dgm:spPr/>
      <dgm:t>
        <a:bodyPr/>
        <a:lstStyle/>
        <a:p>
          <a:endParaRPr lang="it-IT"/>
        </a:p>
      </dgm:t>
    </dgm:pt>
    <dgm:pt modelId="{FE8B095E-CAD3-473E-A6BF-BF0B66057B85}">
      <dgm:prSet/>
      <dgm:spPr/>
      <dgm:t>
        <a:bodyPr/>
        <a:lstStyle/>
        <a:p>
          <a:r>
            <a:rPr lang="en-US" smtClean="0"/>
            <a:t>Grazing management for the conservation and restoration of grassland patches in Natura 2000 sites of Marguareis Natural Park (2014-2015)</a:t>
          </a:r>
          <a:endParaRPr lang="it-IT" dirty="0" smtClean="0"/>
        </a:p>
      </dgm:t>
    </dgm:pt>
    <dgm:pt modelId="{E8944B2C-59A3-44C8-AA8B-3048C199BF5C}" type="parTrans" cxnId="{7C52B9AB-5C45-43BB-89A3-2639AF953511}">
      <dgm:prSet/>
      <dgm:spPr/>
      <dgm:t>
        <a:bodyPr/>
        <a:lstStyle/>
        <a:p>
          <a:endParaRPr lang="it-IT"/>
        </a:p>
      </dgm:t>
    </dgm:pt>
    <dgm:pt modelId="{5C98AD4A-8BC5-468F-AAF9-42D1514A171E}" type="sibTrans" cxnId="{7C52B9AB-5C45-43BB-89A3-2639AF953511}">
      <dgm:prSet/>
      <dgm:spPr/>
      <dgm:t>
        <a:bodyPr/>
        <a:lstStyle/>
        <a:p>
          <a:endParaRPr lang="it-IT"/>
        </a:p>
      </dgm:t>
    </dgm:pt>
    <dgm:pt modelId="{47D9F219-31CA-4F4E-8806-C23A72939E54}">
      <dgm:prSet/>
      <dgm:spPr/>
      <dgm:t>
        <a:bodyPr/>
        <a:lstStyle/>
        <a:p>
          <a:r>
            <a:rPr lang="en-US" smtClean="0"/>
            <a:t>“High quality” drinking milk (Latte Nobile) to improve the competitiveness of mountain dairy farms (2013-2014)</a:t>
          </a:r>
          <a:endParaRPr lang="it-IT" dirty="0" smtClean="0"/>
        </a:p>
      </dgm:t>
    </dgm:pt>
    <dgm:pt modelId="{50D9F39C-2D44-4F8F-B0A8-2C03C65F0454}" type="parTrans" cxnId="{DDE34264-7C8F-4631-9BEB-352D2D116829}">
      <dgm:prSet/>
      <dgm:spPr/>
      <dgm:t>
        <a:bodyPr/>
        <a:lstStyle/>
        <a:p>
          <a:endParaRPr lang="it-IT"/>
        </a:p>
      </dgm:t>
    </dgm:pt>
    <dgm:pt modelId="{C91416A7-283E-4DB5-9C30-001646533426}" type="sibTrans" cxnId="{DDE34264-7C8F-4631-9BEB-352D2D116829}">
      <dgm:prSet/>
      <dgm:spPr/>
      <dgm:t>
        <a:bodyPr/>
        <a:lstStyle/>
        <a:p>
          <a:endParaRPr lang="it-IT"/>
        </a:p>
      </dgm:t>
    </dgm:pt>
    <dgm:pt modelId="{CE718288-7133-4730-8497-4BD6A4C58292}">
      <dgm:prSet/>
      <dgm:spPr/>
      <dgm:t>
        <a:bodyPr/>
        <a:lstStyle/>
        <a:p>
          <a:r>
            <a:rPr lang="en-US" smtClean="0"/>
            <a:t>Enhancement of the suitability of alpine Galliformes reproductive habitats within the Val Troncea natural park (2010-2014)</a:t>
          </a:r>
          <a:endParaRPr lang="it-IT" dirty="0" smtClean="0"/>
        </a:p>
      </dgm:t>
    </dgm:pt>
    <dgm:pt modelId="{AB5F3350-7BAD-4517-A379-36623C3FC384}" type="parTrans" cxnId="{FD9CA600-604C-4C13-B892-FA0A2775A45B}">
      <dgm:prSet/>
      <dgm:spPr/>
      <dgm:t>
        <a:bodyPr/>
        <a:lstStyle/>
        <a:p>
          <a:endParaRPr lang="it-IT"/>
        </a:p>
      </dgm:t>
    </dgm:pt>
    <dgm:pt modelId="{076DDAE0-539A-4B4F-88E5-90F54ADF94D2}" type="sibTrans" cxnId="{FD9CA600-604C-4C13-B892-FA0A2775A45B}">
      <dgm:prSet/>
      <dgm:spPr/>
      <dgm:t>
        <a:bodyPr/>
        <a:lstStyle/>
        <a:p>
          <a:endParaRPr lang="it-IT"/>
        </a:p>
      </dgm:t>
    </dgm:pt>
    <dgm:pt modelId="{E71F5A91-A901-48AD-A085-C0DFF1503D5E}">
      <dgm:prSet/>
      <dgm:spPr/>
      <dgm:t>
        <a:bodyPr/>
        <a:lstStyle/>
        <a:p>
          <a:r>
            <a:rPr lang="en-US" smtClean="0"/>
            <a:t>Pastoral practices for the restoration and conservation of sub-alpine and alpine grasslands (2013-2014)</a:t>
          </a:r>
          <a:endParaRPr lang="it-IT" dirty="0" smtClean="0"/>
        </a:p>
      </dgm:t>
    </dgm:pt>
    <dgm:pt modelId="{2DD60425-E444-441C-AC21-CDE505B56090}" type="parTrans" cxnId="{F368F540-58B2-4B1B-8906-65A04C864E1B}">
      <dgm:prSet/>
      <dgm:spPr/>
      <dgm:t>
        <a:bodyPr/>
        <a:lstStyle/>
        <a:p>
          <a:endParaRPr lang="it-IT"/>
        </a:p>
      </dgm:t>
    </dgm:pt>
    <dgm:pt modelId="{4FAF58C9-E483-421F-8955-C12858F98A98}" type="sibTrans" cxnId="{F368F540-58B2-4B1B-8906-65A04C864E1B}">
      <dgm:prSet/>
      <dgm:spPr/>
      <dgm:t>
        <a:bodyPr/>
        <a:lstStyle/>
        <a:p>
          <a:endParaRPr lang="it-IT"/>
        </a:p>
      </dgm:t>
    </dgm:pt>
    <dgm:pt modelId="{2738D653-CA23-4615-A3CF-8F08E09D1C95}">
      <dgm:prSet/>
      <dgm:spPr/>
      <dgm:t>
        <a:bodyPr/>
        <a:lstStyle/>
        <a:p>
          <a:r>
            <a:rPr lang="it-IT" smtClean="0"/>
            <a:t>Emphasis: www.emphasisproject.eu </a:t>
          </a:r>
          <a:endParaRPr lang="it-IT" dirty="0" smtClean="0"/>
        </a:p>
      </dgm:t>
    </dgm:pt>
    <dgm:pt modelId="{0D06AECA-EEE7-4601-8583-92A84CED6DCD}" type="parTrans" cxnId="{F639C08A-9B59-4A11-84EE-11B627E832B5}">
      <dgm:prSet/>
      <dgm:spPr/>
      <dgm:t>
        <a:bodyPr/>
        <a:lstStyle/>
        <a:p>
          <a:endParaRPr lang="it-IT"/>
        </a:p>
      </dgm:t>
    </dgm:pt>
    <dgm:pt modelId="{A51A0BDC-1F26-4328-9DF9-4822A007D8A8}" type="sibTrans" cxnId="{F639C08A-9B59-4A11-84EE-11B627E832B5}">
      <dgm:prSet/>
      <dgm:spPr/>
      <dgm:t>
        <a:bodyPr/>
        <a:lstStyle/>
        <a:p>
          <a:endParaRPr lang="it-IT"/>
        </a:p>
      </dgm:t>
    </dgm:pt>
    <dgm:pt modelId="{C1EC9F9C-5328-4CF7-BBC5-369E1A04DA89}">
      <dgm:prSet/>
      <dgm:spPr/>
      <dgm:t>
        <a:bodyPr/>
        <a:lstStyle/>
        <a:p>
          <a:r>
            <a:rPr lang="it-IT" smtClean="0"/>
            <a:t>Operation Pollinator: www3.syngenta.com/country/it/it/agricoltura_responsabile/progetti/Pagine/operation_pollinator.aspx </a:t>
          </a:r>
          <a:endParaRPr lang="it-IT" dirty="0" smtClean="0"/>
        </a:p>
      </dgm:t>
    </dgm:pt>
    <dgm:pt modelId="{CE5ADAD4-0F69-4FB4-AFAE-D87B670BCEF8}" type="parTrans" cxnId="{8BF2F3AE-7241-45BE-854E-4182DC30D12E}">
      <dgm:prSet/>
      <dgm:spPr/>
      <dgm:t>
        <a:bodyPr/>
        <a:lstStyle/>
        <a:p>
          <a:endParaRPr lang="it-IT"/>
        </a:p>
      </dgm:t>
    </dgm:pt>
    <dgm:pt modelId="{00FE0595-3B96-4778-B279-251DDA473447}" type="sibTrans" cxnId="{8BF2F3AE-7241-45BE-854E-4182DC30D12E}">
      <dgm:prSet/>
      <dgm:spPr/>
      <dgm:t>
        <a:bodyPr/>
        <a:lstStyle/>
        <a:p>
          <a:endParaRPr lang="it-IT"/>
        </a:p>
      </dgm:t>
    </dgm:pt>
    <dgm:pt modelId="{197707C7-FAF6-4E39-AAAF-FAA9DD2D45B4}">
      <dgm:prSet/>
      <dgm:spPr/>
      <dgm:t>
        <a:bodyPr/>
        <a:lstStyle/>
        <a:p>
          <a:r>
            <a:rPr lang="en-US" smtClean="0"/>
            <a:t>TOPPS Prowadis, TOPPS Water: www.topps.unito.it, www.topps-life.org</a:t>
          </a:r>
          <a:endParaRPr lang="it-IT" dirty="0" smtClean="0"/>
        </a:p>
      </dgm:t>
    </dgm:pt>
    <dgm:pt modelId="{113B5A8A-76B8-499E-9290-5CA09AB0F47D}" type="parTrans" cxnId="{C22305FC-82FB-48C6-AB0F-948661D798E3}">
      <dgm:prSet/>
      <dgm:spPr/>
      <dgm:t>
        <a:bodyPr/>
        <a:lstStyle/>
        <a:p>
          <a:endParaRPr lang="it-IT"/>
        </a:p>
      </dgm:t>
    </dgm:pt>
    <dgm:pt modelId="{FC639A4F-30A8-4747-A04F-49F6D16A876B}" type="sibTrans" cxnId="{C22305FC-82FB-48C6-AB0F-948661D798E3}">
      <dgm:prSet/>
      <dgm:spPr/>
      <dgm:t>
        <a:bodyPr/>
        <a:lstStyle/>
        <a:p>
          <a:endParaRPr lang="it-IT"/>
        </a:p>
      </dgm:t>
    </dgm:pt>
    <dgm:pt modelId="{4D4C72EB-55D5-4651-8057-063C0E435CE9}">
      <dgm:prSet/>
      <dgm:spPr/>
      <dgm:t>
        <a:bodyPr/>
        <a:lstStyle/>
        <a:p>
          <a:r>
            <a:rPr lang="it-IT" dirty="0" smtClean="0"/>
            <a:t>COST SMARTER: </a:t>
          </a:r>
          <a:r>
            <a:rPr lang="it-IT" dirty="0" smtClean="0">
              <a:hlinkClick xmlns:r="http://schemas.openxmlformats.org/officeDocument/2006/relationships" r:id="rId3"/>
            </a:rPr>
            <a:t>http://ragweed.eu</a:t>
          </a:r>
          <a:endParaRPr lang="it-IT" dirty="0" smtClean="0"/>
        </a:p>
      </dgm:t>
    </dgm:pt>
    <dgm:pt modelId="{86F0DECF-45AD-4D56-A44D-C0763EBC7D19}" type="parTrans" cxnId="{470A3111-6799-45E4-84B2-4E00EBC303EC}">
      <dgm:prSet/>
      <dgm:spPr/>
      <dgm:t>
        <a:bodyPr/>
        <a:lstStyle/>
        <a:p>
          <a:endParaRPr lang="it-IT"/>
        </a:p>
      </dgm:t>
    </dgm:pt>
    <dgm:pt modelId="{BDCB05AD-0336-4268-A72C-97E74B9E728E}" type="sibTrans" cxnId="{470A3111-6799-45E4-84B2-4E00EBC303EC}">
      <dgm:prSet/>
      <dgm:spPr/>
      <dgm:t>
        <a:bodyPr/>
        <a:lstStyle/>
        <a:p>
          <a:endParaRPr lang="it-IT"/>
        </a:p>
      </dgm:t>
    </dgm:pt>
    <dgm:pt modelId="{E8204421-32F8-4150-B6FA-77C2D8C2A52E}">
      <dgm:prSet/>
      <dgm:spPr/>
      <dgm:t>
        <a:bodyPr/>
        <a:lstStyle/>
        <a:p>
          <a:r>
            <a:rPr lang="en-US" dirty="0" smtClean="0"/>
            <a:t>Technologies to stabilize soil organic carbon and farm productivity, promote waste value and climate change mitigation (CARBONFARM), funded by Life+ Program</a:t>
          </a:r>
          <a:endParaRPr lang="it-IT" dirty="0" smtClean="0"/>
        </a:p>
      </dgm:t>
    </dgm:pt>
    <dgm:pt modelId="{22116CEC-A200-4E9F-BDED-19189F411534}" type="parTrans" cxnId="{89B384E2-D70D-4A78-A691-A24F6A13A657}">
      <dgm:prSet/>
      <dgm:spPr/>
      <dgm:t>
        <a:bodyPr/>
        <a:lstStyle/>
        <a:p>
          <a:endParaRPr lang="it-IT"/>
        </a:p>
      </dgm:t>
    </dgm:pt>
    <dgm:pt modelId="{8039CE7A-AF78-42CD-8A9A-5327FFF5BB8F}" type="sibTrans" cxnId="{89B384E2-D70D-4A78-A691-A24F6A13A657}">
      <dgm:prSet/>
      <dgm:spPr/>
      <dgm:t>
        <a:bodyPr/>
        <a:lstStyle/>
        <a:p>
          <a:endParaRPr lang="it-IT"/>
        </a:p>
      </dgm:t>
    </dgm:pt>
    <dgm:pt modelId="{CEEAC360-D352-42FC-87B8-3F45F75FB159}">
      <dgm:prSet/>
      <dgm:spPr/>
      <dgm:t>
        <a:bodyPr/>
        <a:lstStyle/>
        <a:p>
          <a:r>
            <a:rPr lang="en-US" dirty="0" smtClean="0"/>
            <a:t>Greenhouse gas emissions from paddy rice soils under alternative irrigation management (</a:t>
          </a:r>
          <a:r>
            <a:rPr lang="en-US" dirty="0" err="1" smtClean="0"/>
            <a:t>GreenRice</a:t>
          </a:r>
          <a:r>
            <a:rPr lang="en-US" dirty="0" smtClean="0"/>
            <a:t>), by the Joint Programming Initiative on Agriculture, Food Security and Climate Change (FACCE-JPI)</a:t>
          </a:r>
          <a:endParaRPr lang="it-IT" dirty="0" smtClean="0"/>
        </a:p>
      </dgm:t>
    </dgm:pt>
    <dgm:pt modelId="{581638ED-CA7B-4049-8939-7E01A638114C}" type="parTrans" cxnId="{651D3838-DBEB-4A6D-8E2E-2D3D7A07E02D}">
      <dgm:prSet/>
      <dgm:spPr/>
      <dgm:t>
        <a:bodyPr/>
        <a:lstStyle/>
        <a:p>
          <a:endParaRPr lang="it-IT"/>
        </a:p>
      </dgm:t>
    </dgm:pt>
    <dgm:pt modelId="{183960F6-44E1-4773-A9ED-91AB5BDB8DCB}" type="sibTrans" cxnId="{651D3838-DBEB-4A6D-8E2E-2D3D7A07E02D}">
      <dgm:prSet/>
      <dgm:spPr/>
      <dgm:t>
        <a:bodyPr/>
        <a:lstStyle/>
        <a:p>
          <a:endParaRPr lang="it-IT"/>
        </a:p>
      </dgm:t>
    </dgm:pt>
    <dgm:pt modelId="{3CEF96F7-532A-4CBB-AB67-0EDDCC634DC1}">
      <dgm:prSet/>
      <dgm:spPr/>
      <dgm:t>
        <a:bodyPr/>
        <a:lstStyle/>
        <a:p>
          <a:r>
            <a:rPr lang="en-US" dirty="0" err="1" smtClean="0"/>
            <a:t>OPTImised</a:t>
          </a:r>
          <a:r>
            <a:rPr lang="en-US" dirty="0" smtClean="0"/>
            <a:t> nutrients Management from Livestock production in Alto Adige (OPTIMAL), funded by Life+ Program</a:t>
          </a:r>
          <a:endParaRPr lang="it-IT" dirty="0" smtClean="0"/>
        </a:p>
      </dgm:t>
    </dgm:pt>
    <dgm:pt modelId="{1A035861-0182-4546-B868-1CBAA1C40027}" type="parTrans" cxnId="{BCF70ED9-C92B-4B50-BA6F-093FB3A625B9}">
      <dgm:prSet/>
      <dgm:spPr/>
      <dgm:t>
        <a:bodyPr/>
        <a:lstStyle/>
        <a:p>
          <a:endParaRPr lang="it-IT"/>
        </a:p>
      </dgm:t>
    </dgm:pt>
    <dgm:pt modelId="{0BF2DECB-5610-4090-91F0-DF4364926E4A}" type="sibTrans" cxnId="{BCF70ED9-C92B-4B50-BA6F-093FB3A625B9}">
      <dgm:prSet/>
      <dgm:spPr/>
      <dgm:t>
        <a:bodyPr/>
        <a:lstStyle/>
        <a:p>
          <a:endParaRPr lang="it-IT"/>
        </a:p>
      </dgm:t>
    </dgm:pt>
    <dgm:pt modelId="{C25ADC3A-0F55-4939-8853-9A873F20B9B1}" type="pres">
      <dgm:prSet presAssocID="{C77E57FC-A97D-4B24-90FB-D6BF070354EC}" presName="linear" presStyleCnt="0">
        <dgm:presLayoutVars>
          <dgm:dir/>
          <dgm:animLvl val="lvl"/>
          <dgm:resizeHandles val="exact"/>
        </dgm:presLayoutVars>
      </dgm:prSet>
      <dgm:spPr/>
      <dgm:t>
        <a:bodyPr/>
        <a:lstStyle/>
        <a:p>
          <a:endParaRPr lang="it-IT"/>
        </a:p>
      </dgm:t>
    </dgm:pt>
    <dgm:pt modelId="{6C38B4B3-FFB8-487E-9F61-5FAC0618EB47}" type="pres">
      <dgm:prSet presAssocID="{463FC05C-9056-465D-84BD-E99082EB880B}" presName="parentLin" presStyleCnt="0"/>
      <dgm:spPr/>
    </dgm:pt>
    <dgm:pt modelId="{EF686C33-B4B8-41CB-AC3B-A9F64ABEF308}" type="pres">
      <dgm:prSet presAssocID="{463FC05C-9056-465D-84BD-E99082EB880B}" presName="parentLeftMargin" presStyleLbl="node1" presStyleIdx="0" presStyleCnt="3"/>
      <dgm:spPr/>
      <dgm:t>
        <a:bodyPr/>
        <a:lstStyle/>
        <a:p>
          <a:endParaRPr lang="it-IT"/>
        </a:p>
      </dgm:t>
    </dgm:pt>
    <dgm:pt modelId="{58A6E65F-846E-4F95-9585-89DDE6BA2019}" type="pres">
      <dgm:prSet presAssocID="{463FC05C-9056-465D-84BD-E99082EB880B}" presName="parentText" presStyleLbl="node1" presStyleIdx="0" presStyleCnt="3">
        <dgm:presLayoutVars>
          <dgm:chMax val="0"/>
          <dgm:bulletEnabled val="1"/>
        </dgm:presLayoutVars>
      </dgm:prSet>
      <dgm:spPr/>
      <dgm:t>
        <a:bodyPr/>
        <a:lstStyle/>
        <a:p>
          <a:endParaRPr lang="it-IT"/>
        </a:p>
      </dgm:t>
    </dgm:pt>
    <dgm:pt modelId="{B030DC14-41A3-4AD2-AAEF-D85721B0ECA7}" type="pres">
      <dgm:prSet presAssocID="{463FC05C-9056-465D-84BD-E99082EB880B}" presName="negativeSpace" presStyleCnt="0"/>
      <dgm:spPr/>
    </dgm:pt>
    <dgm:pt modelId="{7795A9A2-8797-408E-B851-4C22C2617CF6}" type="pres">
      <dgm:prSet presAssocID="{463FC05C-9056-465D-84BD-E99082EB880B}" presName="childText" presStyleLbl="conFgAcc1" presStyleIdx="0" presStyleCnt="3">
        <dgm:presLayoutVars>
          <dgm:bulletEnabled val="1"/>
        </dgm:presLayoutVars>
      </dgm:prSet>
      <dgm:spPr/>
      <dgm:t>
        <a:bodyPr/>
        <a:lstStyle/>
        <a:p>
          <a:endParaRPr lang="it-IT"/>
        </a:p>
      </dgm:t>
    </dgm:pt>
    <dgm:pt modelId="{5074D026-A491-4E3F-9993-0015BFF43A53}" type="pres">
      <dgm:prSet presAssocID="{F509B2E0-2925-4220-9FC5-36914AAF060F}" presName="spaceBetweenRectangles" presStyleCnt="0"/>
      <dgm:spPr/>
    </dgm:pt>
    <dgm:pt modelId="{2889F4B7-6B71-4E60-AC80-62B3CEC38D8E}" type="pres">
      <dgm:prSet presAssocID="{AEB9E1F5-6F52-45EE-8153-F46D9C08D5A5}" presName="parentLin" presStyleCnt="0"/>
      <dgm:spPr/>
    </dgm:pt>
    <dgm:pt modelId="{C86C3390-4D8B-4F34-9AFA-CA154FD20A5A}" type="pres">
      <dgm:prSet presAssocID="{AEB9E1F5-6F52-45EE-8153-F46D9C08D5A5}" presName="parentLeftMargin" presStyleLbl="node1" presStyleIdx="0" presStyleCnt="3"/>
      <dgm:spPr/>
      <dgm:t>
        <a:bodyPr/>
        <a:lstStyle/>
        <a:p>
          <a:endParaRPr lang="it-IT"/>
        </a:p>
      </dgm:t>
    </dgm:pt>
    <dgm:pt modelId="{CE73EB1D-9129-42AF-800D-836068F7C113}" type="pres">
      <dgm:prSet presAssocID="{AEB9E1F5-6F52-45EE-8153-F46D9C08D5A5}" presName="parentText" presStyleLbl="node1" presStyleIdx="1" presStyleCnt="3">
        <dgm:presLayoutVars>
          <dgm:chMax val="0"/>
          <dgm:bulletEnabled val="1"/>
        </dgm:presLayoutVars>
      </dgm:prSet>
      <dgm:spPr/>
      <dgm:t>
        <a:bodyPr/>
        <a:lstStyle/>
        <a:p>
          <a:endParaRPr lang="it-IT"/>
        </a:p>
      </dgm:t>
    </dgm:pt>
    <dgm:pt modelId="{495DC168-169C-428F-8DD2-EAB48D25D212}" type="pres">
      <dgm:prSet presAssocID="{AEB9E1F5-6F52-45EE-8153-F46D9C08D5A5}" presName="negativeSpace" presStyleCnt="0"/>
      <dgm:spPr/>
    </dgm:pt>
    <dgm:pt modelId="{148FE2B8-D6A2-4141-9422-152D1BA2E6FD}" type="pres">
      <dgm:prSet presAssocID="{AEB9E1F5-6F52-45EE-8153-F46D9C08D5A5}" presName="childText" presStyleLbl="conFgAcc1" presStyleIdx="1" presStyleCnt="3" custScaleX="100000">
        <dgm:presLayoutVars>
          <dgm:bulletEnabled val="1"/>
        </dgm:presLayoutVars>
      </dgm:prSet>
      <dgm:spPr/>
      <dgm:t>
        <a:bodyPr/>
        <a:lstStyle/>
        <a:p>
          <a:endParaRPr lang="it-IT"/>
        </a:p>
      </dgm:t>
    </dgm:pt>
    <dgm:pt modelId="{91E10072-22FE-4DF7-A396-612D903DB087}" type="pres">
      <dgm:prSet presAssocID="{5446DC74-9F7C-4FC1-94B9-1B1939ED8EA6}" presName="spaceBetweenRectangles" presStyleCnt="0"/>
      <dgm:spPr/>
    </dgm:pt>
    <dgm:pt modelId="{31FC1A6E-3715-4604-BD8B-D1270037678A}" type="pres">
      <dgm:prSet presAssocID="{34F25860-3CE9-4922-AAAF-6F2A3C52AE00}" presName="parentLin" presStyleCnt="0"/>
      <dgm:spPr/>
    </dgm:pt>
    <dgm:pt modelId="{C3056BD7-3733-442B-BD5A-D6DF25DB7505}" type="pres">
      <dgm:prSet presAssocID="{34F25860-3CE9-4922-AAAF-6F2A3C52AE00}" presName="parentLeftMargin" presStyleLbl="node1" presStyleIdx="1" presStyleCnt="3"/>
      <dgm:spPr/>
      <dgm:t>
        <a:bodyPr/>
        <a:lstStyle/>
        <a:p>
          <a:endParaRPr lang="it-IT"/>
        </a:p>
      </dgm:t>
    </dgm:pt>
    <dgm:pt modelId="{6981E0D3-78BD-48C5-9C6F-CA936E6D4C07}" type="pres">
      <dgm:prSet presAssocID="{34F25860-3CE9-4922-AAAF-6F2A3C52AE00}" presName="parentText" presStyleLbl="node1" presStyleIdx="2" presStyleCnt="3">
        <dgm:presLayoutVars>
          <dgm:chMax val="0"/>
          <dgm:bulletEnabled val="1"/>
        </dgm:presLayoutVars>
      </dgm:prSet>
      <dgm:spPr/>
      <dgm:t>
        <a:bodyPr/>
        <a:lstStyle/>
        <a:p>
          <a:endParaRPr lang="it-IT"/>
        </a:p>
      </dgm:t>
    </dgm:pt>
    <dgm:pt modelId="{3EBB22E4-50F1-4A92-BB83-D3BF48E57F7C}" type="pres">
      <dgm:prSet presAssocID="{34F25860-3CE9-4922-AAAF-6F2A3C52AE00}" presName="negativeSpace" presStyleCnt="0"/>
      <dgm:spPr/>
    </dgm:pt>
    <dgm:pt modelId="{93505C6B-9538-4624-9A9E-2217FF15AEBA}" type="pres">
      <dgm:prSet presAssocID="{34F25860-3CE9-4922-AAAF-6F2A3C52AE00}" presName="childText" presStyleLbl="conFgAcc1" presStyleIdx="2" presStyleCnt="3">
        <dgm:presLayoutVars>
          <dgm:bulletEnabled val="1"/>
        </dgm:presLayoutVars>
      </dgm:prSet>
      <dgm:spPr/>
      <dgm:t>
        <a:bodyPr/>
        <a:lstStyle/>
        <a:p>
          <a:endParaRPr lang="it-IT"/>
        </a:p>
      </dgm:t>
    </dgm:pt>
  </dgm:ptLst>
  <dgm:cxnLst>
    <dgm:cxn modelId="{4280321E-824B-4B54-BE71-564F398AF579}" srcId="{34F25860-3CE9-4922-AAAF-6F2A3C52AE00}" destId="{DA00243C-42FA-43B2-84AA-228C838190D4}" srcOrd="0" destOrd="0" parTransId="{5EF82233-B6B3-4601-A349-C0E894F21150}" sibTransId="{FF9BD6F4-320E-47FD-85C2-22A2B14F7E27}"/>
    <dgm:cxn modelId="{05F48E2E-7EB3-4F87-AE71-B35A4B1D9875}" type="presOf" srcId="{4D4C72EB-55D5-4651-8057-063C0E435CE9}" destId="{148FE2B8-D6A2-4141-9422-152D1BA2E6FD}" srcOrd="0" destOrd="8" presId="urn:microsoft.com/office/officeart/2005/8/layout/list1"/>
    <dgm:cxn modelId="{7BF0655B-F0C2-42AD-BAB7-CF78255F2FBA}" type="presOf" srcId="{FE8B095E-CAD3-473E-A6BF-BF0B66057B85}" destId="{148FE2B8-D6A2-4141-9422-152D1BA2E6FD}" srcOrd="0" destOrd="1" presId="urn:microsoft.com/office/officeart/2005/8/layout/list1"/>
    <dgm:cxn modelId="{2D032DD1-B150-4D59-B56B-A97B30F122A1}" type="presOf" srcId="{3E372C8E-8C27-4114-A029-F06A9738ED57}" destId="{7795A9A2-8797-408E-B851-4C22C2617CF6}" srcOrd="0" destOrd="0" presId="urn:microsoft.com/office/officeart/2005/8/layout/list1"/>
    <dgm:cxn modelId="{8D4E795F-E5B5-4CBD-A12B-1738D634B8B0}" type="presOf" srcId="{AEB9E1F5-6F52-45EE-8153-F46D9C08D5A5}" destId="{CE73EB1D-9129-42AF-800D-836068F7C113}" srcOrd="1" destOrd="0" presId="urn:microsoft.com/office/officeart/2005/8/layout/list1"/>
    <dgm:cxn modelId="{F368F540-58B2-4B1B-8906-65A04C864E1B}" srcId="{AEB9E1F5-6F52-45EE-8153-F46D9C08D5A5}" destId="{E71F5A91-A901-48AD-A085-C0DFF1503D5E}" srcOrd="4" destOrd="0" parTransId="{2DD60425-E444-441C-AC21-CDE505B56090}" sibTransId="{4FAF58C9-E483-421F-8955-C12858F98A98}"/>
    <dgm:cxn modelId="{7C52B9AB-5C45-43BB-89A3-2639AF953511}" srcId="{AEB9E1F5-6F52-45EE-8153-F46D9C08D5A5}" destId="{FE8B095E-CAD3-473E-A6BF-BF0B66057B85}" srcOrd="1" destOrd="0" parTransId="{E8944B2C-59A3-44C8-AA8B-3048C199BF5C}" sibTransId="{5C98AD4A-8BC5-468F-AAF9-42D1514A171E}"/>
    <dgm:cxn modelId="{3E29C0B9-8189-42AC-8844-0D115AB7D625}" type="presOf" srcId="{2738D653-CA23-4615-A3CF-8F08E09D1C95}" destId="{148FE2B8-D6A2-4141-9422-152D1BA2E6FD}" srcOrd="0" destOrd="5" presId="urn:microsoft.com/office/officeart/2005/8/layout/list1"/>
    <dgm:cxn modelId="{136D0A52-DC71-4ACC-97C9-91AB06A73960}" type="presOf" srcId="{34F25860-3CE9-4922-AAAF-6F2A3C52AE00}" destId="{C3056BD7-3733-442B-BD5A-D6DF25DB7505}" srcOrd="0" destOrd="0" presId="urn:microsoft.com/office/officeart/2005/8/layout/list1"/>
    <dgm:cxn modelId="{470A3111-6799-45E4-84B2-4E00EBC303EC}" srcId="{AEB9E1F5-6F52-45EE-8153-F46D9C08D5A5}" destId="{4D4C72EB-55D5-4651-8057-063C0E435CE9}" srcOrd="8" destOrd="0" parTransId="{86F0DECF-45AD-4D56-A44D-C0763EBC7D19}" sibTransId="{BDCB05AD-0336-4268-A72C-97E74B9E728E}"/>
    <dgm:cxn modelId="{5E9F4AD6-3734-44DB-AF70-33B5EDCBCF24}" srcId="{AEB9E1F5-6F52-45EE-8153-F46D9C08D5A5}" destId="{87656843-FDD8-40AC-9DAA-F0C73DF23B9A}" srcOrd="0" destOrd="0" parTransId="{189D98AA-8FBC-4B43-9B86-4831B4710410}" sibTransId="{A05AD501-7059-4954-9D04-46A12ABA779A}"/>
    <dgm:cxn modelId="{9D5213DF-F731-4E17-97BF-C09C572CF103}" type="presOf" srcId="{C77E57FC-A97D-4B24-90FB-D6BF070354EC}" destId="{C25ADC3A-0F55-4939-8853-9A873F20B9B1}" srcOrd="0" destOrd="0" presId="urn:microsoft.com/office/officeart/2005/8/layout/list1"/>
    <dgm:cxn modelId="{ABB0187A-B4CB-4AC7-B10D-0FE5DA7E02B1}" type="presOf" srcId="{AEB9E1F5-6F52-45EE-8153-F46D9C08D5A5}" destId="{C86C3390-4D8B-4F34-9AFA-CA154FD20A5A}" srcOrd="0" destOrd="0" presId="urn:microsoft.com/office/officeart/2005/8/layout/list1"/>
    <dgm:cxn modelId="{8BF2F3AE-7241-45BE-854E-4182DC30D12E}" srcId="{AEB9E1F5-6F52-45EE-8153-F46D9C08D5A5}" destId="{C1EC9F9C-5328-4CF7-BBC5-369E1A04DA89}" srcOrd="6" destOrd="0" parTransId="{CE5ADAD4-0F69-4FB4-AFAE-D87B670BCEF8}" sibTransId="{00FE0595-3B96-4778-B279-251DDA473447}"/>
    <dgm:cxn modelId="{651D3838-DBEB-4A6D-8E2E-2D3D7A07E02D}" srcId="{AEB9E1F5-6F52-45EE-8153-F46D9C08D5A5}" destId="{CEEAC360-D352-42FC-87B8-3F45F75FB159}" srcOrd="10" destOrd="0" parTransId="{581638ED-CA7B-4049-8939-7E01A638114C}" sibTransId="{183960F6-44E1-4773-A9ED-91AB5BDB8DCB}"/>
    <dgm:cxn modelId="{3BF2894A-AE25-4549-9B45-F54058950B88}" type="presOf" srcId="{463FC05C-9056-465D-84BD-E99082EB880B}" destId="{EF686C33-B4B8-41CB-AC3B-A9F64ABEF308}" srcOrd="0" destOrd="0" presId="urn:microsoft.com/office/officeart/2005/8/layout/list1"/>
    <dgm:cxn modelId="{2BCB906C-C2A5-472A-BC57-2B0AD7690F83}" type="presOf" srcId="{3CEF96F7-532A-4CBB-AB67-0EDDCC634DC1}" destId="{148FE2B8-D6A2-4141-9422-152D1BA2E6FD}" srcOrd="0" destOrd="11" presId="urn:microsoft.com/office/officeart/2005/8/layout/list1"/>
    <dgm:cxn modelId="{DDE34264-7C8F-4631-9BEB-352D2D116829}" srcId="{AEB9E1F5-6F52-45EE-8153-F46D9C08D5A5}" destId="{47D9F219-31CA-4F4E-8806-C23A72939E54}" srcOrd="2" destOrd="0" parTransId="{50D9F39C-2D44-4F8F-B0A8-2C03C65F0454}" sibTransId="{C91416A7-283E-4DB5-9C30-001646533426}"/>
    <dgm:cxn modelId="{093850A7-4093-454A-88D2-2C2DF003C476}" srcId="{463FC05C-9056-465D-84BD-E99082EB880B}" destId="{3E372C8E-8C27-4114-A029-F06A9738ED57}" srcOrd="0" destOrd="0" parTransId="{622BAA54-ECD6-458E-BB98-CA8DA0783D7B}" sibTransId="{6C70C162-C1DC-42B0-A719-1A8A80A5D034}"/>
    <dgm:cxn modelId="{C22305FC-82FB-48C6-AB0F-948661D798E3}" srcId="{AEB9E1F5-6F52-45EE-8153-F46D9C08D5A5}" destId="{197707C7-FAF6-4E39-AAAF-FAA9DD2D45B4}" srcOrd="7" destOrd="0" parTransId="{113B5A8A-76B8-499E-9290-5CA09AB0F47D}" sibTransId="{FC639A4F-30A8-4747-A04F-49F6D16A876B}"/>
    <dgm:cxn modelId="{BCF70ED9-C92B-4B50-BA6F-093FB3A625B9}" srcId="{AEB9E1F5-6F52-45EE-8153-F46D9C08D5A5}" destId="{3CEF96F7-532A-4CBB-AB67-0EDDCC634DC1}" srcOrd="11" destOrd="0" parTransId="{1A035861-0182-4546-B868-1CBAA1C40027}" sibTransId="{0BF2DECB-5610-4090-91F0-DF4364926E4A}"/>
    <dgm:cxn modelId="{3793E726-CC1F-4581-82CE-16BF5E25EB3B}" type="presOf" srcId="{CEEAC360-D352-42FC-87B8-3F45F75FB159}" destId="{148FE2B8-D6A2-4141-9422-152D1BA2E6FD}" srcOrd="0" destOrd="10" presId="urn:microsoft.com/office/officeart/2005/8/layout/list1"/>
    <dgm:cxn modelId="{FF5DCDE2-04F7-4092-BD9E-B2F1635AEF82}" type="presOf" srcId="{C1EC9F9C-5328-4CF7-BBC5-369E1A04DA89}" destId="{148FE2B8-D6A2-4141-9422-152D1BA2E6FD}" srcOrd="0" destOrd="6" presId="urn:microsoft.com/office/officeart/2005/8/layout/list1"/>
    <dgm:cxn modelId="{9FF59BB0-D5BF-4EF9-AD3A-8E51FF1662EA}" type="presOf" srcId="{463FC05C-9056-465D-84BD-E99082EB880B}" destId="{58A6E65F-846E-4F95-9585-89DDE6BA2019}" srcOrd="1" destOrd="0" presId="urn:microsoft.com/office/officeart/2005/8/layout/list1"/>
    <dgm:cxn modelId="{F639C08A-9B59-4A11-84EE-11B627E832B5}" srcId="{AEB9E1F5-6F52-45EE-8153-F46D9C08D5A5}" destId="{2738D653-CA23-4615-A3CF-8F08E09D1C95}" srcOrd="5" destOrd="0" parTransId="{0D06AECA-EEE7-4601-8583-92A84CED6DCD}" sibTransId="{A51A0BDC-1F26-4328-9DF9-4822A007D8A8}"/>
    <dgm:cxn modelId="{89B384E2-D70D-4A78-A691-A24F6A13A657}" srcId="{AEB9E1F5-6F52-45EE-8153-F46D9C08D5A5}" destId="{E8204421-32F8-4150-B6FA-77C2D8C2A52E}" srcOrd="9" destOrd="0" parTransId="{22116CEC-A200-4E9F-BDED-19189F411534}" sibTransId="{8039CE7A-AF78-42CD-8A9A-5327FFF5BB8F}"/>
    <dgm:cxn modelId="{71BD5801-DBBB-4CDB-8248-91E08B215B93}" type="presOf" srcId="{47D9F219-31CA-4F4E-8806-C23A72939E54}" destId="{148FE2B8-D6A2-4141-9422-152D1BA2E6FD}" srcOrd="0" destOrd="2" presId="urn:microsoft.com/office/officeart/2005/8/layout/list1"/>
    <dgm:cxn modelId="{55A30E3A-A42F-4F5B-B5A1-C8C3732EDAAE}" type="presOf" srcId="{34F25860-3CE9-4922-AAAF-6F2A3C52AE00}" destId="{6981E0D3-78BD-48C5-9C6F-CA936E6D4C07}" srcOrd="1" destOrd="0" presId="urn:microsoft.com/office/officeart/2005/8/layout/list1"/>
    <dgm:cxn modelId="{2F5D0C49-2A4F-445F-A76B-7105D6E9EF75}" type="presOf" srcId="{E71F5A91-A901-48AD-A085-C0DFF1503D5E}" destId="{148FE2B8-D6A2-4141-9422-152D1BA2E6FD}" srcOrd="0" destOrd="4" presId="urn:microsoft.com/office/officeart/2005/8/layout/list1"/>
    <dgm:cxn modelId="{40EDC8E6-1BF9-406E-B098-2C051CDD39B1}" srcId="{C77E57FC-A97D-4B24-90FB-D6BF070354EC}" destId="{34F25860-3CE9-4922-AAAF-6F2A3C52AE00}" srcOrd="2" destOrd="0" parTransId="{67E94BA9-27D0-4418-9620-B77150340EB0}" sibTransId="{E9B6966C-3E38-474C-B1AA-DB331579E982}"/>
    <dgm:cxn modelId="{C057ABFE-B41B-4DA0-85C5-4699BBA674C5}" type="presOf" srcId="{7A0938D3-718D-4947-802C-AD04D34BE5A9}" destId="{7795A9A2-8797-408E-B851-4C22C2617CF6}" srcOrd="0" destOrd="2" presId="urn:microsoft.com/office/officeart/2005/8/layout/list1"/>
    <dgm:cxn modelId="{054DB38A-E13A-4100-9127-8DDEA6874D58}" srcId="{C77E57FC-A97D-4B24-90FB-D6BF070354EC}" destId="{AEB9E1F5-6F52-45EE-8153-F46D9C08D5A5}" srcOrd="1" destOrd="0" parTransId="{E5C9E454-E731-4F5C-89E3-1CD54EE27B34}" sibTransId="{5446DC74-9F7C-4FC1-94B9-1B1939ED8EA6}"/>
    <dgm:cxn modelId="{105294FC-349E-4C03-9A55-2E981AB9C694}" type="presOf" srcId="{C49A0A57-51E9-4ABE-BBB2-1F27AC72AED5}" destId="{7795A9A2-8797-408E-B851-4C22C2617CF6}" srcOrd="0" destOrd="1" presId="urn:microsoft.com/office/officeart/2005/8/layout/list1"/>
    <dgm:cxn modelId="{02B4A528-76F6-4156-ABFF-258FE5C69760}" srcId="{3E372C8E-8C27-4114-A029-F06A9738ED57}" destId="{C49A0A57-51E9-4ABE-BBB2-1F27AC72AED5}" srcOrd="0" destOrd="0" parTransId="{53D4F1DC-7F60-450B-9EB6-00F616571E56}" sibTransId="{EC3D7EDF-3C89-4021-83DC-C7D1305F91AE}"/>
    <dgm:cxn modelId="{81CF07A8-27AC-4113-9798-7B2FB838174C}" type="presOf" srcId="{DA00243C-42FA-43B2-84AA-228C838190D4}" destId="{93505C6B-9538-4624-9A9E-2217FF15AEBA}" srcOrd="0" destOrd="0" presId="urn:microsoft.com/office/officeart/2005/8/layout/list1"/>
    <dgm:cxn modelId="{B5689866-8A45-48E8-A562-B6BDADFB2FBA}" type="presOf" srcId="{E8204421-32F8-4150-B6FA-77C2D8C2A52E}" destId="{148FE2B8-D6A2-4141-9422-152D1BA2E6FD}" srcOrd="0" destOrd="9" presId="urn:microsoft.com/office/officeart/2005/8/layout/list1"/>
    <dgm:cxn modelId="{86D16F9F-C9B3-49BC-BD0F-27EAAC6B30EF}" srcId="{463FC05C-9056-465D-84BD-E99082EB880B}" destId="{7A0938D3-718D-4947-802C-AD04D34BE5A9}" srcOrd="1" destOrd="0" parTransId="{918B8BF0-1216-46D6-845A-C1E490C2E682}" sibTransId="{8646E7E6-2DE2-4803-A999-91022E770006}"/>
    <dgm:cxn modelId="{955521AF-717F-4BEC-A477-84B175EE3CEF}" type="presOf" srcId="{197707C7-FAF6-4E39-AAAF-FAA9DD2D45B4}" destId="{148FE2B8-D6A2-4141-9422-152D1BA2E6FD}" srcOrd="0" destOrd="7" presId="urn:microsoft.com/office/officeart/2005/8/layout/list1"/>
    <dgm:cxn modelId="{FD9CA600-604C-4C13-B892-FA0A2775A45B}" srcId="{AEB9E1F5-6F52-45EE-8153-F46D9C08D5A5}" destId="{CE718288-7133-4730-8497-4BD6A4C58292}" srcOrd="3" destOrd="0" parTransId="{AB5F3350-7BAD-4517-A379-36623C3FC384}" sibTransId="{076DDAE0-539A-4B4F-88E5-90F54ADF94D2}"/>
    <dgm:cxn modelId="{2B7432F9-7085-4735-933D-0E712A5DAF92}" type="presOf" srcId="{CE718288-7133-4730-8497-4BD6A4C58292}" destId="{148FE2B8-D6A2-4141-9422-152D1BA2E6FD}" srcOrd="0" destOrd="3" presId="urn:microsoft.com/office/officeart/2005/8/layout/list1"/>
    <dgm:cxn modelId="{9021C7A4-0E0D-4F81-9F32-BB96F8E0725B}" type="presOf" srcId="{271ACA8C-C76F-4D85-898A-951123228DB2}" destId="{7795A9A2-8797-408E-B851-4C22C2617CF6}" srcOrd="0" destOrd="3" presId="urn:microsoft.com/office/officeart/2005/8/layout/list1"/>
    <dgm:cxn modelId="{312C7629-A8F5-48C9-B975-6E7174CC2143}" type="presOf" srcId="{87656843-FDD8-40AC-9DAA-F0C73DF23B9A}" destId="{148FE2B8-D6A2-4141-9422-152D1BA2E6FD}" srcOrd="0" destOrd="0" presId="urn:microsoft.com/office/officeart/2005/8/layout/list1"/>
    <dgm:cxn modelId="{E76498D2-6C94-4CC3-8167-E84533424018}" srcId="{C77E57FC-A97D-4B24-90FB-D6BF070354EC}" destId="{463FC05C-9056-465D-84BD-E99082EB880B}" srcOrd="0" destOrd="0" parTransId="{7A9C4EEC-3C43-44C5-A021-EEB662744056}" sibTransId="{F509B2E0-2925-4220-9FC5-36914AAF060F}"/>
    <dgm:cxn modelId="{4EEF6F42-4F31-4E80-88FD-C3AEFAF70862}" srcId="{7A0938D3-718D-4947-802C-AD04D34BE5A9}" destId="{271ACA8C-C76F-4D85-898A-951123228DB2}" srcOrd="0" destOrd="0" parTransId="{BABF56F0-FD97-41D4-89A0-AD685E331D93}" sibTransId="{4A057F2F-3716-4673-A6B4-06343190F779}"/>
    <dgm:cxn modelId="{3E53F96A-B93C-4474-ADB6-98315077F479}" type="presParOf" srcId="{C25ADC3A-0F55-4939-8853-9A873F20B9B1}" destId="{6C38B4B3-FFB8-487E-9F61-5FAC0618EB47}" srcOrd="0" destOrd="0" presId="urn:microsoft.com/office/officeart/2005/8/layout/list1"/>
    <dgm:cxn modelId="{1716722B-5C25-4BF3-98AD-35838522430F}" type="presParOf" srcId="{6C38B4B3-FFB8-487E-9F61-5FAC0618EB47}" destId="{EF686C33-B4B8-41CB-AC3B-A9F64ABEF308}" srcOrd="0" destOrd="0" presId="urn:microsoft.com/office/officeart/2005/8/layout/list1"/>
    <dgm:cxn modelId="{7D0B5EC3-721B-4881-87D6-82815E217049}" type="presParOf" srcId="{6C38B4B3-FFB8-487E-9F61-5FAC0618EB47}" destId="{58A6E65F-846E-4F95-9585-89DDE6BA2019}" srcOrd="1" destOrd="0" presId="urn:microsoft.com/office/officeart/2005/8/layout/list1"/>
    <dgm:cxn modelId="{ACB4AE27-A4DE-4105-B117-C46678E3EB03}" type="presParOf" srcId="{C25ADC3A-0F55-4939-8853-9A873F20B9B1}" destId="{B030DC14-41A3-4AD2-AAEF-D85721B0ECA7}" srcOrd="1" destOrd="0" presId="urn:microsoft.com/office/officeart/2005/8/layout/list1"/>
    <dgm:cxn modelId="{1AA6366E-D215-4966-BA53-FA24A4B4F23C}" type="presParOf" srcId="{C25ADC3A-0F55-4939-8853-9A873F20B9B1}" destId="{7795A9A2-8797-408E-B851-4C22C2617CF6}" srcOrd="2" destOrd="0" presId="urn:microsoft.com/office/officeart/2005/8/layout/list1"/>
    <dgm:cxn modelId="{4E8F1838-3580-4C83-AFFE-06FD21367462}" type="presParOf" srcId="{C25ADC3A-0F55-4939-8853-9A873F20B9B1}" destId="{5074D026-A491-4E3F-9993-0015BFF43A53}" srcOrd="3" destOrd="0" presId="urn:microsoft.com/office/officeart/2005/8/layout/list1"/>
    <dgm:cxn modelId="{005E7A9F-5756-49C4-A6CC-13BD2DE413C0}" type="presParOf" srcId="{C25ADC3A-0F55-4939-8853-9A873F20B9B1}" destId="{2889F4B7-6B71-4E60-AC80-62B3CEC38D8E}" srcOrd="4" destOrd="0" presId="urn:microsoft.com/office/officeart/2005/8/layout/list1"/>
    <dgm:cxn modelId="{B23D76A2-E6CC-46B3-B129-FF26130C47BE}" type="presParOf" srcId="{2889F4B7-6B71-4E60-AC80-62B3CEC38D8E}" destId="{C86C3390-4D8B-4F34-9AFA-CA154FD20A5A}" srcOrd="0" destOrd="0" presId="urn:microsoft.com/office/officeart/2005/8/layout/list1"/>
    <dgm:cxn modelId="{2D1592B8-1AEC-498C-A2F4-E51F576BEF9B}" type="presParOf" srcId="{2889F4B7-6B71-4E60-AC80-62B3CEC38D8E}" destId="{CE73EB1D-9129-42AF-800D-836068F7C113}" srcOrd="1" destOrd="0" presId="urn:microsoft.com/office/officeart/2005/8/layout/list1"/>
    <dgm:cxn modelId="{DECDEF72-4F29-454C-96F1-31A0A9B49E93}" type="presParOf" srcId="{C25ADC3A-0F55-4939-8853-9A873F20B9B1}" destId="{495DC168-169C-428F-8DD2-EAB48D25D212}" srcOrd="5" destOrd="0" presId="urn:microsoft.com/office/officeart/2005/8/layout/list1"/>
    <dgm:cxn modelId="{BB67DF8B-F59B-4E7E-BFCC-3D86A6400230}" type="presParOf" srcId="{C25ADC3A-0F55-4939-8853-9A873F20B9B1}" destId="{148FE2B8-D6A2-4141-9422-152D1BA2E6FD}" srcOrd="6" destOrd="0" presId="urn:microsoft.com/office/officeart/2005/8/layout/list1"/>
    <dgm:cxn modelId="{07BDFB2E-C9D0-4EC4-9BD8-DC7EBF6219A4}" type="presParOf" srcId="{C25ADC3A-0F55-4939-8853-9A873F20B9B1}" destId="{91E10072-22FE-4DF7-A396-612D903DB087}" srcOrd="7" destOrd="0" presId="urn:microsoft.com/office/officeart/2005/8/layout/list1"/>
    <dgm:cxn modelId="{06E8488E-27AD-4536-9869-38FCA9BBFDE7}" type="presParOf" srcId="{C25ADC3A-0F55-4939-8853-9A873F20B9B1}" destId="{31FC1A6E-3715-4604-BD8B-D1270037678A}" srcOrd="8" destOrd="0" presId="urn:microsoft.com/office/officeart/2005/8/layout/list1"/>
    <dgm:cxn modelId="{B50A0206-B87B-47FD-9333-D8D7CE901BFE}" type="presParOf" srcId="{31FC1A6E-3715-4604-BD8B-D1270037678A}" destId="{C3056BD7-3733-442B-BD5A-D6DF25DB7505}" srcOrd="0" destOrd="0" presId="urn:microsoft.com/office/officeart/2005/8/layout/list1"/>
    <dgm:cxn modelId="{DCC41334-949B-4104-AFEE-6CFC29658DA6}" type="presParOf" srcId="{31FC1A6E-3715-4604-BD8B-D1270037678A}" destId="{6981E0D3-78BD-48C5-9C6F-CA936E6D4C07}" srcOrd="1" destOrd="0" presId="urn:microsoft.com/office/officeart/2005/8/layout/list1"/>
    <dgm:cxn modelId="{10EA6C35-EB3C-4279-98AA-3F54BD3BF788}" type="presParOf" srcId="{C25ADC3A-0F55-4939-8853-9A873F20B9B1}" destId="{3EBB22E4-50F1-4A92-BB83-D3BF48E57F7C}" srcOrd="9" destOrd="0" presId="urn:microsoft.com/office/officeart/2005/8/layout/list1"/>
    <dgm:cxn modelId="{F9EDE3FF-D51E-4530-B1A8-5533FF572141}" type="presParOf" srcId="{C25ADC3A-0F55-4939-8853-9A873F20B9B1}" destId="{93505C6B-9538-4624-9A9E-2217FF15AEBA}" srcOrd="10"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BCFB7A4-774E-49A8-86BB-A4825243C67C}" type="doc">
      <dgm:prSet loTypeId="urn:microsoft.com/office/officeart/2005/8/layout/vList4" loCatId="list" qsTypeId="urn:microsoft.com/office/officeart/2005/8/quickstyle/simple2" qsCatId="simple" csTypeId="urn:microsoft.com/office/officeart/2005/8/colors/accent1_4" csCatId="accent1" phldr="1"/>
      <dgm:spPr/>
      <dgm:t>
        <a:bodyPr/>
        <a:lstStyle/>
        <a:p>
          <a:endParaRPr lang="it-IT"/>
        </a:p>
      </dgm:t>
    </dgm:pt>
    <dgm:pt modelId="{D9EBC986-D738-4A0E-B224-EFEA1740A1AE}">
      <dgm:prSet/>
      <dgm:spPr/>
      <dgm:t>
        <a:bodyPr/>
        <a:lstStyle/>
        <a:p>
          <a:pPr rtl="0"/>
          <a:r>
            <a:rPr lang="en-GB" dirty="0" smtClean="0"/>
            <a:t>General Arboriculture and Arboreal Cultivations</a:t>
          </a:r>
        </a:p>
      </dgm:t>
    </dgm:pt>
    <dgm:pt modelId="{5B160BBE-B95F-427A-8B35-F97EBB23761A}" type="parTrans" cxnId="{B1DBD843-2DD7-4BE6-8BF3-3329FA309B4A}">
      <dgm:prSet/>
      <dgm:spPr/>
      <dgm:t>
        <a:bodyPr/>
        <a:lstStyle/>
        <a:p>
          <a:endParaRPr lang="it-IT"/>
        </a:p>
      </dgm:t>
    </dgm:pt>
    <dgm:pt modelId="{09F8AD52-F85D-4AEA-85A9-7000B6C07C78}" type="sibTrans" cxnId="{B1DBD843-2DD7-4BE6-8BF3-3329FA309B4A}">
      <dgm:prSet/>
      <dgm:spPr/>
      <dgm:t>
        <a:bodyPr/>
        <a:lstStyle/>
        <a:p>
          <a:endParaRPr lang="it-IT"/>
        </a:p>
      </dgm:t>
    </dgm:pt>
    <dgm:pt modelId="{1DD6F02A-FAAE-49C1-9DB4-D7D3F89A4913}" type="pres">
      <dgm:prSet presAssocID="{7BCFB7A4-774E-49A8-86BB-A4825243C67C}" presName="linear" presStyleCnt="0">
        <dgm:presLayoutVars>
          <dgm:dir/>
          <dgm:resizeHandles val="exact"/>
        </dgm:presLayoutVars>
      </dgm:prSet>
      <dgm:spPr/>
      <dgm:t>
        <a:bodyPr/>
        <a:lstStyle/>
        <a:p>
          <a:endParaRPr lang="it-IT"/>
        </a:p>
      </dgm:t>
    </dgm:pt>
    <dgm:pt modelId="{46047D9E-CDB4-4BB7-8F9F-B730375B4CE6}" type="pres">
      <dgm:prSet presAssocID="{D9EBC986-D738-4A0E-B224-EFEA1740A1AE}" presName="comp" presStyleCnt="0"/>
      <dgm:spPr/>
    </dgm:pt>
    <dgm:pt modelId="{9A2C26DE-5578-4621-9ADD-21E7A1B3901B}" type="pres">
      <dgm:prSet presAssocID="{D9EBC986-D738-4A0E-B224-EFEA1740A1AE}" presName="box" presStyleLbl="node1" presStyleIdx="0" presStyleCnt="1"/>
      <dgm:spPr/>
      <dgm:t>
        <a:bodyPr/>
        <a:lstStyle/>
        <a:p>
          <a:endParaRPr lang="it-IT"/>
        </a:p>
      </dgm:t>
    </dgm:pt>
    <dgm:pt modelId="{057B881E-0D44-4880-B565-AA3AF5BE9F7B}" type="pres">
      <dgm:prSet presAssocID="{D9EBC986-D738-4A0E-B224-EFEA1740A1AE}" presName="img"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dgm:spPr>
      <dgm:t>
        <a:bodyPr/>
        <a:lstStyle/>
        <a:p>
          <a:endParaRPr lang="it-IT"/>
        </a:p>
      </dgm:t>
    </dgm:pt>
    <dgm:pt modelId="{556F9C46-B286-4347-B820-E219DE879C43}" type="pres">
      <dgm:prSet presAssocID="{D9EBC986-D738-4A0E-B224-EFEA1740A1AE}" presName="text" presStyleLbl="node1" presStyleIdx="0" presStyleCnt="1">
        <dgm:presLayoutVars>
          <dgm:bulletEnabled val="1"/>
        </dgm:presLayoutVars>
      </dgm:prSet>
      <dgm:spPr/>
      <dgm:t>
        <a:bodyPr/>
        <a:lstStyle/>
        <a:p>
          <a:endParaRPr lang="it-IT"/>
        </a:p>
      </dgm:t>
    </dgm:pt>
  </dgm:ptLst>
  <dgm:cxnLst>
    <dgm:cxn modelId="{E64EEA02-3465-4DA5-B562-96FEBE11C1CD}" type="presOf" srcId="{D9EBC986-D738-4A0E-B224-EFEA1740A1AE}" destId="{556F9C46-B286-4347-B820-E219DE879C43}" srcOrd="1" destOrd="0" presId="urn:microsoft.com/office/officeart/2005/8/layout/vList4"/>
    <dgm:cxn modelId="{AD97AA5C-A06D-496B-8F12-25DEA97BF339}" type="presOf" srcId="{7BCFB7A4-774E-49A8-86BB-A4825243C67C}" destId="{1DD6F02A-FAAE-49C1-9DB4-D7D3F89A4913}" srcOrd="0" destOrd="0" presId="urn:microsoft.com/office/officeart/2005/8/layout/vList4"/>
    <dgm:cxn modelId="{B1DBD843-2DD7-4BE6-8BF3-3329FA309B4A}" srcId="{7BCFB7A4-774E-49A8-86BB-A4825243C67C}" destId="{D9EBC986-D738-4A0E-B224-EFEA1740A1AE}" srcOrd="0" destOrd="0" parTransId="{5B160BBE-B95F-427A-8B35-F97EBB23761A}" sibTransId="{09F8AD52-F85D-4AEA-85A9-7000B6C07C78}"/>
    <dgm:cxn modelId="{989A7636-4856-4B85-BA6E-D9764736370D}" type="presOf" srcId="{D9EBC986-D738-4A0E-B224-EFEA1740A1AE}" destId="{9A2C26DE-5578-4621-9ADD-21E7A1B3901B}" srcOrd="0" destOrd="0" presId="urn:microsoft.com/office/officeart/2005/8/layout/vList4"/>
    <dgm:cxn modelId="{1CF85031-36FE-429F-9F7F-05A6C28EA026}" type="presParOf" srcId="{1DD6F02A-FAAE-49C1-9DB4-D7D3F89A4913}" destId="{46047D9E-CDB4-4BB7-8F9F-B730375B4CE6}" srcOrd="0" destOrd="0" presId="urn:microsoft.com/office/officeart/2005/8/layout/vList4"/>
    <dgm:cxn modelId="{A7D13123-9823-4BBE-9F8B-85E70C47D681}" type="presParOf" srcId="{46047D9E-CDB4-4BB7-8F9F-B730375B4CE6}" destId="{9A2C26DE-5578-4621-9ADD-21E7A1B3901B}" srcOrd="0" destOrd="0" presId="urn:microsoft.com/office/officeart/2005/8/layout/vList4"/>
    <dgm:cxn modelId="{28871D8B-AF05-4E41-B1AD-281FFB59B786}" type="presParOf" srcId="{46047D9E-CDB4-4BB7-8F9F-B730375B4CE6}" destId="{057B881E-0D44-4880-B565-AA3AF5BE9F7B}" srcOrd="1" destOrd="0" presId="urn:microsoft.com/office/officeart/2005/8/layout/vList4"/>
    <dgm:cxn modelId="{817DF6FB-D113-4369-AA6D-CAF2AE1494D4}" type="presParOf" srcId="{46047D9E-CDB4-4BB7-8F9F-B730375B4CE6}" destId="{556F9C46-B286-4347-B820-E219DE879C43}"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77E57FC-A97D-4B24-90FB-D6BF070354EC}" type="doc">
      <dgm:prSet loTypeId="urn:microsoft.com/office/officeart/2005/8/layout/list1" loCatId="list" qsTypeId="urn:microsoft.com/office/officeart/2005/8/quickstyle/simple2" qsCatId="simple" csTypeId="urn:microsoft.com/office/officeart/2005/8/colors/accent1_4" csCatId="accent1" phldr="1"/>
      <dgm:spPr/>
      <dgm:t>
        <a:bodyPr/>
        <a:lstStyle/>
        <a:p>
          <a:endParaRPr lang="it-IT"/>
        </a:p>
      </dgm:t>
    </dgm:pt>
    <dgm:pt modelId="{463FC05C-9056-465D-84BD-E99082EB880B}">
      <dgm:prSet phldrT="[Testo]"/>
      <dgm:spPr/>
      <dgm:t>
        <a:bodyPr/>
        <a:lstStyle/>
        <a:p>
          <a:r>
            <a:rPr lang="en-US" noProof="0" dirty="0" smtClean="0"/>
            <a:t>Researches</a:t>
          </a:r>
          <a:endParaRPr lang="en-US" noProof="0" dirty="0"/>
        </a:p>
      </dgm:t>
    </dgm:pt>
    <dgm:pt modelId="{7A9C4EEC-3C43-44C5-A021-EEB662744056}" type="parTrans" cxnId="{E76498D2-6C94-4CC3-8167-E84533424018}">
      <dgm:prSet/>
      <dgm:spPr/>
      <dgm:t>
        <a:bodyPr/>
        <a:lstStyle/>
        <a:p>
          <a:endParaRPr lang="it-IT"/>
        </a:p>
      </dgm:t>
    </dgm:pt>
    <dgm:pt modelId="{F509B2E0-2925-4220-9FC5-36914AAF060F}" type="sibTrans" cxnId="{E76498D2-6C94-4CC3-8167-E84533424018}">
      <dgm:prSet/>
      <dgm:spPr/>
      <dgm:t>
        <a:bodyPr/>
        <a:lstStyle/>
        <a:p>
          <a:endParaRPr lang="it-IT"/>
        </a:p>
      </dgm:t>
    </dgm:pt>
    <dgm:pt modelId="{3E372C8E-8C27-4114-A029-F06A9738ED57}">
      <dgm:prSet phldrT="[Testo]"/>
      <dgm:spPr/>
      <dgm:t>
        <a:bodyPr/>
        <a:lstStyle/>
        <a:p>
          <a:r>
            <a:rPr lang="it-IT" b="1" dirty="0" err="1" smtClean="0"/>
            <a:t>Sustainable</a:t>
          </a:r>
          <a:r>
            <a:rPr lang="it-IT" b="1" dirty="0" smtClean="0"/>
            <a:t> </a:t>
          </a:r>
          <a:r>
            <a:rPr lang="it-IT" b="1" dirty="0" err="1" smtClean="0"/>
            <a:t>tree</a:t>
          </a:r>
          <a:r>
            <a:rPr lang="it-IT" b="1" dirty="0" smtClean="0"/>
            <a:t> </a:t>
          </a:r>
          <a:r>
            <a:rPr lang="it-IT" b="1" dirty="0" err="1" smtClean="0"/>
            <a:t>crops</a:t>
          </a:r>
          <a:r>
            <a:rPr lang="it-IT" b="1" dirty="0" smtClean="0"/>
            <a:t> </a:t>
          </a:r>
          <a:r>
            <a:rPr lang="it-IT" b="1" dirty="0" err="1" smtClean="0"/>
            <a:t>systems</a:t>
          </a:r>
          <a:endParaRPr lang="it-IT" b="1" dirty="0"/>
        </a:p>
      </dgm:t>
    </dgm:pt>
    <dgm:pt modelId="{622BAA54-ECD6-458E-BB98-CA8DA0783D7B}" type="parTrans" cxnId="{093850A7-4093-454A-88D2-2C2DF003C476}">
      <dgm:prSet/>
      <dgm:spPr/>
      <dgm:t>
        <a:bodyPr/>
        <a:lstStyle/>
        <a:p>
          <a:endParaRPr lang="it-IT"/>
        </a:p>
      </dgm:t>
    </dgm:pt>
    <dgm:pt modelId="{6C70C162-C1DC-42B0-A719-1A8A80A5D034}" type="sibTrans" cxnId="{093850A7-4093-454A-88D2-2C2DF003C476}">
      <dgm:prSet/>
      <dgm:spPr/>
      <dgm:t>
        <a:bodyPr/>
        <a:lstStyle/>
        <a:p>
          <a:endParaRPr lang="it-IT"/>
        </a:p>
      </dgm:t>
    </dgm:pt>
    <dgm:pt modelId="{87656843-FDD8-40AC-9DAA-F0C73DF23B9A}">
      <dgm:prSet phldrT="[Testo]"/>
      <dgm:spPr/>
      <dgm:t>
        <a:bodyPr/>
        <a:lstStyle/>
        <a:p>
          <a:pPr algn="l"/>
          <a:r>
            <a:rPr lang="it-IT" smtClean="0"/>
            <a:t>FINNOVER “Strategie innovative per lo sviluppo di filiere verdi transfrontaliere”, Interreg V-A Francia-Italia (ALCOTRA): 2017</a:t>
          </a:r>
          <a:endParaRPr lang="it-IT" dirty="0"/>
        </a:p>
      </dgm:t>
    </dgm:pt>
    <dgm:pt modelId="{189D98AA-8FBC-4B43-9B86-4831B4710410}" type="parTrans" cxnId="{5E9F4AD6-3734-44DB-AF70-33B5EDCBCF24}">
      <dgm:prSet/>
      <dgm:spPr/>
      <dgm:t>
        <a:bodyPr/>
        <a:lstStyle/>
        <a:p>
          <a:endParaRPr lang="it-IT"/>
        </a:p>
      </dgm:t>
    </dgm:pt>
    <dgm:pt modelId="{A05AD501-7059-4954-9D04-46A12ABA779A}" type="sibTrans" cxnId="{5E9F4AD6-3734-44DB-AF70-33B5EDCBCF24}">
      <dgm:prSet/>
      <dgm:spPr/>
      <dgm:t>
        <a:bodyPr/>
        <a:lstStyle/>
        <a:p>
          <a:endParaRPr lang="it-IT"/>
        </a:p>
      </dgm:t>
    </dgm:pt>
    <dgm:pt modelId="{34F25860-3CE9-4922-AAAF-6F2A3C52AE00}">
      <dgm:prSet phldrT="[Testo]"/>
      <dgm:spPr/>
      <dgm:t>
        <a:bodyPr/>
        <a:lstStyle/>
        <a:p>
          <a:r>
            <a:rPr lang="en-US" noProof="0" dirty="0" smtClean="0"/>
            <a:t>Publications</a:t>
          </a:r>
          <a:endParaRPr lang="en-US" noProof="0" dirty="0"/>
        </a:p>
      </dgm:t>
    </dgm:pt>
    <dgm:pt modelId="{67E94BA9-27D0-4418-9620-B77150340EB0}" type="parTrans" cxnId="{40EDC8E6-1BF9-406E-B098-2C051CDD39B1}">
      <dgm:prSet/>
      <dgm:spPr/>
      <dgm:t>
        <a:bodyPr/>
        <a:lstStyle/>
        <a:p>
          <a:endParaRPr lang="it-IT"/>
        </a:p>
      </dgm:t>
    </dgm:pt>
    <dgm:pt modelId="{E9B6966C-3E38-474C-B1AA-DB331579E982}" type="sibTrans" cxnId="{40EDC8E6-1BF9-406E-B098-2C051CDD39B1}">
      <dgm:prSet/>
      <dgm:spPr/>
      <dgm:t>
        <a:bodyPr/>
        <a:lstStyle/>
        <a:p>
          <a:endParaRPr lang="it-IT"/>
        </a:p>
      </dgm:t>
    </dgm:pt>
    <dgm:pt modelId="{DA00243C-42FA-43B2-84AA-228C838190D4}">
      <dgm:prSet phldrT="[Testo]"/>
      <dgm:spPr/>
      <dgm:t>
        <a:bodyPr/>
        <a:lstStyle/>
        <a:p>
          <a:r>
            <a:rPr lang="it-IT" dirty="0" smtClean="0"/>
            <a:t>N° </a:t>
          </a:r>
          <a:r>
            <a:rPr lang="en-US" noProof="0" dirty="0" smtClean="0"/>
            <a:t>of publications with impact factor (2013-2017) </a:t>
          </a:r>
          <a:r>
            <a:rPr lang="it-IT" smtClean="0">
              <a:sym typeface="Wingdings" panose="05000000000000000000" pitchFamily="2" charset="2"/>
            </a:rPr>
            <a:t> 64</a:t>
          </a:r>
          <a:endParaRPr lang="it-IT" dirty="0"/>
        </a:p>
      </dgm:t>
    </dgm:pt>
    <dgm:pt modelId="{5EF82233-B6B3-4601-A349-C0E894F21150}" type="parTrans" cxnId="{4280321E-824B-4B54-BE71-564F398AF579}">
      <dgm:prSet/>
      <dgm:spPr/>
      <dgm:t>
        <a:bodyPr/>
        <a:lstStyle/>
        <a:p>
          <a:endParaRPr lang="it-IT"/>
        </a:p>
      </dgm:t>
    </dgm:pt>
    <dgm:pt modelId="{FF9BD6F4-320E-47FD-85C2-22A2B14F7E27}" type="sibTrans" cxnId="{4280321E-824B-4B54-BE71-564F398AF579}">
      <dgm:prSet/>
      <dgm:spPr/>
      <dgm:t>
        <a:bodyPr/>
        <a:lstStyle/>
        <a:p>
          <a:endParaRPr lang="it-IT"/>
        </a:p>
      </dgm:t>
    </dgm:pt>
    <dgm:pt modelId="{C49A0A57-51E9-4ABE-BBB2-1F27AC72AED5}">
      <dgm:prSet phldrT="[Testo]"/>
      <dgm:spPr/>
      <dgm:t>
        <a:bodyPr/>
        <a:lstStyle/>
        <a:p>
          <a:r>
            <a:rPr lang="it-IT" dirty="0" err="1" smtClean="0"/>
            <a:t>Contact</a:t>
          </a:r>
          <a:r>
            <a:rPr lang="it-IT" smtClean="0"/>
            <a:t>: </a:t>
          </a:r>
          <a:r>
            <a:rPr lang="it-IT" smtClean="0">
              <a:hlinkClick xmlns:r="http://schemas.openxmlformats.org/officeDocument/2006/relationships" r:id="rId1"/>
            </a:rPr>
            <a:t>gabriele.beccaro@unito.it</a:t>
          </a:r>
          <a:endParaRPr lang="it-IT" dirty="0"/>
        </a:p>
      </dgm:t>
    </dgm:pt>
    <dgm:pt modelId="{53D4F1DC-7F60-450B-9EB6-00F616571E56}" type="parTrans" cxnId="{02B4A528-76F6-4156-ABFF-258FE5C69760}">
      <dgm:prSet/>
      <dgm:spPr/>
      <dgm:t>
        <a:bodyPr/>
        <a:lstStyle/>
        <a:p>
          <a:endParaRPr lang="it-IT"/>
        </a:p>
      </dgm:t>
    </dgm:pt>
    <dgm:pt modelId="{EC3D7EDF-3C89-4021-83DC-C7D1305F91AE}" type="sibTrans" cxnId="{02B4A528-76F6-4156-ABFF-258FE5C69760}">
      <dgm:prSet/>
      <dgm:spPr/>
      <dgm:t>
        <a:bodyPr/>
        <a:lstStyle/>
        <a:p>
          <a:endParaRPr lang="it-IT"/>
        </a:p>
      </dgm:t>
    </dgm:pt>
    <dgm:pt modelId="{7A0938D3-718D-4947-802C-AD04D34BE5A9}">
      <dgm:prSet phldrT="[Testo]"/>
      <dgm:spPr/>
      <dgm:t>
        <a:bodyPr/>
        <a:lstStyle/>
        <a:p>
          <a:r>
            <a:rPr lang="en-US" b="1" dirty="0" smtClean="0"/>
            <a:t>Biodiversity and breeding of nut and fruit woody species</a:t>
          </a:r>
          <a:endParaRPr lang="it-IT" b="1" dirty="0"/>
        </a:p>
      </dgm:t>
    </dgm:pt>
    <dgm:pt modelId="{918B8BF0-1216-46D6-845A-C1E490C2E682}" type="parTrans" cxnId="{86D16F9F-C9B3-49BC-BD0F-27EAAC6B30EF}">
      <dgm:prSet/>
      <dgm:spPr/>
      <dgm:t>
        <a:bodyPr/>
        <a:lstStyle/>
        <a:p>
          <a:endParaRPr lang="it-IT"/>
        </a:p>
      </dgm:t>
    </dgm:pt>
    <dgm:pt modelId="{8646E7E6-2DE2-4803-A999-91022E770006}" type="sibTrans" cxnId="{86D16F9F-C9B3-49BC-BD0F-27EAAC6B30EF}">
      <dgm:prSet/>
      <dgm:spPr/>
      <dgm:t>
        <a:bodyPr/>
        <a:lstStyle/>
        <a:p>
          <a:endParaRPr lang="it-IT"/>
        </a:p>
      </dgm:t>
    </dgm:pt>
    <dgm:pt modelId="{271ACA8C-C76F-4D85-898A-951123228DB2}">
      <dgm:prSet phldrT="[Testo]"/>
      <dgm:spPr/>
      <dgm:t>
        <a:bodyPr/>
        <a:lstStyle/>
        <a:p>
          <a:r>
            <a:rPr lang="it-IT" dirty="0" err="1" smtClean="0"/>
            <a:t>Contact</a:t>
          </a:r>
          <a:r>
            <a:rPr lang="it-IT" dirty="0" smtClean="0"/>
            <a:t>: </a:t>
          </a:r>
          <a:r>
            <a:rPr lang="it-IT" dirty="0" smtClean="0">
              <a:hlinkClick xmlns:r="http://schemas.openxmlformats.org/officeDocument/2006/relationships" r:id="rId2"/>
            </a:rPr>
            <a:t>roberto.botta@unito.it</a:t>
          </a:r>
          <a:endParaRPr lang="it-IT" dirty="0"/>
        </a:p>
      </dgm:t>
    </dgm:pt>
    <dgm:pt modelId="{BABF56F0-FD97-41D4-89A0-AD685E331D93}" type="parTrans" cxnId="{4EEF6F42-4F31-4E80-88FD-C3AEFAF70862}">
      <dgm:prSet/>
      <dgm:spPr/>
      <dgm:t>
        <a:bodyPr/>
        <a:lstStyle/>
        <a:p>
          <a:endParaRPr lang="it-IT"/>
        </a:p>
      </dgm:t>
    </dgm:pt>
    <dgm:pt modelId="{4A057F2F-3716-4673-A6B4-06343190F779}" type="sibTrans" cxnId="{4EEF6F42-4F31-4E80-88FD-C3AEFAF70862}">
      <dgm:prSet/>
      <dgm:spPr/>
      <dgm:t>
        <a:bodyPr/>
        <a:lstStyle/>
        <a:p>
          <a:endParaRPr lang="it-IT"/>
        </a:p>
      </dgm:t>
    </dgm:pt>
    <dgm:pt modelId="{AEB9E1F5-6F52-45EE-8153-F46D9C08D5A5}">
      <dgm:prSet phldrT="[Testo]"/>
      <dgm:spPr/>
      <dgm:t>
        <a:bodyPr/>
        <a:lstStyle/>
        <a:p>
          <a:r>
            <a:rPr lang="en-US" noProof="0" dirty="0" smtClean="0"/>
            <a:t>Projects</a:t>
          </a:r>
          <a:endParaRPr lang="en-US" noProof="0" dirty="0"/>
        </a:p>
      </dgm:t>
    </dgm:pt>
    <dgm:pt modelId="{5446DC74-9F7C-4FC1-94B9-1B1939ED8EA6}" type="sibTrans" cxnId="{054DB38A-E13A-4100-9127-8DDEA6874D58}">
      <dgm:prSet/>
      <dgm:spPr/>
      <dgm:t>
        <a:bodyPr/>
        <a:lstStyle/>
        <a:p>
          <a:endParaRPr lang="it-IT"/>
        </a:p>
      </dgm:t>
    </dgm:pt>
    <dgm:pt modelId="{E5C9E454-E731-4F5C-89E3-1CD54EE27B34}" type="parTrans" cxnId="{054DB38A-E13A-4100-9127-8DDEA6874D58}">
      <dgm:prSet/>
      <dgm:spPr/>
      <dgm:t>
        <a:bodyPr/>
        <a:lstStyle/>
        <a:p>
          <a:endParaRPr lang="it-IT"/>
        </a:p>
      </dgm:t>
    </dgm:pt>
    <dgm:pt modelId="{D3EB050E-4F22-4357-A57E-6068D10329D9}">
      <dgm:prSet/>
      <dgm:spPr/>
      <dgm:t>
        <a:bodyPr/>
        <a:lstStyle/>
        <a:p>
          <a:r>
            <a:rPr lang="it-IT" smtClean="0"/>
            <a:t>EGALE “Gathering Universities for Quality in Education” (http://www.projet-egale.org/)  Programme de Coopération ACP-EU pour l’enseignement supérieur (EDULINKII) EuropAid/132023/D/ACT/ACPTPS:2013-2017</a:t>
          </a:r>
          <a:endParaRPr lang="it-IT" dirty="0" smtClean="0"/>
        </a:p>
      </dgm:t>
    </dgm:pt>
    <dgm:pt modelId="{2978AA15-7EBD-46E3-96B4-6605A62F94DF}" type="parTrans" cxnId="{97543FCD-4B99-412E-BF9C-D79FFFB4B334}">
      <dgm:prSet/>
      <dgm:spPr/>
      <dgm:t>
        <a:bodyPr/>
        <a:lstStyle/>
        <a:p>
          <a:endParaRPr lang="it-IT"/>
        </a:p>
      </dgm:t>
    </dgm:pt>
    <dgm:pt modelId="{81A23F14-32D3-41E4-880E-DD6B0C163D6F}" type="sibTrans" cxnId="{97543FCD-4B99-412E-BF9C-D79FFFB4B334}">
      <dgm:prSet/>
      <dgm:spPr/>
      <dgm:t>
        <a:bodyPr/>
        <a:lstStyle/>
        <a:p>
          <a:endParaRPr lang="it-IT"/>
        </a:p>
      </dgm:t>
    </dgm:pt>
    <dgm:pt modelId="{F106AAC3-C9E9-4002-9FFD-4E42F3F5213E}">
      <dgm:prSet/>
      <dgm:spPr/>
      <dgm:t>
        <a:bodyPr/>
        <a:lstStyle/>
        <a:p>
          <a:r>
            <a:rPr lang="fr-FR" dirty="0" smtClean="0"/>
            <a:t>R.U.S.S.A.D.E. “Réseau des Universités Sahéliennes pour la Sécurité Alimentaire et la Durabilité Environnementale" – FED/2013/320-115 (http://www.russade.eu/web/)  Programme de </a:t>
          </a:r>
          <a:r>
            <a:rPr lang="fr-FR" dirty="0" err="1" smtClean="0"/>
            <a:t>cooperation</a:t>
          </a:r>
          <a:r>
            <a:rPr lang="fr-FR" dirty="0" smtClean="0"/>
            <a:t> ACP-UE pour l’</a:t>
          </a:r>
          <a:r>
            <a:rPr lang="fr-FR" dirty="0" err="1" smtClean="0"/>
            <a:t>education</a:t>
          </a:r>
          <a:r>
            <a:rPr lang="fr-FR" dirty="0" smtClean="0"/>
            <a:t> </a:t>
          </a:r>
          <a:r>
            <a:rPr lang="fr-FR" dirty="0" err="1" smtClean="0"/>
            <a:t>superieure</a:t>
          </a:r>
          <a:r>
            <a:rPr lang="fr-FR" dirty="0" smtClean="0"/>
            <a:t> (Master): 2015-2017</a:t>
          </a:r>
          <a:endParaRPr lang="it-IT" dirty="0" smtClean="0"/>
        </a:p>
      </dgm:t>
    </dgm:pt>
    <dgm:pt modelId="{71AB2193-06C2-4028-A4C8-DF8931BE977D}" type="parTrans" cxnId="{28B6156C-C89A-4340-A33D-963D6FE6677A}">
      <dgm:prSet/>
      <dgm:spPr/>
      <dgm:t>
        <a:bodyPr/>
        <a:lstStyle/>
        <a:p>
          <a:endParaRPr lang="it-IT"/>
        </a:p>
      </dgm:t>
    </dgm:pt>
    <dgm:pt modelId="{AE0CE98F-2D77-4339-9F6F-C15FDE78AFB6}" type="sibTrans" cxnId="{28B6156C-C89A-4340-A33D-963D6FE6677A}">
      <dgm:prSet/>
      <dgm:spPr/>
      <dgm:t>
        <a:bodyPr/>
        <a:lstStyle/>
        <a:p>
          <a:endParaRPr lang="it-IT"/>
        </a:p>
      </dgm:t>
    </dgm:pt>
    <dgm:pt modelId="{29D90725-87C0-461B-9D90-A22067E1CE49}">
      <dgm:prSet/>
      <dgm:spPr/>
      <dgm:t>
        <a:bodyPr/>
        <a:lstStyle/>
        <a:p>
          <a:r>
            <a:rPr lang="it-IT" smtClean="0"/>
            <a:t>INNOCAT “Procurement of Eco-Innovation in the Catering Sector”  “ENT/CIP/11/C/N02C00 Reinforcing Procurement of Eco-Innovation – Network of Green Public and Private Procurerers”  </a:t>
          </a:r>
          <a:r>
            <a:rPr lang="en-US" smtClean="0"/>
            <a:t>European Competitiveness and Innovation Program</a:t>
          </a:r>
          <a:r>
            <a:rPr lang="it-IT" smtClean="0"/>
            <a:t>– CUPC15J13000000001: 2015-2016</a:t>
          </a:r>
          <a:endParaRPr lang="it-IT" dirty="0" smtClean="0"/>
        </a:p>
      </dgm:t>
    </dgm:pt>
    <dgm:pt modelId="{C338481C-4986-4B27-A5D8-6B3E72A4CE95}" type="parTrans" cxnId="{BAE62482-B4E0-4BC5-9BD5-7882B36FB739}">
      <dgm:prSet/>
      <dgm:spPr/>
      <dgm:t>
        <a:bodyPr/>
        <a:lstStyle/>
        <a:p>
          <a:endParaRPr lang="it-IT"/>
        </a:p>
      </dgm:t>
    </dgm:pt>
    <dgm:pt modelId="{E60E869F-BEBB-4A94-9491-260B1BE429F3}" type="sibTrans" cxnId="{BAE62482-B4E0-4BC5-9BD5-7882B36FB739}">
      <dgm:prSet/>
      <dgm:spPr/>
      <dgm:t>
        <a:bodyPr/>
        <a:lstStyle/>
        <a:p>
          <a:endParaRPr lang="it-IT"/>
        </a:p>
      </dgm:t>
    </dgm:pt>
    <dgm:pt modelId="{2E8C59D1-E890-413E-BD73-B42CC085B9C5}">
      <dgm:prSet/>
      <dgm:spPr/>
      <dgm:t>
        <a:bodyPr/>
        <a:lstStyle/>
        <a:p>
          <a:r>
            <a:rPr lang="it-IT" dirty="0" err="1" smtClean="0"/>
            <a:t>Securing</a:t>
          </a:r>
          <a:r>
            <a:rPr lang="it-IT" dirty="0" smtClean="0"/>
            <a:t> gene </a:t>
          </a:r>
          <a:r>
            <a:rPr lang="it-IT" dirty="0" err="1" smtClean="0"/>
            <a:t>conservation</a:t>
          </a:r>
          <a:r>
            <a:rPr lang="it-IT" dirty="0" smtClean="0"/>
            <a:t>, </a:t>
          </a:r>
          <a:r>
            <a:rPr lang="it-IT" dirty="0" err="1" smtClean="0"/>
            <a:t>adaptive</a:t>
          </a:r>
          <a:r>
            <a:rPr lang="it-IT" dirty="0" smtClean="0"/>
            <a:t>, breeding </a:t>
          </a:r>
          <a:r>
            <a:rPr lang="it-IT" dirty="0" err="1" smtClean="0"/>
            <a:t>potential</a:t>
          </a:r>
          <a:r>
            <a:rPr lang="it-IT" dirty="0" smtClean="0"/>
            <a:t> and </a:t>
          </a:r>
          <a:r>
            <a:rPr lang="it-IT" dirty="0" err="1" smtClean="0"/>
            <a:t>utilization</a:t>
          </a:r>
          <a:r>
            <a:rPr lang="it-IT" dirty="0" smtClean="0"/>
            <a:t> of a model </a:t>
          </a:r>
          <a:r>
            <a:rPr lang="it-IT" dirty="0" err="1" smtClean="0"/>
            <a:t>multipurpose</a:t>
          </a:r>
          <a:r>
            <a:rPr lang="it-IT" dirty="0" smtClean="0"/>
            <a:t> </a:t>
          </a:r>
          <a:r>
            <a:rPr lang="it-IT" dirty="0" err="1" smtClean="0"/>
            <a:t>tree</a:t>
          </a:r>
          <a:r>
            <a:rPr lang="it-IT" dirty="0" smtClean="0"/>
            <a:t> </a:t>
          </a:r>
          <a:r>
            <a:rPr lang="it-IT" dirty="0" err="1" smtClean="0"/>
            <a:t>species</a:t>
          </a:r>
          <a:r>
            <a:rPr lang="it-IT" dirty="0" smtClean="0"/>
            <a:t> (</a:t>
          </a:r>
          <a:r>
            <a:rPr lang="it-IT" dirty="0" err="1" smtClean="0"/>
            <a:t>Castanea</a:t>
          </a:r>
          <a:r>
            <a:rPr lang="it-IT" dirty="0" smtClean="0"/>
            <a:t> sativa </a:t>
          </a:r>
          <a:r>
            <a:rPr lang="it-IT" dirty="0" err="1" smtClean="0"/>
            <a:t>Mill</a:t>
          </a:r>
          <a:r>
            <a:rPr lang="it-IT" dirty="0" smtClean="0"/>
            <a:t>.) in a </a:t>
          </a:r>
          <a:r>
            <a:rPr lang="it-IT" dirty="0" err="1" smtClean="0"/>
            <a:t>dynamic</a:t>
          </a:r>
          <a:r>
            <a:rPr lang="it-IT" dirty="0" smtClean="0"/>
            <a:t> </a:t>
          </a:r>
          <a:r>
            <a:rPr lang="it-IT" dirty="0" err="1" smtClean="0"/>
            <a:t>environment</a:t>
          </a:r>
          <a:r>
            <a:rPr lang="it-IT" dirty="0" smtClean="0"/>
            <a:t> – CASCADE (U.E. </a:t>
          </a:r>
          <a:r>
            <a:rPr lang="it-IT" dirty="0" err="1" smtClean="0"/>
            <a:t>contract</a:t>
          </a:r>
          <a:r>
            <a:rPr lang="it-IT" dirty="0" smtClean="0"/>
            <a:t> n. EVK2-1999-00065 - 2000-2003)</a:t>
          </a:r>
        </a:p>
      </dgm:t>
    </dgm:pt>
    <dgm:pt modelId="{00032EC2-3BEC-4609-98B1-7C8AE0E81C35}" type="parTrans" cxnId="{FC23A1BB-15E1-44E8-9D2B-A7DA354D61AA}">
      <dgm:prSet/>
      <dgm:spPr/>
      <dgm:t>
        <a:bodyPr/>
        <a:lstStyle/>
        <a:p>
          <a:endParaRPr lang="it-IT"/>
        </a:p>
      </dgm:t>
    </dgm:pt>
    <dgm:pt modelId="{A5EFE438-A0EA-4414-AAAA-09805740E903}" type="sibTrans" cxnId="{FC23A1BB-15E1-44E8-9D2B-A7DA354D61AA}">
      <dgm:prSet/>
      <dgm:spPr/>
      <dgm:t>
        <a:bodyPr/>
        <a:lstStyle/>
        <a:p>
          <a:endParaRPr lang="it-IT"/>
        </a:p>
      </dgm:t>
    </dgm:pt>
    <dgm:pt modelId="{36C1255B-F7BC-46C7-9927-008EC6E50D72}">
      <dgm:prSet/>
      <dgm:spPr/>
      <dgm:t>
        <a:bodyPr/>
        <a:lstStyle/>
        <a:p>
          <a:r>
            <a:rPr lang="it-IT" dirty="0" smtClean="0"/>
            <a:t>Safeguard of hazelnut and almond genetic resources - (SAFENUT, contratto 068 AGRI GEN RES 870/2004 – 2007-2010)</a:t>
          </a:r>
        </a:p>
      </dgm:t>
    </dgm:pt>
    <dgm:pt modelId="{DFA63B21-A109-4BDF-8679-667BCC649AC9}" type="parTrans" cxnId="{A764F97C-797B-4BF0-BBD0-BDDF6FC2525C}">
      <dgm:prSet/>
      <dgm:spPr/>
      <dgm:t>
        <a:bodyPr/>
        <a:lstStyle/>
        <a:p>
          <a:endParaRPr lang="it-IT"/>
        </a:p>
      </dgm:t>
    </dgm:pt>
    <dgm:pt modelId="{524EB73B-4CEB-4DA8-BE00-B7FFAAA5322E}" type="sibTrans" cxnId="{A764F97C-797B-4BF0-BBD0-BDDF6FC2525C}">
      <dgm:prSet/>
      <dgm:spPr/>
      <dgm:t>
        <a:bodyPr/>
        <a:lstStyle/>
        <a:p>
          <a:endParaRPr lang="it-IT"/>
        </a:p>
      </dgm:t>
    </dgm:pt>
    <dgm:pt modelId="{BED45FB2-C6BA-4FD4-BB72-7C1CBC4896FB}">
      <dgm:prSet phldrT="[Testo]"/>
      <dgm:spPr/>
      <dgm:t>
        <a:bodyPr/>
        <a:lstStyle/>
        <a:p>
          <a:r>
            <a:rPr lang="en-US" b="1" dirty="0" smtClean="0"/>
            <a:t>Postharvest technology and fruit quality</a:t>
          </a:r>
          <a:endParaRPr lang="it-IT" dirty="0"/>
        </a:p>
      </dgm:t>
    </dgm:pt>
    <dgm:pt modelId="{C69D2BF5-94CF-4632-8AB5-8BE3ADA7C180}" type="parTrans" cxnId="{53C85547-2E58-4954-8350-8CCD327C3D6D}">
      <dgm:prSet/>
      <dgm:spPr/>
      <dgm:t>
        <a:bodyPr/>
        <a:lstStyle/>
        <a:p>
          <a:endParaRPr lang="it-IT"/>
        </a:p>
      </dgm:t>
    </dgm:pt>
    <dgm:pt modelId="{09F35A2C-13B2-48B3-88BA-484A85FAB879}" type="sibTrans" cxnId="{53C85547-2E58-4954-8350-8CCD327C3D6D}">
      <dgm:prSet/>
      <dgm:spPr/>
      <dgm:t>
        <a:bodyPr/>
        <a:lstStyle/>
        <a:p>
          <a:endParaRPr lang="it-IT"/>
        </a:p>
      </dgm:t>
    </dgm:pt>
    <dgm:pt modelId="{33F11786-8883-4593-907D-4AB8684E55E4}">
      <dgm:prSet/>
      <dgm:spPr/>
      <dgm:t>
        <a:bodyPr/>
        <a:lstStyle/>
        <a:p>
          <a:r>
            <a:rPr lang="it-IT" dirty="0" err="1" smtClean="0"/>
            <a:t>Contact</a:t>
          </a:r>
          <a:r>
            <a:rPr lang="it-IT" dirty="0" smtClean="0"/>
            <a:t>: </a:t>
          </a:r>
          <a:r>
            <a:rPr lang="it-IT" dirty="0" smtClean="0">
              <a:hlinkClick xmlns:r="http://schemas.openxmlformats.org/officeDocument/2006/relationships" r:id="rId3"/>
            </a:rPr>
            <a:t>giovanna.giacalone@unito.it</a:t>
          </a:r>
          <a:endParaRPr lang="it-IT" dirty="0"/>
        </a:p>
      </dgm:t>
    </dgm:pt>
    <dgm:pt modelId="{47796FD3-04B4-4ADC-AE77-BD9F355D5DEF}" type="parTrans" cxnId="{9E12A227-2CDC-430F-9F25-E706A55C71B5}">
      <dgm:prSet/>
      <dgm:spPr/>
      <dgm:t>
        <a:bodyPr/>
        <a:lstStyle/>
        <a:p>
          <a:endParaRPr lang="it-IT"/>
        </a:p>
      </dgm:t>
    </dgm:pt>
    <dgm:pt modelId="{B95F75BC-CA6B-4062-94C2-BFF38C767BC4}" type="sibTrans" cxnId="{9E12A227-2CDC-430F-9F25-E706A55C71B5}">
      <dgm:prSet/>
      <dgm:spPr/>
      <dgm:t>
        <a:bodyPr/>
        <a:lstStyle/>
        <a:p>
          <a:endParaRPr lang="it-IT"/>
        </a:p>
      </dgm:t>
    </dgm:pt>
    <dgm:pt modelId="{67C7B860-45C2-47F8-9391-D22766F4E2CD}">
      <dgm:prSet/>
      <dgm:spPr/>
      <dgm:t>
        <a:bodyPr/>
        <a:lstStyle/>
        <a:p>
          <a:r>
            <a:rPr lang="it-IT" b="1" dirty="0" err="1" smtClean="0"/>
            <a:t>Fruits</a:t>
          </a:r>
          <a:r>
            <a:rPr lang="it-IT" b="1" dirty="0" smtClean="0"/>
            <a:t> </a:t>
          </a:r>
          <a:r>
            <a:rPr lang="it-IT" b="1" dirty="0" err="1" smtClean="0"/>
            <a:t>quality</a:t>
          </a:r>
          <a:endParaRPr lang="it-IT" dirty="0"/>
        </a:p>
      </dgm:t>
    </dgm:pt>
    <dgm:pt modelId="{865C478A-B2D7-4134-B9DA-7D0664E04212}" type="parTrans" cxnId="{87B4C0F3-8E5A-486D-9961-D30525F3285E}">
      <dgm:prSet/>
      <dgm:spPr/>
      <dgm:t>
        <a:bodyPr/>
        <a:lstStyle/>
        <a:p>
          <a:endParaRPr lang="it-IT"/>
        </a:p>
      </dgm:t>
    </dgm:pt>
    <dgm:pt modelId="{FB21B672-AE00-4D83-902B-02446B00030E}" type="sibTrans" cxnId="{87B4C0F3-8E5A-486D-9961-D30525F3285E}">
      <dgm:prSet/>
      <dgm:spPr/>
      <dgm:t>
        <a:bodyPr/>
        <a:lstStyle/>
        <a:p>
          <a:endParaRPr lang="it-IT"/>
        </a:p>
      </dgm:t>
    </dgm:pt>
    <dgm:pt modelId="{ECE10F41-5E99-487C-923F-E0D4B783FF0A}">
      <dgm:prSet/>
      <dgm:spPr/>
      <dgm:t>
        <a:bodyPr/>
        <a:lstStyle/>
        <a:p>
          <a:r>
            <a:rPr lang="it-IT" dirty="0" err="1" smtClean="0"/>
            <a:t>Contact</a:t>
          </a:r>
          <a:r>
            <a:rPr lang="it-IT" dirty="0" smtClean="0"/>
            <a:t>: </a:t>
          </a:r>
          <a:r>
            <a:rPr lang="it-IT" dirty="0" smtClean="0">
              <a:hlinkClick xmlns:r="http://schemas.openxmlformats.org/officeDocument/2006/relationships" r:id="rId4"/>
            </a:rPr>
            <a:t>cristiana.peano@unito.it</a:t>
          </a:r>
          <a:endParaRPr lang="it-IT" dirty="0"/>
        </a:p>
      </dgm:t>
    </dgm:pt>
    <dgm:pt modelId="{056B963B-FC96-4E78-82CA-8555406CC96B}" type="parTrans" cxnId="{AB9C4F93-A33F-446D-95EE-369E469FA786}">
      <dgm:prSet/>
      <dgm:spPr/>
      <dgm:t>
        <a:bodyPr/>
        <a:lstStyle/>
        <a:p>
          <a:endParaRPr lang="it-IT"/>
        </a:p>
      </dgm:t>
    </dgm:pt>
    <dgm:pt modelId="{D78D5E94-B2B7-4A9B-8EE3-84F74D18521B}" type="sibTrans" cxnId="{AB9C4F93-A33F-446D-95EE-369E469FA786}">
      <dgm:prSet/>
      <dgm:spPr/>
      <dgm:t>
        <a:bodyPr/>
        <a:lstStyle/>
        <a:p>
          <a:endParaRPr lang="it-IT"/>
        </a:p>
      </dgm:t>
    </dgm:pt>
    <dgm:pt modelId="{18461D6F-C5B7-47A3-A61D-A34FCD7DDBC0}">
      <dgm:prSet/>
      <dgm:spPr/>
      <dgm:t>
        <a:bodyPr/>
        <a:lstStyle/>
        <a:p>
          <a:r>
            <a:rPr lang="it-IT" dirty="0" err="1" smtClean="0"/>
            <a:t>Vivopack</a:t>
          </a:r>
          <a:r>
            <a:rPr lang="it-IT" dirty="0" smtClean="0"/>
            <a:t> (2010-2013) New integrated biodegradable and compostable conditioning system VIVOPACK for the valorisation of Made in Italy agro-food products. MISE Ministero Sviluppo Economico – Bando Made in Italy</a:t>
          </a:r>
        </a:p>
      </dgm:t>
    </dgm:pt>
    <dgm:pt modelId="{93FA0305-67A9-4592-8A60-567B2565518B}" type="parTrans" cxnId="{5ADCE8E4-96EC-4D7E-9986-3B73AE53E404}">
      <dgm:prSet/>
      <dgm:spPr/>
      <dgm:t>
        <a:bodyPr/>
        <a:lstStyle/>
        <a:p>
          <a:endParaRPr lang="it-IT"/>
        </a:p>
      </dgm:t>
    </dgm:pt>
    <dgm:pt modelId="{A419BC89-3E32-43C8-936D-297B622AAAD6}" type="sibTrans" cxnId="{5ADCE8E4-96EC-4D7E-9986-3B73AE53E404}">
      <dgm:prSet/>
      <dgm:spPr/>
      <dgm:t>
        <a:bodyPr/>
        <a:lstStyle/>
        <a:p>
          <a:endParaRPr lang="it-IT"/>
        </a:p>
      </dgm:t>
    </dgm:pt>
    <dgm:pt modelId="{F993BF84-467E-4AE4-9217-B9FA666C52B2}">
      <dgm:prSet/>
      <dgm:spPr/>
      <dgm:t>
        <a:bodyPr/>
        <a:lstStyle/>
        <a:p>
          <a:r>
            <a:rPr lang="it-IT" smtClean="0"/>
            <a:t>F&amp;F </a:t>
          </a:r>
          <a:r>
            <a:rPr lang="it-IT" dirty="0" smtClean="0"/>
            <a:t>(2011-2014) Feed &amp; Food packaging: film biodegradabili per la sostenibilità ambientale della filiera agro-alimentare. Fondi FEARS/FESR Regione Piemonte – Piattaforma Agroalimentare</a:t>
          </a:r>
        </a:p>
      </dgm:t>
    </dgm:pt>
    <dgm:pt modelId="{6150F891-CDBB-4FAB-AC63-FC7CB5ECC4D6}" type="parTrans" cxnId="{1E2F5B75-7871-48D2-8E58-8C008CAE30BB}">
      <dgm:prSet/>
      <dgm:spPr/>
      <dgm:t>
        <a:bodyPr/>
        <a:lstStyle/>
        <a:p>
          <a:endParaRPr lang="it-IT"/>
        </a:p>
      </dgm:t>
    </dgm:pt>
    <dgm:pt modelId="{CA44971F-ED47-4AA5-8DC4-2349384547A6}" type="sibTrans" cxnId="{1E2F5B75-7871-48D2-8E58-8C008CAE30BB}">
      <dgm:prSet/>
      <dgm:spPr/>
      <dgm:t>
        <a:bodyPr/>
        <a:lstStyle/>
        <a:p>
          <a:endParaRPr lang="it-IT"/>
        </a:p>
      </dgm:t>
    </dgm:pt>
    <dgm:pt modelId="{F454C3DA-544F-4BAE-84B0-91CD85CBCF05}">
      <dgm:prSet/>
      <dgm:spPr/>
      <dgm:t>
        <a:bodyPr/>
        <a:lstStyle/>
        <a:p>
          <a:r>
            <a:rPr lang="it-IT" smtClean="0"/>
            <a:t>ECOAGRO </a:t>
          </a:r>
          <a:r>
            <a:rPr lang="it-IT" dirty="0" smtClean="0"/>
            <a:t>: Nuovi approcci  per la gestione e certificazione ambientale nell’ambito agroalimentare. Polo Agroalimentare Bando progetti di ricerca anno III</a:t>
          </a:r>
        </a:p>
      </dgm:t>
    </dgm:pt>
    <dgm:pt modelId="{C020238F-8BD9-4351-B2E6-9FD7A07EAA69}" type="parTrans" cxnId="{18450458-0ED9-4F45-A5E0-2B7C971771E1}">
      <dgm:prSet/>
      <dgm:spPr/>
      <dgm:t>
        <a:bodyPr/>
        <a:lstStyle/>
        <a:p>
          <a:endParaRPr lang="it-IT"/>
        </a:p>
      </dgm:t>
    </dgm:pt>
    <dgm:pt modelId="{75F5D918-ADBB-4D7D-9B70-D64F56BB093C}" type="sibTrans" cxnId="{18450458-0ED9-4F45-A5E0-2B7C971771E1}">
      <dgm:prSet/>
      <dgm:spPr/>
      <dgm:t>
        <a:bodyPr/>
        <a:lstStyle/>
        <a:p>
          <a:endParaRPr lang="it-IT"/>
        </a:p>
      </dgm:t>
    </dgm:pt>
    <dgm:pt modelId="{579B13CA-8967-45E6-87CD-0A75A46E7AA7}">
      <dgm:prSet/>
      <dgm:spPr/>
      <dgm:t>
        <a:bodyPr/>
        <a:lstStyle/>
        <a:p>
          <a:r>
            <a:rPr lang="it-IT" smtClean="0"/>
            <a:t>AFNIA (2013-2015) Alternative Food Networks: An Interdisciplinary Assessment. Bando di Ateneo (UNITO) Compagnia di S. Paolo</a:t>
          </a:r>
          <a:endParaRPr lang="it-IT" dirty="0" smtClean="0"/>
        </a:p>
      </dgm:t>
    </dgm:pt>
    <dgm:pt modelId="{F024BAE4-9D91-49B9-BC1C-82853A60496E}" type="parTrans" cxnId="{D76C2A79-D95A-4399-95FD-7D593C8EC32D}">
      <dgm:prSet/>
      <dgm:spPr/>
      <dgm:t>
        <a:bodyPr/>
        <a:lstStyle/>
        <a:p>
          <a:endParaRPr lang="it-IT"/>
        </a:p>
      </dgm:t>
    </dgm:pt>
    <dgm:pt modelId="{C0C28BB5-6ED8-4E9E-BD1B-46D1D30E9BD2}" type="sibTrans" cxnId="{D76C2A79-D95A-4399-95FD-7D593C8EC32D}">
      <dgm:prSet/>
      <dgm:spPr/>
      <dgm:t>
        <a:bodyPr/>
        <a:lstStyle/>
        <a:p>
          <a:endParaRPr lang="it-IT"/>
        </a:p>
      </dgm:t>
    </dgm:pt>
    <dgm:pt modelId="{C25ADC3A-0F55-4939-8853-9A873F20B9B1}" type="pres">
      <dgm:prSet presAssocID="{C77E57FC-A97D-4B24-90FB-D6BF070354EC}" presName="linear" presStyleCnt="0">
        <dgm:presLayoutVars>
          <dgm:dir/>
          <dgm:animLvl val="lvl"/>
          <dgm:resizeHandles val="exact"/>
        </dgm:presLayoutVars>
      </dgm:prSet>
      <dgm:spPr/>
      <dgm:t>
        <a:bodyPr/>
        <a:lstStyle/>
        <a:p>
          <a:endParaRPr lang="it-IT"/>
        </a:p>
      </dgm:t>
    </dgm:pt>
    <dgm:pt modelId="{6C38B4B3-FFB8-487E-9F61-5FAC0618EB47}" type="pres">
      <dgm:prSet presAssocID="{463FC05C-9056-465D-84BD-E99082EB880B}" presName="parentLin" presStyleCnt="0"/>
      <dgm:spPr/>
    </dgm:pt>
    <dgm:pt modelId="{EF686C33-B4B8-41CB-AC3B-A9F64ABEF308}" type="pres">
      <dgm:prSet presAssocID="{463FC05C-9056-465D-84BD-E99082EB880B}" presName="parentLeftMargin" presStyleLbl="node1" presStyleIdx="0" presStyleCnt="3"/>
      <dgm:spPr/>
      <dgm:t>
        <a:bodyPr/>
        <a:lstStyle/>
        <a:p>
          <a:endParaRPr lang="it-IT"/>
        </a:p>
      </dgm:t>
    </dgm:pt>
    <dgm:pt modelId="{58A6E65F-846E-4F95-9585-89DDE6BA2019}" type="pres">
      <dgm:prSet presAssocID="{463FC05C-9056-465D-84BD-E99082EB880B}" presName="parentText" presStyleLbl="node1" presStyleIdx="0" presStyleCnt="3">
        <dgm:presLayoutVars>
          <dgm:chMax val="0"/>
          <dgm:bulletEnabled val="1"/>
        </dgm:presLayoutVars>
      </dgm:prSet>
      <dgm:spPr/>
      <dgm:t>
        <a:bodyPr/>
        <a:lstStyle/>
        <a:p>
          <a:endParaRPr lang="it-IT"/>
        </a:p>
      </dgm:t>
    </dgm:pt>
    <dgm:pt modelId="{B030DC14-41A3-4AD2-AAEF-D85721B0ECA7}" type="pres">
      <dgm:prSet presAssocID="{463FC05C-9056-465D-84BD-E99082EB880B}" presName="negativeSpace" presStyleCnt="0"/>
      <dgm:spPr/>
    </dgm:pt>
    <dgm:pt modelId="{7795A9A2-8797-408E-B851-4C22C2617CF6}" type="pres">
      <dgm:prSet presAssocID="{463FC05C-9056-465D-84BD-E99082EB880B}" presName="childText" presStyleLbl="conFgAcc1" presStyleIdx="0" presStyleCnt="3">
        <dgm:presLayoutVars>
          <dgm:bulletEnabled val="1"/>
        </dgm:presLayoutVars>
      </dgm:prSet>
      <dgm:spPr/>
      <dgm:t>
        <a:bodyPr/>
        <a:lstStyle/>
        <a:p>
          <a:endParaRPr lang="it-IT"/>
        </a:p>
      </dgm:t>
    </dgm:pt>
    <dgm:pt modelId="{5074D026-A491-4E3F-9993-0015BFF43A53}" type="pres">
      <dgm:prSet presAssocID="{F509B2E0-2925-4220-9FC5-36914AAF060F}" presName="spaceBetweenRectangles" presStyleCnt="0"/>
      <dgm:spPr/>
    </dgm:pt>
    <dgm:pt modelId="{2889F4B7-6B71-4E60-AC80-62B3CEC38D8E}" type="pres">
      <dgm:prSet presAssocID="{AEB9E1F5-6F52-45EE-8153-F46D9C08D5A5}" presName="parentLin" presStyleCnt="0"/>
      <dgm:spPr/>
    </dgm:pt>
    <dgm:pt modelId="{C86C3390-4D8B-4F34-9AFA-CA154FD20A5A}" type="pres">
      <dgm:prSet presAssocID="{AEB9E1F5-6F52-45EE-8153-F46D9C08D5A5}" presName="parentLeftMargin" presStyleLbl="node1" presStyleIdx="0" presStyleCnt="3"/>
      <dgm:spPr/>
      <dgm:t>
        <a:bodyPr/>
        <a:lstStyle/>
        <a:p>
          <a:endParaRPr lang="it-IT"/>
        </a:p>
      </dgm:t>
    </dgm:pt>
    <dgm:pt modelId="{CE73EB1D-9129-42AF-800D-836068F7C113}" type="pres">
      <dgm:prSet presAssocID="{AEB9E1F5-6F52-45EE-8153-F46D9C08D5A5}" presName="parentText" presStyleLbl="node1" presStyleIdx="1" presStyleCnt="3">
        <dgm:presLayoutVars>
          <dgm:chMax val="0"/>
          <dgm:bulletEnabled val="1"/>
        </dgm:presLayoutVars>
      </dgm:prSet>
      <dgm:spPr/>
      <dgm:t>
        <a:bodyPr/>
        <a:lstStyle/>
        <a:p>
          <a:endParaRPr lang="it-IT"/>
        </a:p>
      </dgm:t>
    </dgm:pt>
    <dgm:pt modelId="{495DC168-169C-428F-8DD2-EAB48D25D212}" type="pres">
      <dgm:prSet presAssocID="{AEB9E1F5-6F52-45EE-8153-F46D9C08D5A5}" presName="negativeSpace" presStyleCnt="0"/>
      <dgm:spPr/>
    </dgm:pt>
    <dgm:pt modelId="{148FE2B8-D6A2-4141-9422-152D1BA2E6FD}" type="pres">
      <dgm:prSet presAssocID="{AEB9E1F5-6F52-45EE-8153-F46D9C08D5A5}" presName="childText" presStyleLbl="conFgAcc1" presStyleIdx="1" presStyleCnt="3" custScaleX="100000">
        <dgm:presLayoutVars>
          <dgm:bulletEnabled val="1"/>
        </dgm:presLayoutVars>
      </dgm:prSet>
      <dgm:spPr/>
      <dgm:t>
        <a:bodyPr/>
        <a:lstStyle/>
        <a:p>
          <a:endParaRPr lang="it-IT"/>
        </a:p>
      </dgm:t>
    </dgm:pt>
    <dgm:pt modelId="{91E10072-22FE-4DF7-A396-612D903DB087}" type="pres">
      <dgm:prSet presAssocID="{5446DC74-9F7C-4FC1-94B9-1B1939ED8EA6}" presName="spaceBetweenRectangles" presStyleCnt="0"/>
      <dgm:spPr/>
    </dgm:pt>
    <dgm:pt modelId="{31FC1A6E-3715-4604-BD8B-D1270037678A}" type="pres">
      <dgm:prSet presAssocID="{34F25860-3CE9-4922-AAAF-6F2A3C52AE00}" presName="parentLin" presStyleCnt="0"/>
      <dgm:spPr/>
    </dgm:pt>
    <dgm:pt modelId="{C3056BD7-3733-442B-BD5A-D6DF25DB7505}" type="pres">
      <dgm:prSet presAssocID="{34F25860-3CE9-4922-AAAF-6F2A3C52AE00}" presName="parentLeftMargin" presStyleLbl="node1" presStyleIdx="1" presStyleCnt="3"/>
      <dgm:spPr/>
      <dgm:t>
        <a:bodyPr/>
        <a:lstStyle/>
        <a:p>
          <a:endParaRPr lang="it-IT"/>
        </a:p>
      </dgm:t>
    </dgm:pt>
    <dgm:pt modelId="{6981E0D3-78BD-48C5-9C6F-CA936E6D4C07}" type="pres">
      <dgm:prSet presAssocID="{34F25860-3CE9-4922-AAAF-6F2A3C52AE00}" presName="parentText" presStyleLbl="node1" presStyleIdx="2" presStyleCnt="3">
        <dgm:presLayoutVars>
          <dgm:chMax val="0"/>
          <dgm:bulletEnabled val="1"/>
        </dgm:presLayoutVars>
      </dgm:prSet>
      <dgm:spPr/>
      <dgm:t>
        <a:bodyPr/>
        <a:lstStyle/>
        <a:p>
          <a:endParaRPr lang="it-IT"/>
        </a:p>
      </dgm:t>
    </dgm:pt>
    <dgm:pt modelId="{3EBB22E4-50F1-4A92-BB83-D3BF48E57F7C}" type="pres">
      <dgm:prSet presAssocID="{34F25860-3CE9-4922-AAAF-6F2A3C52AE00}" presName="negativeSpace" presStyleCnt="0"/>
      <dgm:spPr/>
    </dgm:pt>
    <dgm:pt modelId="{93505C6B-9538-4624-9A9E-2217FF15AEBA}" type="pres">
      <dgm:prSet presAssocID="{34F25860-3CE9-4922-AAAF-6F2A3C52AE00}" presName="childText" presStyleLbl="conFgAcc1" presStyleIdx="2" presStyleCnt="3">
        <dgm:presLayoutVars>
          <dgm:bulletEnabled val="1"/>
        </dgm:presLayoutVars>
      </dgm:prSet>
      <dgm:spPr/>
      <dgm:t>
        <a:bodyPr/>
        <a:lstStyle/>
        <a:p>
          <a:endParaRPr lang="it-IT"/>
        </a:p>
      </dgm:t>
    </dgm:pt>
  </dgm:ptLst>
  <dgm:cxnLst>
    <dgm:cxn modelId="{4C437A56-0F12-4CA7-B0C3-4D26604B10E2}" type="presOf" srcId="{67C7B860-45C2-47F8-9391-D22766F4E2CD}" destId="{7795A9A2-8797-408E-B851-4C22C2617CF6}" srcOrd="0" destOrd="6" presId="urn:microsoft.com/office/officeart/2005/8/layout/list1"/>
    <dgm:cxn modelId="{4280321E-824B-4B54-BE71-564F398AF579}" srcId="{34F25860-3CE9-4922-AAAF-6F2A3C52AE00}" destId="{DA00243C-42FA-43B2-84AA-228C838190D4}" srcOrd="0" destOrd="0" parTransId="{5EF82233-B6B3-4601-A349-C0E894F21150}" sibTransId="{FF9BD6F4-320E-47FD-85C2-22A2B14F7E27}"/>
    <dgm:cxn modelId="{5E89F505-D316-4416-839F-6152E6B309E9}" type="presOf" srcId="{7A0938D3-718D-4947-802C-AD04D34BE5A9}" destId="{7795A9A2-8797-408E-B851-4C22C2617CF6}" srcOrd="0" destOrd="2" presId="urn:microsoft.com/office/officeart/2005/8/layout/list1"/>
    <dgm:cxn modelId="{324230A5-4B70-4C00-9E1F-D2ADAC4002C8}" type="presOf" srcId="{3E372C8E-8C27-4114-A029-F06A9738ED57}" destId="{7795A9A2-8797-408E-B851-4C22C2617CF6}" srcOrd="0" destOrd="0" presId="urn:microsoft.com/office/officeart/2005/8/layout/list1"/>
    <dgm:cxn modelId="{DB81123C-53B1-419A-B830-F3715EC9B312}" type="presOf" srcId="{C49A0A57-51E9-4ABE-BBB2-1F27AC72AED5}" destId="{7795A9A2-8797-408E-B851-4C22C2617CF6}" srcOrd="0" destOrd="1" presId="urn:microsoft.com/office/officeart/2005/8/layout/list1"/>
    <dgm:cxn modelId="{7CA25DBF-F0E0-44E9-88EA-3EC59568C5C2}" type="presOf" srcId="{271ACA8C-C76F-4D85-898A-951123228DB2}" destId="{7795A9A2-8797-408E-B851-4C22C2617CF6}" srcOrd="0" destOrd="3" presId="urn:microsoft.com/office/officeart/2005/8/layout/list1"/>
    <dgm:cxn modelId="{18450458-0ED9-4F45-A5E0-2B7C971771E1}" srcId="{AEB9E1F5-6F52-45EE-8153-F46D9C08D5A5}" destId="{F454C3DA-544F-4BAE-84B0-91CD85CBCF05}" srcOrd="8" destOrd="0" parTransId="{C020238F-8BD9-4351-B2E6-9FD7A07EAA69}" sibTransId="{75F5D918-ADBB-4D7D-9B70-D64F56BB093C}"/>
    <dgm:cxn modelId="{B16D4A9B-2D73-4708-8D7E-FC4CE026FC11}" type="presOf" srcId="{BED45FB2-C6BA-4FD4-BB72-7C1CBC4896FB}" destId="{7795A9A2-8797-408E-B851-4C22C2617CF6}" srcOrd="0" destOrd="4" presId="urn:microsoft.com/office/officeart/2005/8/layout/list1"/>
    <dgm:cxn modelId="{A764F97C-797B-4BF0-BBD0-BDDF6FC2525C}" srcId="{AEB9E1F5-6F52-45EE-8153-F46D9C08D5A5}" destId="{36C1255B-F7BC-46C7-9927-008EC6E50D72}" srcOrd="5" destOrd="0" parTransId="{DFA63B21-A109-4BDF-8679-667BCC649AC9}" sibTransId="{524EB73B-4CEB-4DA8-BE00-B7FFAAA5322E}"/>
    <dgm:cxn modelId="{AB9C4F93-A33F-446D-95EE-369E469FA786}" srcId="{67C7B860-45C2-47F8-9391-D22766F4E2CD}" destId="{ECE10F41-5E99-487C-923F-E0D4B783FF0A}" srcOrd="0" destOrd="0" parTransId="{056B963B-FC96-4E78-82CA-8555406CC96B}" sibTransId="{D78D5E94-B2B7-4A9B-8EE3-84F74D18521B}"/>
    <dgm:cxn modelId="{2DC9C33D-BD80-47E1-BE54-263CEA09C4FC}" type="presOf" srcId="{DA00243C-42FA-43B2-84AA-228C838190D4}" destId="{93505C6B-9538-4624-9A9E-2217FF15AEBA}" srcOrd="0" destOrd="0" presId="urn:microsoft.com/office/officeart/2005/8/layout/list1"/>
    <dgm:cxn modelId="{E4E26C49-2999-4A38-9B07-D80358BAD63E}" type="presOf" srcId="{2E8C59D1-E890-413E-BD73-B42CC085B9C5}" destId="{148FE2B8-D6A2-4141-9422-152D1BA2E6FD}" srcOrd="0" destOrd="4" presId="urn:microsoft.com/office/officeart/2005/8/layout/list1"/>
    <dgm:cxn modelId="{1E2F5B75-7871-48D2-8E58-8C008CAE30BB}" srcId="{AEB9E1F5-6F52-45EE-8153-F46D9C08D5A5}" destId="{F993BF84-467E-4AE4-9217-B9FA666C52B2}" srcOrd="7" destOrd="0" parTransId="{6150F891-CDBB-4FAB-AC63-FC7CB5ECC4D6}" sibTransId="{CA44971F-ED47-4AA5-8DC4-2349384547A6}"/>
    <dgm:cxn modelId="{BAE62482-B4E0-4BC5-9BD5-7882B36FB739}" srcId="{AEB9E1F5-6F52-45EE-8153-F46D9C08D5A5}" destId="{29D90725-87C0-461B-9D90-A22067E1CE49}" srcOrd="3" destOrd="0" parTransId="{C338481C-4986-4B27-A5D8-6B3E72A4CE95}" sibTransId="{E60E869F-BEBB-4A94-9491-260B1BE429F3}"/>
    <dgm:cxn modelId="{39B1D62E-1C51-46C0-8CF0-F5866DA7F410}" type="presOf" srcId="{36C1255B-F7BC-46C7-9927-008EC6E50D72}" destId="{148FE2B8-D6A2-4141-9422-152D1BA2E6FD}" srcOrd="0" destOrd="5" presId="urn:microsoft.com/office/officeart/2005/8/layout/list1"/>
    <dgm:cxn modelId="{59045352-111C-4CE0-ADAC-E2B900A73A79}" type="presOf" srcId="{33F11786-8883-4593-907D-4AB8684E55E4}" destId="{7795A9A2-8797-408E-B851-4C22C2617CF6}" srcOrd="0" destOrd="5" presId="urn:microsoft.com/office/officeart/2005/8/layout/list1"/>
    <dgm:cxn modelId="{8B34CD1F-7D47-4875-BB34-2251B91AE6B7}" type="presOf" srcId="{18461D6F-C5B7-47A3-A61D-A34FCD7DDBC0}" destId="{148FE2B8-D6A2-4141-9422-152D1BA2E6FD}" srcOrd="0" destOrd="6" presId="urn:microsoft.com/office/officeart/2005/8/layout/list1"/>
    <dgm:cxn modelId="{D76C2A79-D95A-4399-95FD-7D593C8EC32D}" srcId="{AEB9E1F5-6F52-45EE-8153-F46D9C08D5A5}" destId="{579B13CA-8967-45E6-87CD-0A75A46E7AA7}" srcOrd="9" destOrd="0" parTransId="{F024BAE4-9D91-49B9-BC1C-82853A60496E}" sibTransId="{C0C28BB5-6ED8-4E9E-BD1B-46D1D30E9BD2}"/>
    <dgm:cxn modelId="{5E9F4AD6-3734-44DB-AF70-33B5EDCBCF24}" srcId="{AEB9E1F5-6F52-45EE-8153-F46D9C08D5A5}" destId="{87656843-FDD8-40AC-9DAA-F0C73DF23B9A}" srcOrd="0" destOrd="0" parTransId="{189D98AA-8FBC-4B43-9B86-4831B4710410}" sibTransId="{A05AD501-7059-4954-9D04-46A12ABA779A}"/>
    <dgm:cxn modelId="{2204EEA2-C2F9-4472-9507-07F7B93BFC9C}" type="presOf" srcId="{ECE10F41-5E99-487C-923F-E0D4B783FF0A}" destId="{7795A9A2-8797-408E-B851-4C22C2617CF6}" srcOrd="0" destOrd="7" presId="urn:microsoft.com/office/officeart/2005/8/layout/list1"/>
    <dgm:cxn modelId="{137D6183-E8A1-412E-8678-6783D05C6147}" type="presOf" srcId="{34F25860-3CE9-4922-AAAF-6F2A3C52AE00}" destId="{6981E0D3-78BD-48C5-9C6F-CA936E6D4C07}" srcOrd="1" destOrd="0" presId="urn:microsoft.com/office/officeart/2005/8/layout/list1"/>
    <dgm:cxn modelId="{2AD4E63C-225F-4604-8655-880BB3927746}" type="presOf" srcId="{463FC05C-9056-465D-84BD-E99082EB880B}" destId="{58A6E65F-846E-4F95-9585-89DDE6BA2019}" srcOrd="1" destOrd="0" presId="urn:microsoft.com/office/officeart/2005/8/layout/list1"/>
    <dgm:cxn modelId="{FC23A1BB-15E1-44E8-9D2B-A7DA354D61AA}" srcId="{AEB9E1F5-6F52-45EE-8153-F46D9C08D5A5}" destId="{2E8C59D1-E890-413E-BD73-B42CC085B9C5}" srcOrd="4" destOrd="0" parTransId="{00032EC2-3BEC-4609-98B1-7C8AE0E81C35}" sibTransId="{A5EFE438-A0EA-4414-AAAA-09805740E903}"/>
    <dgm:cxn modelId="{9E12A227-2CDC-430F-9F25-E706A55C71B5}" srcId="{BED45FB2-C6BA-4FD4-BB72-7C1CBC4896FB}" destId="{33F11786-8883-4593-907D-4AB8684E55E4}" srcOrd="0" destOrd="0" parTransId="{47796FD3-04B4-4ADC-AE77-BD9F355D5DEF}" sibTransId="{B95F75BC-CA6B-4062-94C2-BFF38C767BC4}"/>
    <dgm:cxn modelId="{19334BB1-2A68-4801-8898-E37624A39BAA}" type="presOf" srcId="{463FC05C-9056-465D-84BD-E99082EB880B}" destId="{EF686C33-B4B8-41CB-AC3B-A9F64ABEF308}" srcOrd="0" destOrd="0" presId="urn:microsoft.com/office/officeart/2005/8/layout/list1"/>
    <dgm:cxn modelId="{093850A7-4093-454A-88D2-2C2DF003C476}" srcId="{463FC05C-9056-465D-84BD-E99082EB880B}" destId="{3E372C8E-8C27-4114-A029-F06A9738ED57}" srcOrd="0" destOrd="0" parTransId="{622BAA54-ECD6-458E-BB98-CA8DA0783D7B}" sibTransId="{6C70C162-C1DC-42B0-A719-1A8A80A5D034}"/>
    <dgm:cxn modelId="{5ADCE8E4-96EC-4D7E-9986-3B73AE53E404}" srcId="{AEB9E1F5-6F52-45EE-8153-F46D9C08D5A5}" destId="{18461D6F-C5B7-47A3-A61D-A34FCD7DDBC0}" srcOrd="6" destOrd="0" parTransId="{93FA0305-67A9-4592-8A60-567B2565518B}" sibTransId="{A419BC89-3E32-43C8-936D-297B622AAAD6}"/>
    <dgm:cxn modelId="{FDA91CC4-5661-461A-85BF-62F24F8400EA}" type="presOf" srcId="{87656843-FDD8-40AC-9DAA-F0C73DF23B9A}" destId="{148FE2B8-D6A2-4141-9422-152D1BA2E6FD}" srcOrd="0" destOrd="0" presId="urn:microsoft.com/office/officeart/2005/8/layout/list1"/>
    <dgm:cxn modelId="{0526DBE5-E0B4-4393-9D85-28C29A38D6E2}" type="presOf" srcId="{C77E57FC-A97D-4B24-90FB-D6BF070354EC}" destId="{C25ADC3A-0F55-4939-8853-9A873F20B9B1}" srcOrd="0" destOrd="0" presId="urn:microsoft.com/office/officeart/2005/8/layout/list1"/>
    <dgm:cxn modelId="{C06395E9-48BF-4FC0-92C8-4C2516E6C67C}" type="presOf" srcId="{F106AAC3-C9E9-4002-9FFD-4E42F3F5213E}" destId="{148FE2B8-D6A2-4141-9422-152D1BA2E6FD}" srcOrd="0" destOrd="2" presId="urn:microsoft.com/office/officeart/2005/8/layout/list1"/>
    <dgm:cxn modelId="{2163834D-AB39-4380-8A65-C576BB584250}" type="presOf" srcId="{34F25860-3CE9-4922-AAAF-6F2A3C52AE00}" destId="{C3056BD7-3733-442B-BD5A-D6DF25DB7505}" srcOrd="0" destOrd="0" presId="urn:microsoft.com/office/officeart/2005/8/layout/list1"/>
    <dgm:cxn modelId="{01D08B38-72AA-469B-BF01-12416547A4E3}" type="presOf" srcId="{F454C3DA-544F-4BAE-84B0-91CD85CBCF05}" destId="{148FE2B8-D6A2-4141-9422-152D1BA2E6FD}" srcOrd="0" destOrd="8" presId="urn:microsoft.com/office/officeart/2005/8/layout/list1"/>
    <dgm:cxn modelId="{87B4C0F3-8E5A-486D-9961-D30525F3285E}" srcId="{463FC05C-9056-465D-84BD-E99082EB880B}" destId="{67C7B860-45C2-47F8-9391-D22766F4E2CD}" srcOrd="3" destOrd="0" parTransId="{865C478A-B2D7-4134-B9DA-7D0664E04212}" sibTransId="{FB21B672-AE00-4D83-902B-02446B00030E}"/>
    <dgm:cxn modelId="{28B6156C-C89A-4340-A33D-963D6FE6677A}" srcId="{AEB9E1F5-6F52-45EE-8153-F46D9C08D5A5}" destId="{F106AAC3-C9E9-4002-9FFD-4E42F3F5213E}" srcOrd="2" destOrd="0" parTransId="{71AB2193-06C2-4028-A4C8-DF8931BE977D}" sibTransId="{AE0CE98F-2D77-4339-9F6F-C15FDE78AFB6}"/>
    <dgm:cxn modelId="{12F24ACE-DF19-4187-B94C-267C97664C3A}" type="presOf" srcId="{579B13CA-8967-45E6-87CD-0A75A46E7AA7}" destId="{148FE2B8-D6A2-4141-9422-152D1BA2E6FD}" srcOrd="0" destOrd="9" presId="urn:microsoft.com/office/officeart/2005/8/layout/list1"/>
    <dgm:cxn modelId="{40EDC8E6-1BF9-406E-B098-2C051CDD39B1}" srcId="{C77E57FC-A97D-4B24-90FB-D6BF070354EC}" destId="{34F25860-3CE9-4922-AAAF-6F2A3C52AE00}" srcOrd="2" destOrd="0" parTransId="{67E94BA9-27D0-4418-9620-B77150340EB0}" sibTransId="{E9B6966C-3E38-474C-B1AA-DB331579E982}"/>
    <dgm:cxn modelId="{054DB38A-E13A-4100-9127-8DDEA6874D58}" srcId="{C77E57FC-A97D-4B24-90FB-D6BF070354EC}" destId="{AEB9E1F5-6F52-45EE-8153-F46D9C08D5A5}" srcOrd="1" destOrd="0" parTransId="{E5C9E454-E731-4F5C-89E3-1CD54EE27B34}" sibTransId="{5446DC74-9F7C-4FC1-94B9-1B1939ED8EA6}"/>
    <dgm:cxn modelId="{02B4A528-76F6-4156-ABFF-258FE5C69760}" srcId="{3E372C8E-8C27-4114-A029-F06A9738ED57}" destId="{C49A0A57-51E9-4ABE-BBB2-1F27AC72AED5}" srcOrd="0" destOrd="0" parTransId="{53D4F1DC-7F60-450B-9EB6-00F616571E56}" sibTransId="{EC3D7EDF-3C89-4021-83DC-C7D1305F91AE}"/>
    <dgm:cxn modelId="{53C85547-2E58-4954-8350-8CCD327C3D6D}" srcId="{463FC05C-9056-465D-84BD-E99082EB880B}" destId="{BED45FB2-C6BA-4FD4-BB72-7C1CBC4896FB}" srcOrd="2" destOrd="0" parTransId="{C69D2BF5-94CF-4632-8AB5-8BE3ADA7C180}" sibTransId="{09F35A2C-13B2-48B3-88BA-484A85FAB879}"/>
    <dgm:cxn modelId="{86D16F9F-C9B3-49BC-BD0F-27EAAC6B30EF}" srcId="{463FC05C-9056-465D-84BD-E99082EB880B}" destId="{7A0938D3-718D-4947-802C-AD04D34BE5A9}" srcOrd="1" destOrd="0" parTransId="{918B8BF0-1216-46D6-845A-C1E490C2E682}" sibTransId="{8646E7E6-2DE2-4803-A999-91022E770006}"/>
    <dgm:cxn modelId="{D29ABB21-772B-42AC-8BAB-ED724EC4FE18}" type="presOf" srcId="{AEB9E1F5-6F52-45EE-8153-F46D9C08D5A5}" destId="{C86C3390-4D8B-4F34-9AFA-CA154FD20A5A}" srcOrd="0" destOrd="0" presId="urn:microsoft.com/office/officeart/2005/8/layout/list1"/>
    <dgm:cxn modelId="{35241D63-B803-4F57-93D0-F2FA46288EF3}" type="presOf" srcId="{29D90725-87C0-461B-9D90-A22067E1CE49}" destId="{148FE2B8-D6A2-4141-9422-152D1BA2E6FD}" srcOrd="0" destOrd="3" presId="urn:microsoft.com/office/officeart/2005/8/layout/list1"/>
    <dgm:cxn modelId="{D83D492C-DAB5-42D6-A549-CB79C02910CD}" type="presOf" srcId="{F993BF84-467E-4AE4-9217-B9FA666C52B2}" destId="{148FE2B8-D6A2-4141-9422-152D1BA2E6FD}" srcOrd="0" destOrd="7" presId="urn:microsoft.com/office/officeart/2005/8/layout/list1"/>
    <dgm:cxn modelId="{31E508ED-B325-493B-AF58-F2D9BE09FBF1}" type="presOf" srcId="{D3EB050E-4F22-4357-A57E-6068D10329D9}" destId="{148FE2B8-D6A2-4141-9422-152D1BA2E6FD}" srcOrd="0" destOrd="1" presId="urn:microsoft.com/office/officeart/2005/8/layout/list1"/>
    <dgm:cxn modelId="{CE504569-7072-4473-9822-EEEB01F85C9D}" type="presOf" srcId="{AEB9E1F5-6F52-45EE-8153-F46D9C08D5A5}" destId="{CE73EB1D-9129-42AF-800D-836068F7C113}" srcOrd="1" destOrd="0" presId="urn:microsoft.com/office/officeart/2005/8/layout/list1"/>
    <dgm:cxn modelId="{E76498D2-6C94-4CC3-8167-E84533424018}" srcId="{C77E57FC-A97D-4B24-90FB-D6BF070354EC}" destId="{463FC05C-9056-465D-84BD-E99082EB880B}" srcOrd="0" destOrd="0" parTransId="{7A9C4EEC-3C43-44C5-A021-EEB662744056}" sibTransId="{F509B2E0-2925-4220-9FC5-36914AAF060F}"/>
    <dgm:cxn modelId="{97543FCD-4B99-412E-BF9C-D79FFFB4B334}" srcId="{AEB9E1F5-6F52-45EE-8153-F46D9C08D5A5}" destId="{D3EB050E-4F22-4357-A57E-6068D10329D9}" srcOrd="1" destOrd="0" parTransId="{2978AA15-7EBD-46E3-96B4-6605A62F94DF}" sibTransId="{81A23F14-32D3-41E4-880E-DD6B0C163D6F}"/>
    <dgm:cxn modelId="{4EEF6F42-4F31-4E80-88FD-C3AEFAF70862}" srcId="{7A0938D3-718D-4947-802C-AD04D34BE5A9}" destId="{271ACA8C-C76F-4D85-898A-951123228DB2}" srcOrd="0" destOrd="0" parTransId="{BABF56F0-FD97-41D4-89A0-AD685E331D93}" sibTransId="{4A057F2F-3716-4673-A6B4-06343190F779}"/>
    <dgm:cxn modelId="{2309060D-01E4-4F0D-9A2D-F9DEB435FBF7}" type="presParOf" srcId="{C25ADC3A-0F55-4939-8853-9A873F20B9B1}" destId="{6C38B4B3-FFB8-487E-9F61-5FAC0618EB47}" srcOrd="0" destOrd="0" presId="urn:microsoft.com/office/officeart/2005/8/layout/list1"/>
    <dgm:cxn modelId="{86A4D75C-FC94-47E8-937E-88BF2BECBD90}" type="presParOf" srcId="{6C38B4B3-FFB8-487E-9F61-5FAC0618EB47}" destId="{EF686C33-B4B8-41CB-AC3B-A9F64ABEF308}" srcOrd="0" destOrd="0" presId="urn:microsoft.com/office/officeart/2005/8/layout/list1"/>
    <dgm:cxn modelId="{33F447AD-CE44-4E9E-897E-AFBD550A933E}" type="presParOf" srcId="{6C38B4B3-FFB8-487E-9F61-5FAC0618EB47}" destId="{58A6E65F-846E-4F95-9585-89DDE6BA2019}" srcOrd="1" destOrd="0" presId="urn:microsoft.com/office/officeart/2005/8/layout/list1"/>
    <dgm:cxn modelId="{25D17319-3EE9-4B83-BE63-4C2943C9EF4D}" type="presParOf" srcId="{C25ADC3A-0F55-4939-8853-9A873F20B9B1}" destId="{B030DC14-41A3-4AD2-AAEF-D85721B0ECA7}" srcOrd="1" destOrd="0" presId="urn:microsoft.com/office/officeart/2005/8/layout/list1"/>
    <dgm:cxn modelId="{B5AA0366-993D-4EDF-BF25-0A9B64BE4D84}" type="presParOf" srcId="{C25ADC3A-0F55-4939-8853-9A873F20B9B1}" destId="{7795A9A2-8797-408E-B851-4C22C2617CF6}" srcOrd="2" destOrd="0" presId="urn:microsoft.com/office/officeart/2005/8/layout/list1"/>
    <dgm:cxn modelId="{81C7FE53-4E06-43B2-9733-D6FC2D004516}" type="presParOf" srcId="{C25ADC3A-0F55-4939-8853-9A873F20B9B1}" destId="{5074D026-A491-4E3F-9993-0015BFF43A53}" srcOrd="3" destOrd="0" presId="urn:microsoft.com/office/officeart/2005/8/layout/list1"/>
    <dgm:cxn modelId="{C2458E78-4DB3-4767-A047-C396290FC0EE}" type="presParOf" srcId="{C25ADC3A-0F55-4939-8853-9A873F20B9B1}" destId="{2889F4B7-6B71-4E60-AC80-62B3CEC38D8E}" srcOrd="4" destOrd="0" presId="urn:microsoft.com/office/officeart/2005/8/layout/list1"/>
    <dgm:cxn modelId="{B65A4763-E818-488C-82A5-7BF6F193A363}" type="presParOf" srcId="{2889F4B7-6B71-4E60-AC80-62B3CEC38D8E}" destId="{C86C3390-4D8B-4F34-9AFA-CA154FD20A5A}" srcOrd="0" destOrd="0" presId="urn:microsoft.com/office/officeart/2005/8/layout/list1"/>
    <dgm:cxn modelId="{5EFBD6D4-5926-4839-8932-FE1FC4A71E12}" type="presParOf" srcId="{2889F4B7-6B71-4E60-AC80-62B3CEC38D8E}" destId="{CE73EB1D-9129-42AF-800D-836068F7C113}" srcOrd="1" destOrd="0" presId="urn:microsoft.com/office/officeart/2005/8/layout/list1"/>
    <dgm:cxn modelId="{78695676-284B-4C0C-B79B-EF1D6E6AF467}" type="presParOf" srcId="{C25ADC3A-0F55-4939-8853-9A873F20B9B1}" destId="{495DC168-169C-428F-8DD2-EAB48D25D212}" srcOrd="5" destOrd="0" presId="urn:microsoft.com/office/officeart/2005/8/layout/list1"/>
    <dgm:cxn modelId="{C9DAA488-19E2-42A4-9E1E-449C138C47DD}" type="presParOf" srcId="{C25ADC3A-0F55-4939-8853-9A873F20B9B1}" destId="{148FE2B8-D6A2-4141-9422-152D1BA2E6FD}" srcOrd="6" destOrd="0" presId="urn:microsoft.com/office/officeart/2005/8/layout/list1"/>
    <dgm:cxn modelId="{3FF51B78-1001-4A6F-96F1-BF901C1110C3}" type="presParOf" srcId="{C25ADC3A-0F55-4939-8853-9A873F20B9B1}" destId="{91E10072-22FE-4DF7-A396-612D903DB087}" srcOrd="7" destOrd="0" presId="urn:microsoft.com/office/officeart/2005/8/layout/list1"/>
    <dgm:cxn modelId="{693D5D29-BB32-4EEE-BA88-8F891450CFCF}" type="presParOf" srcId="{C25ADC3A-0F55-4939-8853-9A873F20B9B1}" destId="{31FC1A6E-3715-4604-BD8B-D1270037678A}" srcOrd="8" destOrd="0" presId="urn:microsoft.com/office/officeart/2005/8/layout/list1"/>
    <dgm:cxn modelId="{9AF2D5C5-058C-4659-A360-767526F22892}" type="presParOf" srcId="{31FC1A6E-3715-4604-BD8B-D1270037678A}" destId="{C3056BD7-3733-442B-BD5A-D6DF25DB7505}" srcOrd="0" destOrd="0" presId="urn:microsoft.com/office/officeart/2005/8/layout/list1"/>
    <dgm:cxn modelId="{0E345F75-706A-4F5D-870B-4F72B7536E3C}" type="presParOf" srcId="{31FC1A6E-3715-4604-BD8B-D1270037678A}" destId="{6981E0D3-78BD-48C5-9C6F-CA936E6D4C07}" srcOrd="1" destOrd="0" presId="urn:microsoft.com/office/officeart/2005/8/layout/list1"/>
    <dgm:cxn modelId="{D75262D4-2F1E-4456-AFB3-E156E7A821A5}" type="presParOf" srcId="{C25ADC3A-0F55-4939-8853-9A873F20B9B1}" destId="{3EBB22E4-50F1-4A92-BB83-D3BF48E57F7C}" srcOrd="9" destOrd="0" presId="urn:microsoft.com/office/officeart/2005/8/layout/list1"/>
    <dgm:cxn modelId="{1FE98664-96C4-4814-BD8C-944B33CD8474}" type="presParOf" srcId="{C25ADC3A-0F55-4939-8853-9A873F20B9B1}" destId="{93505C6B-9538-4624-9A9E-2217FF15AEBA}" srcOrd="10"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BCFB7A4-774E-49A8-86BB-A4825243C67C}" type="doc">
      <dgm:prSet loTypeId="urn:microsoft.com/office/officeart/2005/8/layout/vList4" loCatId="list" qsTypeId="urn:microsoft.com/office/officeart/2005/8/quickstyle/simple2" qsCatId="simple" csTypeId="urn:microsoft.com/office/officeart/2005/8/colors/accent1_4" csCatId="accent1" phldr="1"/>
      <dgm:spPr/>
      <dgm:t>
        <a:bodyPr/>
        <a:lstStyle/>
        <a:p>
          <a:endParaRPr lang="it-IT"/>
        </a:p>
      </dgm:t>
    </dgm:pt>
    <dgm:pt modelId="{D9EBC986-D738-4A0E-B224-EFEA1740A1AE}">
      <dgm:prSet/>
      <dgm:spPr/>
      <dgm:t>
        <a:bodyPr/>
        <a:lstStyle/>
        <a:p>
          <a:pPr rtl="0"/>
          <a:r>
            <a:rPr lang="en-GB" dirty="0" smtClean="0"/>
            <a:t>Horticulture and Floriculture</a:t>
          </a:r>
        </a:p>
      </dgm:t>
    </dgm:pt>
    <dgm:pt modelId="{5B160BBE-B95F-427A-8B35-F97EBB23761A}" type="parTrans" cxnId="{B1DBD843-2DD7-4BE6-8BF3-3329FA309B4A}">
      <dgm:prSet/>
      <dgm:spPr/>
      <dgm:t>
        <a:bodyPr/>
        <a:lstStyle/>
        <a:p>
          <a:endParaRPr lang="it-IT"/>
        </a:p>
      </dgm:t>
    </dgm:pt>
    <dgm:pt modelId="{09F8AD52-F85D-4AEA-85A9-7000B6C07C78}" type="sibTrans" cxnId="{B1DBD843-2DD7-4BE6-8BF3-3329FA309B4A}">
      <dgm:prSet/>
      <dgm:spPr/>
      <dgm:t>
        <a:bodyPr/>
        <a:lstStyle/>
        <a:p>
          <a:endParaRPr lang="it-IT"/>
        </a:p>
      </dgm:t>
    </dgm:pt>
    <dgm:pt modelId="{1DD6F02A-FAAE-49C1-9DB4-D7D3F89A4913}" type="pres">
      <dgm:prSet presAssocID="{7BCFB7A4-774E-49A8-86BB-A4825243C67C}" presName="linear" presStyleCnt="0">
        <dgm:presLayoutVars>
          <dgm:dir/>
          <dgm:resizeHandles val="exact"/>
        </dgm:presLayoutVars>
      </dgm:prSet>
      <dgm:spPr/>
      <dgm:t>
        <a:bodyPr/>
        <a:lstStyle/>
        <a:p>
          <a:endParaRPr lang="it-IT"/>
        </a:p>
      </dgm:t>
    </dgm:pt>
    <dgm:pt modelId="{46047D9E-CDB4-4BB7-8F9F-B730375B4CE6}" type="pres">
      <dgm:prSet presAssocID="{D9EBC986-D738-4A0E-B224-EFEA1740A1AE}" presName="comp" presStyleCnt="0"/>
      <dgm:spPr/>
    </dgm:pt>
    <dgm:pt modelId="{9A2C26DE-5578-4621-9ADD-21E7A1B3901B}" type="pres">
      <dgm:prSet presAssocID="{D9EBC986-D738-4A0E-B224-EFEA1740A1AE}" presName="box" presStyleLbl="node1" presStyleIdx="0" presStyleCnt="1"/>
      <dgm:spPr/>
      <dgm:t>
        <a:bodyPr/>
        <a:lstStyle/>
        <a:p>
          <a:endParaRPr lang="it-IT"/>
        </a:p>
      </dgm:t>
    </dgm:pt>
    <dgm:pt modelId="{057B881E-0D44-4880-B565-AA3AF5BE9F7B}" type="pres">
      <dgm:prSet presAssocID="{D9EBC986-D738-4A0E-B224-EFEA1740A1AE}" presName="img"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dgm:spPr>
      <dgm:t>
        <a:bodyPr/>
        <a:lstStyle/>
        <a:p>
          <a:endParaRPr lang="it-IT"/>
        </a:p>
      </dgm:t>
    </dgm:pt>
    <dgm:pt modelId="{556F9C46-B286-4347-B820-E219DE879C43}" type="pres">
      <dgm:prSet presAssocID="{D9EBC986-D738-4A0E-B224-EFEA1740A1AE}" presName="text" presStyleLbl="node1" presStyleIdx="0" presStyleCnt="1">
        <dgm:presLayoutVars>
          <dgm:bulletEnabled val="1"/>
        </dgm:presLayoutVars>
      </dgm:prSet>
      <dgm:spPr/>
      <dgm:t>
        <a:bodyPr/>
        <a:lstStyle/>
        <a:p>
          <a:endParaRPr lang="it-IT"/>
        </a:p>
      </dgm:t>
    </dgm:pt>
  </dgm:ptLst>
  <dgm:cxnLst>
    <dgm:cxn modelId="{0DC8417D-D332-4314-9E66-790682FCA31A}" type="presOf" srcId="{D9EBC986-D738-4A0E-B224-EFEA1740A1AE}" destId="{556F9C46-B286-4347-B820-E219DE879C43}" srcOrd="1" destOrd="0" presId="urn:microsoft.com/office/officeart/2005/8/layout/vList4"/>
    <dgm:cxn modelId="{D0E6C28E-17EC-49EB-93F7-7E6677C84976}" type="presOf" srcId="{D9EBC986-D738-4A0E-B224-EFEA1740A1AE}" destId="{9A2C26DE-5578-4621-9ADD-21E7A1B3901B}" srcOrd="0" destOrd="0" presId="urn:microsoft.com/office/officeart/2005/8/layout/vList4"/>
    <dgm:cxn modelId="{B1DBD843-2DD7-4BE6-8BF3-3329FA309B4A}" srcId="{7BCFB7A4-774E-49A8-86BB-A4825243C67C}" destId="{D9EBC986-D738-4A0E-B224-EFEA1740A1AE}" srcOrd="0" destOrd="0" parTransId="{5B160BBE-B95F-427A-8B35-F97EBB23761A}" sibTransId="{09F8AD52-F85D-4AEA-85A9-7000B6C07C78}"/>
    <dgm:cxn modelId="{DE4E4D30-AA1B-4864-A181-5ECDE9DB4B93}" type="presOf" srcId="{7BCFB7A4-774E-49A8-86BB-A4825243C67C}" destId="{1DD6F02A-FAAE-49C1-9DB4-D7D3F89A4913}" srcOrd="0" destOrd="0" presId="urn:microsoft.com/office/officeart/2005/8/layout/vList4"/>
    <dgm:cxn modelId="{E7016334-38E2-4A82-8B1B-07DAC2D15072}" type="presParOf" srcId="{1DD6F02A-FAAE-49C1-9DB4-D7D3F89A4913}" destId="{46047D9E-CDB4-4BB7-8F9F-B730375B4CE6}" srcOrd="0" destOrd="0" presId="urn:microsoft.com/office/officeart/2005/8/layout/vList4"/>
    <dgm:cxn modelId="{40CB9C00-0398-46EF-AD53-F6456677512A}" type="presParOf" srcId="{46047D9E-CDB4-4BB7-8F9F-B730375B4CE6}" destId="{9A2C26DE-5578-4621-9ADD-21E7A1B3901B}" srcOrd="0" destOrd="0" presId="urn:microsoft.com/office/officeart/2005/8/layout/vList4"/>
    <dgm:cxn modelId="{0AF21782-B3B4-4729-9A57-901BCF5F05DB}" type="presParOf" srcId="{46047D9E-CDB4-4BB7-8F9F-B730375B4CE6}" destId="{057B881E-0D44-4880-B565-AA3AF5BE9F7B}" srcOrd="1" destOrd="0" presId="urn:microsoft.com/office/officeart/2005/8/layout/vList4"/>
    <dgm:cxn modelId="{08A46B1C-4FFA-4F51-B049-57A3C9FCC38B}" type="presParOf" srcId="{46047D9E-CDB4-4BB7-8F9F-B730375B4CE6}" destId="{556F9C46-B286-4347-B820-E219DE879C43}"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77E57FC-A97D-4B24-90FB-D6BF070354EC}" type="doc">
      <dgm:prSet loTypeId="urn:microsoft.com/office/officeart/2005/8/layout/list1" loCatId="list" qsTypeId="urn:microsoft.com/office/officeart/2005/8/quickstyle/simple2" qsCatId="simple" csTypeId="urn:microsoft.com/office/officeart/2005/8/colors/accent1_4" csCatId="accent1" phldr="1"/>
      <dgm:spPr/>
      <dgm:t>
        <a:bodyPr/>
        <a:lstStyle/>
        <a:p>
          <a:endParaRPr lang="it-IT"/>
        </a:p>
      </dgm:t>
    </dgm:pt>
    <dgm:pt modelId="{463FC05C-9056-465D-84BD-E99082EB880B}">
      <dgm:prSet phldrT="[Testo]"/>
      <dgm:spPr/>
      <dgm:t>
        <a:bodyPr/>
        <a:lstStyle/>
        <a:p>
          <a:r>
            <a:rPr lang="en-US" noProof="0" dirty="0" smtClean="0"/>
            <a:t>Researches</a:t>
          </a:r>
          <a:endParaRPr lang="en-US" noProof="0" dirty="0"/>
        </a:p>
      </dgm:t>
    </dgm:pt>
    <dgm:pt modelId="{7A9C4EEC-3C43-44C5-A021-EEB662744056}" type="parTrans" cxnId="{E76498D2-6C94-4CC3-8167-E84533424018}">
      <dgm:prSet/>
      <dgm:spPr/>
      <dgm:t>
        <a:bodyPr/>
        <a:lstStyle/>
        <a:p>
          <a:endParaRPr lang="it-IT"/>
        </a:p>
      </dgm:t>
    </dgm:pt>
    <dgm:pt modelId="{F509B2E0-2925-4220-9FC5-36914AAF060F}" type="sibTrans" cxnId="{E76498D2-6C94-4CC3-8167-E84533424018}">
      <dgm:prSet/>
      <dgm:spPr/>
      <dgm:t>
        <a:bodyPr/>
        <a:lstStyle/>
        <a:p>
          <a:endParaRPr lang="it-IT"/>
        </a:p>
      </dgm:t>
    </dgm:pt>
    <dgm:pt modelId="{3E372C8E-8C27-4114-A029-F06A9738ED57}">
      <dgm:prSet phldrT="[Testo]"/>
      <dgm:spPr/>
      <dgm:t>
        <a:bodyPr/>
        <a:lstStyle/>
        <a:p>
          <a:r>
            <a:rPr lang="it-IT" b="1" dirty="0" err="1" smtClean="0"/>
            <a:t>Landscape</a:t>
          </a:r>
          <a:r>
            <a:rPr lang="it-IT" b="1" dirty="0" smtClean="0"/>
            <a:t> </a:t>
          </a:r>
          <a:r>
            <a:rPr lang="it-IT" b="1" dirty="0" err="1" smtClean="0"/>
            <a:t>restoration</a:t>
          </a:r>
          <a:r>
            <a:rPr lang="it-IT" b="1" dirty="0" smtClean="0"/>
            <a:t> and management</a:t>
          </a:r>
          <a:endParaRPr lang="it-IT" b="1" dirty="0"/>
        </a:p>
      </dgm:t>
    </dgm:pt>
    <dgm:pt modelId="{622BAA54-ECD6-458E-BB98-CA8DA0783D7B}" type="parTrans" cxnId="{093850A7-4093-454A-88D2-2C2DF003C476}">
      <dgm:prSet/>
      <dgm:spPr/>
      <dgm:t>
        <a:bodyPr/>
        <a:lstStyle/>
        <a:p>
          <a:endParaRPr lang="it-IT"/>
        </a:p>
      </dgm:t>
    </dgm:pt>
    <dgm:pt modelId="{6C70C162-C1DC-42B0-A719-1A8A80A5D034}" type="sibTrans" cxnId="{093850A7-4093-454A-88D2-2C2DF003C476}">
      <dgm:prSet/>
      <dgm:spPr/>
      <dgm:t>
        <a:bodyPr/>
        <a:lstStyle/>
        <a:p>
          <a:endParaRPr lang="it-IT"/>
        </a:p>
      </dgm:t>
    </dgm:pt>
    <dgm:pt modelId="{87656843-FDD8-40AC-9DAA-F0C73DF23B9A}">
      <dgm:prSet phldrT="[Testo]"/>
      <dgm:spPr/>
      <dgm:t>
        <a:bodyPr/>
        <a:lstStyle/>
        <a:p>
          <a:pPr algn="l"/>
          <a:r>
            <a:rPr lang="it-IT" smtClean="0"/>
            <a:t>2015-2016 “E' possibile rendere produttive e socialmente sostenibili le serre fotovoltaiche?” Fondazione Cassa di Risparmio di Torino – Scientific research on Sustainable photovoltaic greenhouses </a:t>
          </a:r>
          <a:endParaRPr lang="it-IT" dirty="0"/>
        </a:p>
      </dgm:t>
    </dgm:pt>
    <dgm:pt modelId="{189D98AA-8FBC-4B43-9B86-4831B4710410}" type="parTrans" cxnId="{5E9F4AD6-3734-44DB-AF70-33B5EDCBCF24}">
      <dgm:prSet/>
      <dgm:spPr/>
      <dgm:t>
        <a:bodyPr/>
        <a:lstStyle/>
        <a:p>
          <a:endParaRPr lang="it-IT"/>
        </a:p>
      </dgm:t>
    </dgm:pt>
    <dgm:pt modelId="{A05AD501-7059-4954-9D04-46A12ABA779A}" type="sibTrans" cxnId="{5E9F4AD6-3734-44DB-AF70-33B5EDCBCF24}">
      <dgm:prSet/>
      <dgm:spPr/>
      <dgm:t>
        <a:bodyPr/>
        <a:lstStyle/>
        <a:p>
          <a:endParaRPr lang="it-IT"/>
        </a:p>
      </dgm:t>
    </dgm:pt>
    <dgm:pt modelId="{34F25860-3CE9-4922-AAAF-6F2A3C52AE00}">
      <dgm:prSet phldrT="[Testo]"/>
      <dgm:spPr/>
      <dgm:t>
        <a:bodyPr/>
        <a:lstStyle/>
        <a:p>
          <a:r>
            <a:rPr lang="en-US" noProof="0" dirty="0" smtClean="0"/>
            <a:t>Publications</a:t>
          </a:r>
          <a:endParaRPr lang="en-US" noProof="0" dirty="0"/>
        </a:p>
      </dgm:t>
    </dgm:pt>
    <dgm:pt modelId="{67E94BA9-27D0-4418-9620-B77150340EB0}" type="parTrans" cxnId="{40EDC8E6-1BF9-406E-B098-2C051CDD39B1}">
      <dgm:prSet/>
      <dgm:spPr/>
      <dgm:t>
        <a:bodyPr/>
        <a:lstStyle/>
        <a:p>
          <a:endParaRPr lang="it-IT"/>
        </a:p>
      </dgm:t>
    </dgm:pt>
    <dgm:pt modelId="{E9B6966C-3E38-474C-B1AA-DB331579E982}" type="sibTrans" cxnId="{40EDC8E6-1BF9-406E-B098-2C051CDD39B1}">
      <dgm:prSet/>
      <dgm:spPr/>
      <dgm:t>
        <a:bodyPr/>
        <a:lstStyle/>
        <a:p>
          <a:endParaRPr lang="it-IT"/>
        </a:p>
      </dgm:t>
    </dgm:pt>
    <dgm:pt modelId="{DA00243C-42FA-43B2-84AA-228C838190D4}">
      <dgm:prSet phldrT="[Testo]"/>
      <dgm:spPr/>
      <dgm:t>
        <a:bodyPr/>
        <a:lstStyle/>
        <a:p>
          <a:r>
            <a:rPr lang="it-IT" dirty="0" smtClean="0"/>
            <a:t>N° </a:t>
          </a:r>
          <a:r>
            <a:rPr lang="en-US" noProof="0" dirty="0" smtClean="0"/>
            <a:t>of publications with impact factor (2013-2017) </a:t>
          </a:r>
          <a:r>
            <a:rPr lang="it-IT" smtClean="0">
              <a:sym typeface="Wingdings" panose="05000000000000000000" pitchFamily="2" charset="2"/>
            </a:rPr>
            <a:t> 29</a:t>
          </a:r>
          <a:endParaRPr lang="it-IT" dirty="0"/>
        </a:p>
      </dgm:t>
    </dgm:pt>
    <dgm:pt modelId="{5EF82233-B6B3-4601-A349-C0E894F21150}" type="parTrans" cxnId="{4280321E-824B-4B54-BE71-564F398AF579}">
      <dgm:prSet/>
      <dgm:spPr/>
      <dgm:t>
        <a:bodyPr/>
        <a:lstStyle/>
        <a:p>
          <a:endParaRPr lang="it-IT"/>
        </a:p>
      </dgm:t>
    </dgm:pt>
    <dgm:pt modelId="{FF9BD6F4-320E-47FD-85C2-22A2B14F7E27}" type="sibTrans" cxnId="{4280321E-824B-4B54-BE71-564F398AF579}">
      <dgm:prSet/>
      <dgm:spPr/>
      <dgm:t>
        <a:bodyPr/>
        <a:lstStyle/>
        <a:p>
          <a:endParaRPr lang="it-IT"/>
        </a:p>
      </dgm:t>
    </dgm:pt>
    <dgm:pt modelId="{C49A0A57-51E9-4ABE-BBB2-1F27AC72AED5}">
      <dgm:prSet phldrT="[Testo]"/>
      <dgm:spPr/>
      <dgm:t>
        <a:bodyPr/>
        <a:lstStyle/>
        <a:p>
          <a:r>
            <a:rPr lang="it-IT" dirty="0" err="1" smtClean="0"/>
            <a:t>Contact</a:t>
          </a:r>
          <a:r>
            <a:rPr lang="it-IT" dirty="0" smtClean="0"/>
            <a:t>: </a:t>
          </a:r>
          <a:r>
            <a:rPr lang="it-IT" dirty="0" smtClean="0">
              <a:hlinkClick xmlns:r="http://schemas.openxmlformats.org/officeDocument/2006/relationships" r:id="rId1"/>
            </a:rPr>
            <a:t>marco.devecchi@unito.it</a:t>
          </a:r>
          <a:endParaRPr lang="it-IT" dirty="0"/>
        </a:p>
      </dgm:t>
    </dgm:pt>
    <dgm:pt modelId="{53D4F1DC-7F60-450B-9EB6-00F616571E56}" type="parTrans" cxnId="{02B4A528-76F6-4156-ABFF-258FE5C69760}">
      <dgm:prSet/>
      <dgm:spPr/>
      <dgm:t>
        <a:bodyPr/>
        <a:lstStyle/>
        <a:p>
          <a:endParaRPr lang="it-IT"/>
        </a:p>
      </dgm:t>
    </dgm:pt>
    <dgm:pt modelId="{EC3D7EDF-3C89-4021-83DC-C7D1305F91AE}" type="sibTrans" cxnId="{02B4A528-76F6-4156-ABFF-258FE5C69760}">
      <dgm:prSet/>
      <dgm:spPr/>
      <dgm:t>
        <a:bodyPr/>
        <a:lstStyle/>
        <a:p>
          <a:endParaRPr lang="it-IT"/>
        </a:p>
      </dgm:t>
    </dgm:pt>
    <dgm:pt modelId="{7A0938D3-718D-4947-802C-AD04D34BE5A9}">
      <dgm:prSet phldrT="[Testo]"/>
      <dgm:spPr/>
      <dgm:t>
        <a:bodyPr/>
        <a:lstStyle/>
        <a:p>
          <a:r>
            <a:rPr lang="it-IT" b="1" dirty="0" err="1" smtClean="0"/>
            <a:t>Environmental</a:t>
          </a:r>
          <a:r>
            <a:rPr lang="it-IT" b="1" dirty="0" smtClean="0"/>
            <a:t> </a:t>
          </a:r>
          <a:r>
            <a:rPr lang="it-IT" b="1" dirty="0" err="1" smtClean="0"/>
            <a:t>horticulture</a:t>
          </a:r>
          <a:r>
            <a:rPr lang="it-IT" b="1" dirty="0" smtClean="0"/>
            <a:t> and </a:t>
          </a:r>
          <a:r>
            <a:rPr lang="it-IT" b="1" dirty="0" err="1" smtClean="0"/>
            <a:t>urban</a:t>
          </a:r>
          <a:r>
            <a:rPr lang="it-IT" b="1" dirty="0" smtClean="0"/>
            <a:t> </a:t>
          </a:r>
          <a:r>
            <a:rPr lang="it-IT" b="1" dirty="0" err="1" smtClean="0"/>
            <a:t>greening</a:t>
          </a:r>
          <a:endParaRPr lang="it-IT" b="1" dirty="0"/>
        </a:p>
      </dgm:t>
    </dgm:pt>
    <dgm:pt modelId="{918B8BF0-1216-46D6-845A-C1E490C2E682}" type="parTrans" cxnId="{86D16F9F-C9B3-49BC-BD0F-27EAAC6B30EF}">
      <dgm:prSet/>
      <dgm:spPr/>
      <dgm:t>
        <a:bodyPr/>
        <a:lstStyle/>
        <a:p>
          <a:endParaRPr lang="it-IT"/>
        </a:p>
      </dgm:t>
    </dgm:pt>
    <dgm:pt modelId="{8646E7E6-2DE2-4803-A999-91022E770006}" type="sibTrans" cxnId="{86D16F9F-C9B3-49BC-BD0F-27EAAC6B30EF}">
      <dgm:prSet/>
      <dgm:spPr/>
      <dgm:t>
        <a:bodyPr/>
        <a:lstStyle/>
        <a:p>
          <a:endParaRPr lang="it-IT"/>
        </a:p>
      </dgm:t>
    </dgm:pt>
    <dgm:pt modelId="{271ACA8C-C76F-4D85-898A-951123228DB2}">
      <dgm:prSet phldrT="[Testo]"/>
      <dgm:spPr/>
      <dgm:t>
        <a:bodyPr/>
        <a:lstStyle/>
        <a:p>
          <a:r>
            <a:rPr lang="it-IT" dirty="0" err="1" smtClean="0"/>
            <a:t>Contact</a:t>
          </a:r>
          <a:r>
            <a:rPr lang="it-IT" dirty="0" smtClean="0"/>
            <a:t>: </a:t>
          </a:r>
          <a:r>
            <a:rPr lang="it-IT" dirty="0" smtClean="0">
              <a:hlinkClick xmlns:r="http://schemas.openxmlformats.org/officeDocument/2006/relationships" r:id="rId2"/>
            </a:rPr>
            <a:t>federica.larcher@unito.it</a:t>
          </a:r>
          <a:endParaRPr lang="it-IT" dirty="0"/>
        </a:p>
      </dgm:t>
    </dgm:pt>
    <dgm:pt modelId="{BABF56F0-FD97-41D4-89A0-AD685E331D93}" type="parTrans" cxnId="{4EEF6F42-4F31-4E80-88FD-C3AEFAF70862}">
      <dgm:prSet/>
      <dgm:spPr/>
      <dgm:t>
        <a:bodyPr/>
        <a:lstStyle/>
        <a:p>
          <a:endParaRPr lang="it-IT"/>
        </a:p>
      </dgm:t>
    </dgm:pt>
    <dgm:pt modelId="{4A057F2F-3716-4673-A6B4-06343190F779}" type="sibTrans" cxnId="{4EEF6F42-4F31-4E80-88FD-C3AEFAF70862}">
      <dgm:prSet/>
      <dgm:spPr/>
      <dgm:t>
        <a:bodyPr/>
        <a:lstStyle/>
        <a:p>
          <a:endParaRPr lang="it-IT"/>
        </a:p>
      </dgm:t>
    </dgm:pt>
    <dgm:pt modelId="{AEB9E1F5-6F52-45EE-8153-F46D9C08D5A5}">
      <dgm:prSet phldrT="[Testo]"/>
      <dgm:spPr/>
      <dgm:t>
        <a:bodyPr/>
        <a:lstStyle/>
        <a:p>
          <a:r>
            <a:rPr lang="en-US" noProof="0" dirty="0" smtClean="0"/>
            <a:t>Projects</a:t>
          </a:r>
          <a:endParaRPr lang="en-US" noProof="0" dirty="0"/>
        </a:p>
      </dgm:t>
    </dgm:pt>
    <dgm:pt modelId="{5446DC74-9F7C-4FC1-94B9-1B1939ED8EA6}" type="sibTrans" cxnId="{054DB38A-E13A-4100-9127-8DDEA6874D58}">
      <dgm:prSet/>
      <dgm:spPr/>
      <dgm:t>
        <a:bodyPr/>
        <a:lstStyle/>
        <a:p>
          <a:endParaRPr lang="it-IT"/>
        </a:p>
      </dgm:t>
    </dgm:pt>
    <dgm:pt modelId="{E5C9E454-E731-4F5C-89E3-1CD54EE27B34}" type="parTrans" cxnId="{054DB38A-E13A-4100-9127-8DDEA6874D58}">
      <dgm:prSet/>
      <dgm:spPr/>
      <dgm:t>
        <a:bodyPr/>
        <a:lstStyle/>
        <a:p>
          <a:endParaRPr lang="it-IT"/>
        </a:p>
      </dgm:t>
    </dgm:pt>
    <dgm:pt modelId="{BED45FB2-C6BA-4FD4-BB72-7C1CBC4896FB}">
      <dgm:prSet phldrT="[Testo]"/>
      <dgm:spPr/>
      <dgm:t>
        <a:bodyPr/>
        <a:lstStyle/>
        <a:p>
          <a:r>
            <a:rPr lang="en-US" b="1" dirty="0" smtClean="0"/>
            <a:t>Ornamental &amp; Medicinal and Aromatic Plants</a:t>
          </a:r>
          <a:endParaRPr lang="it-IT" dirty="0"/>
        </a:p>
      </dgm:t>
    </dgm:pt>
    <dgm:pt modelId="{C69D2BF5-94CF-4632-8AB5-8BE3ADA7C180}" type="parTrans" cxnId="{53C85547-2E58-4954-8350-8CCD327C3D6D}">
      <dgm:prSet/>
      <dgm:spPr/>
      <dgm:t>
        <a:bodyPr/>
        <a:lstStyle/>
        <a:p>
          <a:endParaRPr lang="it-IT"/>
        </a:p>
      </dgm:t>
    </dgm:pt>
    <dgm:pt modelId="{09F35A2C-13B2-48B3-88BA-484A85FAB879}" type="sibTrans" cxnId="{53C85547-2E58-4954-8350-8CCD327C3D6D}">
      <dgm:prSet/>
      <dgm:spPr/>
      <dgm:t>
        <a:bodyPr/>
        <a:lstStyle/>
        <a:p>
          <a:endParaRPr lang="it-IT"/>
        </a:p>
      </dgm:t>
    </dgm:pt>
    <dgm:pt modelId="{33F11786-8883-4593-907D-4AB8684E55E4}">
      <dgm:prSet/>
      <dgm:spPr/>
      <dgm:t>
        <a:bodyPr/>
        <a:lstStyle/>
        <a:p>
          <a:r>
            <a:rPr lang="it-IT" dirty="0" err="1" smtClean="0"/>
            <a:t>Contact</a:t>
          </a:r>
          <a:r>
            <a:rPr lang="it-IT" dirty="0" smtClean="0"/>
            <a:t>: </a:t>
          </a:r>
          <a:r>
            <a:rPr lang="it-IT" dirty="0" smtClean="0">
              <a:hlinkClick xmlns:r="http://schemas.openxmlformats.org/officeDocument/2006/relationships" r:id="rId3"/>
            </a:rPr>
            <a:t>valentina.scariot@unito.it</a:t>
          </a:r>
          <a:endParaRPr lang="it-IT" dirty="0"/>
        </a:p>
      </dgm:t>
    </dgm:pt>
    <dgm:pt modelId="{47796FD3-04B4-4ADC-AE77-BD9F355D5DEF}" type="parTrans" cxnId="{9E12A227-2CDC-430F-9F25-E706A55C71B5}">
      <dgm:prSet/>
      <dgm:spPr/>
      <dgm:t>
        <a:bodyPr/>
        <a:lstStyle/>
        <a:p>
          <a:endParaRPr lang="it-IT"/>
        </a:p>
      </dgm:t>
    </dgm:pt>
    <dgm:pt modelId="{B95F75BC-CA6B-4062-94C2-BFF38C767BC4}" type="sibTrans" cxnId="{9E12A227-2CDC-430F-9F25-E706A55C71B5}">
      <dgm:prSet/>
      <dgm:spPr/>
      <dgm:t>
        <a:bodyPr/>
        <a:lstStyle/>
        <a:p>
          <a:endParaRPr lang="it-IT"/>
        </a:p>
      </dgm:t>
    </dgm:pt>
    <dgm:pt modelId="{69E1DDEF-7C1D-441A-80DD-D48827C8E90C}">
      <dgm:prSet/>
      <dgm:spPr/>
      <dgm:t>
        <a:bodyPr/>
        <a:lstStyle/>
        <a:p>
          <a:r>
            <a:rPr lang="it-IT" dirty="0" smtClean="0"/>
            <a:t>2015-2016 ‘Dal paesaggio della sussistenza a quello della </a:t>
          </a:r>
          <a:r>
            <a:rPr lang="it-IT" dirty="0" err="1" smtClean="0"/>
            <a:t>wilderness</a:t>
          </a:r>
          <a:r>
            <a:rPr lang="it-IT" dirty="0" smtClean="0"/>
            <a:t>. Il territorio del parco nazionale della </a:t>
          </a:r>
          <a:r>
            <a:rPr lang="it-IT" dirty="0" err="1" smtClean="0"/>
            <a:t>Valgrande</a:t>
          </a:r>
          <a:r>
            <a:rPr lang="it-IT" dirty="0" smtClean="0"/>
            <a:t> come laboratorio di lettura ed interpretazione diacronica del paesaggio’ – DIST Politecnico di Torino e Parco Nazionale Val Grande</a:t>
          </a:r>
        </a:p>
      </dgm:t>
    </dgm:pt>
    <dgm:pt modelId="{DAEA4C62-4AC8-4DA7-9025-0F2C1ECF63B0}" type="parTrans" cxnId="{1A3C9F98-8389-4490-A72E-23A0DC98CEC6}">
      <dgm:prSet/>
      <dgm:spPr/>
      <dgm:t>
        <a:bodyPr/>
        <a:lstStyle/>
        <a:p>
          <a:endParaRPr lang="it-IT"/>
        </a:p>
      </dgm:t>
    </dgm:pt>
    <dgm:pt modelId="{E79E8569-3365-425E-A7E1-67C075B79637}" type="sibTrans" cxnId="{1A3C9F98-8389-4490-A72E-23A0DC98CEC6}">
      <dgm:prSet/>
      <dgm:spPr/>
      <dgm:t>
        <a:bodyPr/>
        <a:lstStyle/>
        <a:p>
          <a:endParaRPr lang="it-IT"/>
        </a:p>
      </dgm:t>
    </dgm:pt>
    <dgm:pt modelId="{0FBD305B-E895-4AB2-B514-C30DBC153D0D}">
      <dgm:prSet/>
      <dgm:spPr/>
      <dgm:t>
        <a:bodyPr/>
        <a:lstStyle/>
        <a:p>
          <a:r>
            <a:rPr lang="it-IT" dirty="0" smtClean="0"/>
            <a:t>2013-2015 “I paesaggi agricoli tradizionali in Piemonte: valutazione multidisciplinare per la salvaguardia, valorizzazione e pianificazione integrata del territorio” Ministero delle politiche agricole, forestali e alimentari (</a:t>
          </a:r>
          <a:r>
            <a:rPr lang="it-IT" dirty="0" err="1" smtClean="0"/>
            <a:t>Research</a:t>
          </a:r>
          <a:r>
            <a:rPr lang="it-IT" dirty="0" smtClean="0"/>
            <a:t> </a:t>
          </a:r>
          <a:r>
            <a:rPr lang="it-IT" dirty="0" err="1" smtClean="0"/>
            <a:t>project</a:t>
          </a:r>
          <a:r>
            <a:rPr lang="it-IT" dirty="0" smtClean="0"/>
            <a:t> of National </a:t>
          </a:r>
          <a:r>
            <a:rPr lang="it-IT" dirty="0" err="1" smtClean="0"/>
            <a:t>interst</a:t>
          </a:r>
          <a:r>
            <a:rPr lang="it-IT" dirty="0" smtClean="0"/>
            <a:t> 2012)</a:t>
          </a:r>
        </a:p>
      </dgm:t>
    </dgm:pt>
    <dgm:pt modelId="{7B238113-34B0-4A75-9E75-DF8788F5C88E}" type="parTrans" cxnId="{B2F52A15-5CE4-4E1B-89FB-5899F3FE9B51}">
      <dgm:prSet/>
      <dgm:spPr/>
      <dgm:t>
        <a:bodyPr/>
        <a:lstStyle/>
        <a:p>
          <a:endParaRPr lang="it-IT"/>
        </a:p>
      </dgm:t>
    </dgm:pt>
    <dgm:pt modelId="{F4A5F2B3-FAAF-473A-85C3-C3D69EE1B458}" type="sibTrans" cxnId="{B2F52A15-5CE4-4E1B-89FB-5899F3FE9B51}">
      <dgm:prSet/>
      <dgm:spPr/>
      <dgm:t>
        <a:bodyPr/>
        <a:lstStyle/>
        <a:p>
          <a:endParaRPr lang="it-IT"/>
        </a:p>
      </dgm:t>
    </dgm:pt>
    <dgm:pt modelId="{8DBCB7F7-44C4-4F18-B49B-36B04C630673}">
      <dgm:prSet/>
      <dgm:spPr/>
      <dgm:t>
        <a:bodyPr/>
        <a:lstStyle/>
        <a:p>
          <a:r>
            <a:rPr lang="it-IT" dirty="0" smtClean="0"/>
            <a:t>2010-2011 “I segni di integrità e di identità culturale nel paesaggio vitivinicolo del Moscato per la sua candidatura come Patrimonio dell’umanità” Fondazione Cassa di Risparmio di Torino and Fondazione Giovanni Goria</a:t>
          </a:r>
        </a:p>
      </dgm:t>
    </dgm:pt>
    <dgm:pt modelId="{98018105-8423-414F-90CC-5C67B0977DD9}" type="parTrans" cxnId="{A49D15B9-BB7E-420F-87F3-59B9088340BF}">
      <dgm:prSet/>
      <dgm:spPr/>
      <dgm:t>
        <a:bodyPr/>
        <a:lstStyle/>
        <a:p>
          <a:endParaRPr lang="it-IT"/>
        </a:p>
      </dgm:t>
    </dgm:pt>
    <dgm:pt modelId="{30141DFE-634D-44D8-9458-741A5D889D23}" type="sibTrans" cxnId="{A49D15B9-BB7E-420F-87F3-59B9088340BF}">
      <dgm:prSet/>
      <dgm:spPr/>
      <dgm:t>
        <a:bodyPr/>
        <a:lstStyle/>
        <a:p>
          <a:endParaRPr lang="it-IT"/>
        </a:p>
      </dgm:t>
    </dgm:pt>
    <dgm:pt modelId="{7D260798-8ACF-4526-9389-9BB9C3342C20}">
      <dgm:prSet/>
      <dgm:spPr/>
      <dgm:t>
        <a:bodyPr/>
        <a:lstStyle/>
        <a:p>
          <a:r>
            <a:rPr lang="it-IT" dirty="0" smtClean="0"/>
            <a:t>GRE_EN_S (Green </a:t>
          </a:r>
          <a:r>
            <a:rPr lang="it-IT" dirty="0" err="1" smtClean="0"/>
            <a:t>Envelope</a:t>
          </a:r>
          <a:r>
            <a:rPr lang="it-IT" dirty="0" smtClean="0"/>
            <a:t> System) 2010 - 2012 FINPIEMONTE nell’ambito del bando POLI D’INNOVAZIONE per l’edilizia sostenibile</a:t>
          </a:r>
        </a:p>
      </dgm:t>
    </dgm:pt>
    <dgm:pt modelId="{57070B26-C8C5-4DFB-8339-5E8ECFEB708B}" type="parTrans" cxnId="{851B5D67-A56F-44E6-9B42-185B26CAED2B}">
      <dgm:prSet/>
      <dgm:spPr/>
      <dgm:t>
        <a:bodyPr/>
        <a:lstStyle/>
        <a:p>
          <a:endParaRPr lang="it-IT"/>
        </a:p>
      </dgm:t>
    </dgm:pt>
    <dgm:pt modelId="{09A64AE6-23FA-46B8-93B2-7F533A1FF2BB}" type="sibTrans" cxnId="{851B5D67-A56F-44E6-9B42-185B26CAED2B}">
      <dgm:prSet/>
      <dgm:spPr/>
      <dgm:t>
        <a:bodyPr/>
        <a:lstStyle/>
        <a:p>
          <a:endParaRPr lang="it-IT"/>
        </a:p>
      </dgm:t>
    </dgm:pt>
    <dgm:pt modelId="{4A30D103-866B-4169-9245-BE84E8FCA552}">
      <dgm:prSet/>
      <dgm:spPr/>
      <dgm:t>
        <a:bodyPr/>
        <a:lstStyle/>
        <a:p>
          <a:r>
            <a:rPr lang="it-IT" dirty="0" err="1" smtClean="0"/>
            <a:t>Interreg</a:t>
          </a:r>
          <a:r>
            <a:rPr lang="it-IT" dirty="0" smtClean="0"/>
            <a:t> ALCOTRA Italia-Francia 2010-2011. </a:t>
          </a:r>
          <a:r>
            <a:rPr lang="en-US" dirty="0" smtClean="0"/>
            <a:t>AROMA The aromatic plants between the environment and the productive activities</a:t>
          </a:r>
          <a:endParaRPr lang="it-IT" dirty="0" smtClean="0"/>
        </a:p>
      </dgm:t>
    </dgm:pt>
    <dgm:pt modelId="{E878F36E-C9C9-4DBB-ACDE-D52BF0C91148}" type="parTrans" cxnId="{3BBF54F8-7430-4E2D-8018-91311C691232}">
      <dgm:prSet/>
      <dgm:spPr/>
      <dgm:t>
        <a:bodyPr/>
        <a:lstStyle/>
        <a:p>
          <a:endParaRPr lang="it-IT"/>
        </a:p>
      </dgm:t>
    </dgm:pt>
    <dgm:pt modelId="{3559CC14-F618-4B40-8D5E-FC8C2F0894FB}" type="sibTrans" cxnId="{3BBF54F8-7430-4E2D-8018-91311C691232}">
      <dgm:prSet/>
      <dgm:spPr/>
      <dgm:t>
        <a:bodyPr/>
        <a:lstStyle/>
        <a:p>
          <a:endParaRPr lang="it-IT"/>
        </a:p>
      </dgm:t>
    </dgm:pt>
    <dgm:pt modelId="{FE478549-4093-4E3C-9756-D67A9A172E1C}">
      <dgm:prSet/>
      <dgm:spPr/>
      <dgm:t>
        <a:bodyPr/>
        <a:lstStyle/>
        <a:p>
          <a:r>
            <a:rPr lang="it-IT" dirty="0" smtClean="0"/>
            <a:t>Fondazione CRT 2014: Progetto RF2014.0976 Le colture officinali: un approccio di filiera per aumentare la competitività delle aziende piemontesi e valorizzare il territorio</a:t>
          </a:r>
        </a:p>
      </dgm:t>
    </dgm:pt>
    <dgm:pt modelId="{F6949654-80FA-4F4B-A7C7-6235A3876363}" type="parTrans" cxnId="{180DBCFA-5AA4-4428-8689-77BFDEA42DC4}">
      <dgm:prSet/>
      <dgm:spPr/>
      <dgm:t>
        <a:bodyPr/>
        <a:lstStyle/>
        <a:p>
          <a:endParaRPr lang="it-IT"/>
        </a:p>
      </dgm:t>
    </dgm:pt>
    <dgm:pt modelId="{582CC5E1-F86E-49D4-8BA1-4C1E0307BB88}" type="sibTrans" cxnId="{180DBCFA-5AA4-4428-8689-77BFDEA42DC4}">
      <dgm:prSet/>
      <dgm:spPr/>
      <dgm:t>
        <a:bodyPr/>
        <a:lstStyle/>
        <a:p>
          <a:endParaRPr lang="it-IT"/>
        </a:p>
      </dgm:t>
    </dgm:pt>
    <dgm:pt modelId="{D63F42FC-C6EE-4756-BE52-F6139D1CB66F}">
      <dgm:prSet/>
      <dgm:spPr/>
      <dgm:t>
        <a:bodyPr/>
        <a:lstStyle/>
        <a:p>
          <a:r>
            <a:rPr lang="it-IT" dirty="0" err="1" smtClean="0"/>
            <a:t>Mipaaf</a:t>
          </a:r>
          <a:r>
            <a:rPr lang="it-IT" dirty="0" smtClean="0"/>
            <a:t> Bando OIGA 2011: Conservazione, caratterizzazione ed induzione di variabilità in rosa al fine di ottimizzare il lavoro di ibridazione e la costituzione varietale (</a:t>
          </a:r>
          <a:r>
            <a:rPr lang="it-IT" dirty="0" err="1" smtClean="0"/>
            <a:t>MutRos</a:t>
          </a:r>
          <a:r>
            <a:rPr lang="it-IT" dirty="0" smtClean="0"/>
            <a:t>)</a:t>
          </a:r>
        </a:p>
      </dgm:t>
    </dgm:pt>
    <dgm:pt modelId="{6CC731C6-35BA-4B0A-A32B-0E6A53315FC1}" type="parTrans" cxnId="{0D6F8808-A368-4709-8574-6BFECC715C04}">
      <dgm:prSet/>
      <dgm:spPr/>
      <dgm:t>
        <a:bodyPr/>
        <a:lstStyle/>
        <a:p>
          <a:endParaRPr lang="it-IT"/>
        </a:p>
      </dgm:t>
    </dgm:pt>
    <dgm:pt modelId="{9CD86B7F-48A8-4607-9BBD-4812FFB755DC}" type="sibTrans" cxnId="{0D6F8808-A368-4709-8574-6BFECC715C04}">
      <dgm:prSet/>
      <dgm:spPr/>
      <dgm:t>
        <a:bodyPr/>
        <a:lstStyle/>
        <a:p>
          <a:endParaRPr lang="it-IT"/>
        </a:p>
      </dgm:t>
    </dgm:pt>
    <dgm:pt modelId="{718D413C-2946-4CA1-B19A-1D74A034C5A1}">
      <dgm:prSet/>
      <dgm:spPr/>
      <dgm:t>
        <a:bodyPr/>
        <a:lstStyle/>
        <a:p>
          <a:r>
            <a:rPr lang="en-US" dirty="0" smtClean="0"/>
            <a:t>UE – FP7-PEOPLE-2010-IRSES: Expressed sequences (EST) as tags for functional genes for genetic </a:t>
          </a:r>
          <a:r>
            <a:rPr lang="en-US" dirty="0" err="1" smtClean="0"/>
            <a:t>characterisation</a:t>
          </a:r>
          <a:r>
            <a:rPr lang="en-US" dirty="0" smtClean="0"/>
            <a:t> of flowering woody ornamental shrubs from an oriental origin (</a:t>
          </a:r>
          <a:r>
            <a:rPr lang="en-US" dirty="0" err="1" smtClean="0"/>
            <a:t>ForESTFlowers</a:t>
          </a:r>
          <a:r>
            <a:rPr lang="en-US" dirty="0" smtClean="0"/>
            <a:t>) </a:t>
          </a:r>
          <a:endParaRPr lang="it-IT" dirty="0" smtClean="0"/>
        </a:p>
      </dgm:t>
    </dgm:pt>
    <dgm:pt modelId="{801D9483-8ED9-4046-A84B-BA74DDB98C11}" type="parTrans" cxnId="{7310B700-F769-4F4D-8502-265F301E1EDF}">
      <dgm:prSet/>
      <dgm:spPr/>
      <dgm:t>
        <a:bodyPr/>
        <a:lstStyle/>
        <a:p>
          <a:endParaRPr lang="it-IT"/>
        </a:p>
      </dgm:t>
    </dgm:pt>
    <dgm:pt modelId="{C98DD715-D193-44F2-8A8A-05968506CFF9}" type="sibTrans" cxnId="{7310B700-F769-4F4D-8502-265F301E1EDF}">
      <dgm:prSet/>
      <dgm:spPr/>
      <dgm:t>
        <a:bodyPr/>
        <a:lstStyle/>
        <a:p>
          <a:endParaRPr lang="it-IT"/>
        </a:p>
      </dgm:t>
    </dgm:pt>
    <dgm:pt modelId="{C25ADC3A-0F55-4939-8853-9A873F20B9B1}" type="pres">
      <dgm:prSet presAssocID="{C77E57FC-A97D-4B24-90FB-D6BF070354EC}" presName="linear" presStyleCnt="0">
        <dgm:presLayoutVars>
          <dgm:dir/>
          <dgm:animLvl val="lvl"/>
          <dgm:resizeHandles val="exact"/>
        </dgm:presLayoutVars>
      </dgm:prSet>
      <dgm:spPr/>
      <dgm:t>
        <a:bodyPr/>
        <a:lstStyle/>
        <a:p>
          <a:endParaRPr lang="it-IT"/>
        </a:p>
      </dgm:t>
    </dgm:pt>
    <dgm:pt modelId="{6C38B4B3-FFB8-487E-9F61-5FAC0618EB47}" type="pres">
      <dgm:prSet presAssocID="{463FC05C-9056-465D-84BD-E99082EB880B}" presName="parentLin" presStyleCnt="0"/>
      <dgm:spPr/>
    </dgm:pt>
    <dgm:pt modelId="{EF686C33-B4B8-41CB-AC3B-A9F64ABEF308}" type="pres">
      <dgm:prSet presAssocID="{463FC05C-9056-465D-84BD-E99082EB880B}" presName="parentLeftMargin" presStyleLbl="node1" presStyleIdx="0" presStyleCnt="3"/>
      <dgm:spPr/>
      <dgm:t>
        <a:bodyPr/>
        <a:lstStyle/>
        <a:p>
          <a:endParaRPr lang="it-IT"/>
        </a:p>
      </dgm:t>
    </dgm:pt>
    <dgm:pt modelId="{58A6E65F-846E-4F95-9585-89DDE6BA2019}" type="pres">
      <dgm:prSet presAssocID="{463FC05C-9056-465D-84BD-E99082EB880B}" presName="parentText" presStyleLbl="node1" presStyleIdx="0" presStyleCnt="3">
        <dgm:presLayoutVars>
          <dgm:chMax val="0"/>
          <dgm:bulletEnabled val="1"/>
        </dgm:presLayoutVars>
      </dgm:prSet>
      <dgm:spPr/>
      <dgm:t>
        <a:bodyPr/>
        <a:lstStyle/>
        <a:p>
          <a:endParaRPr lang="it-IT"/>
        </a:p>
      </dgm:t>
    </dgm:pt>
    <dgm:pt modelId="{B030DC14-41A3-4AD2-AAEF-D85721B0ECA7}" type="pres">
      <dgm:prSet presAssocID="{463FC05C-9056-465D-84BD-E99082EB880B}" presName="negativeSpace" presStyleCnt="0"/>
      <dgm:spPr/>
    </dgm:pt>
    <dgm:pt modelId="{7795A9A2-8797-408E-B851-4C22C2617CF6}" type="pres">
      <dgm:prSet presAssocID="{463FC05C-9056-465D-84BD-E99082EB880B}" presName="childText" presStyleLbl="conFgAcc1" presStyleIdx="0" presStyleCnt="3">
        <dgm:presLayoutVars>
          <dgm:bulletEnabled val="1"/>
        </dgm:presLayoutVars>
      </dgm:prSet>
      <dgm:spPr/>
      <dgm:t>
        <a:bodyPr/>
        <a:lstStyle/>
        <a:p>
          <a:endParaRPr lang="it-IT"/>
        </a:p>
      </dgm:t>
    </dgm:pt>
    <dgm:pt modelId="{5074D026-A491-4E3F-9993-0015BFF43A53}" type="pres">
      <dgm:prSet presAssocID="{F509B2E0-2925-4220-9FC5-36914AAF060F}" presName="spaceBetweenRectangles" presStyleCnt="0"/>
      <dgm:spPr/>
    </dgm:pt>
    <dgm:pt modelId="{2889F4B7-6B71-4E60-AC80-62B3CEC38D8E}" type="pres">
      <dgm:prSet presAssocID="{AEB9E1F5-6F52-45EE-8153-F46D9C08D5A5}" presName="parentLin" presStyleCnt="0"/>
      <dgm:spPr/>
    </dgm:pt>
    <dgm:pt modelId="{C86C3390-4D8B-4F34-9AFA-CA154FD20A5A}" type="pres">
      <dgm:prSet presAssocID="{AEB9E1F5-6F52-45EE-8153-F46D9C08D5A5}" presName="parentLeftMargin" presStyleLbl="node1" presStyleIdx="0" presStyleCnt="3"/>
      <dgm:spPr/>
      <dgm:t>
        <a:bodyPr/>
        <a:lstStyle/>
        <a:p>
          <a:endParaRPr lang="it-IT"/>
        </a:p>
      </dgm:t>
    </dgm:pt>
    <dgm:pt modelId="{CE73EB1D-9129-42AF-800D-836068F7C113}" type="pres">
      <dgm:prSet presAssocID="{AEB9E1F5-6F52-45EE-8153-F46D9C08D5A5}" presName="parentText" presStyleLbl="node1" presStyleIdx="1" presStyleCnt="3">
        <dgm:presLayoutVars>
          <dgm:chMax val="0"/>
          <dgm:bulletEnabled val="1"/>
        </dgm:presLayoutVars>
      </dgm:prSet>
      <dgm:spPr/>
      <dgm:t>
        <a:bodyPr/>
        <a:lstStyle/>
        <a:p>
          <a:endParaRPr lang="it-IT"/>
        </a:p>
      </dgm:t>
    </dgm:pt>
    <dgm:pt modelId="{495DC168-169C-428F-8DD2-EAB48D25D212}" type="pres">
      <dgm:prSet presAssocID="{AEB9E1F5-6F52-45EE-8153-F46D9C08D5A5}" presName="negativeSpace" presStyleCnt="0"/>
      <dgm:spPr/>
    </dgm:pt>
    <dgm:pt modelId="{148FE2B8-D6A2-4141-9422-152D1BA2E6FD}" type="pres">
      <dgm:prSet presAssocID="{AEB9E1F5-6F52-45EE-8153-F46D9C08D5A5}" presName="childText" presStyleLbl="conFgAcc1" presStyleIdx="1" presStyleCnt="3" custScaleX="100000">
        <dgm:presLayoutVars>
          <dgm:bulletEnabled val="1"/>
        </dgm:presLayoutVars>
      </dgm:prSet>
      <dgm:spPr/>
      <dgm:t>
        <a:bodyPr/>
        <a:lstStyle/>
        <a:p>
          <a:endParaRPr lang="it-IT"/>
        </a:p>
      </dgm:t>
    </dgm:pt>
    <dgm:pt modelId="{91E10072-22FE-4DF7-A396-612D903DB087}" type="pres">
      <dgm:prSet presAssocID="{5446DC74-9F7C-4FC1-94B9-1B1939ED8EA6}" presName="spaceBetweenRectangles" presStyleCnt="0"/>
      <dgm:spPr/>
    </dgm:pt>
    <dgm:pt modelId="{31FC1A6E-3715-4604-BD8B-D1270037678A}" type="pres">
      <dgm:prSet presAssocID="{34F25860-3CE9-4922-AAAF-6F2A3C52AE00}" presName="parentLin" presStyleCnt="0"/>
      <dgm:spPr/>
    </dgm:pt>
    <dgm:pt modelId="{C3056BD7-3733-442B-BD5A-D6DF25DB7505}" type="pres">
      <dgm:prSet presAssocID="{34F25860-3CE9-4922-AAAF-6F2A3C52AE00}" presName="parentLeftMargin" presStyleLbl="node1" presStyleIdx="1" presStyleCnt="3"/>
      <dgm:spPr/>
      <dgm:t>
        <a:bodyPr/>
        <a:lstStyle/>
        <a:p>
          <a:endParaRPr lang="it-IT"/>
        </a:p>
      </dgm:t>
    </dgm:pt>
    <dgm:pt modelId="{6981E0D3-78BD-48C5-9C6F-CA936E6D4C07}" type="pres">
      <dgm:prSet presAssocID="{34F25860-3CE9-4922-AAAF-6F2A3C52AE00}" presName="parentText" presStyleLbl="node1" presStyleIdx="2" presStyleCnt="3">
        <dgm:presLayoutVars>
          <dgm:chMax val="0"/>
          <dgm:bulletEnabled val="1"/>
        </dgm:presLayoutVars>
      </dgm:prSet>
      <dgm:spPr/>
      <dgm:t>
        <a:bodyPr/>
        <a:lstStyle/>
        <a:p>
          <a:endParaRPr lang="it-IT"/>
        </a:p>
      </dgm:t>
    </dgm:pt>
    <dgm:pt modelId="{3EBB22E4-50F1-4A92-BB83-D3BF48E57F7C}" type="pres">
      <dgm:prSet presAssocID="{34F25860-3CE9-4922-AAAF-6F2A3C52AE00}" presName="negativeSpace" presStyleCnt="0"/>
      <dgm:spPr/>
    </dgm:pt>
    <dgm:pt modelId="{93505C6B-9538-4624-9A9E-2217FF15AEBA}" type="pres">
      <dgm:prSet presAssocID="{34F25860-3CE9-4922-AAAF-6F2A3C52AE00}" presName="childText" presStyleLbl="conFgAcc1" presStyleIdx="2" presStyleCnt="3">
        <dgm:presLayoutVars>
          <dgm:bulletEnabled val="1"/>
        </dgm:presLayoutVars>
      </dgm:prSet>
      <dgm:spPr/>
      <dgm:t>
        <a:bodyPr/>
        <a:lstStyle/>
        <a:p>
          <a:endParaRPr lang="it-IT"/>
        </a:p>
      </dgm:t>
    </dgm:pt>
  </dgm:ptLst>
  <dgm:cxnLst>
    <dgm:cxn modelId="{174EE9CE-9E1B-4E27-9683-9E882D54FFFA}" type="presOf" srcId="{FE478549-4093-4E3C-9756-D67A9A172E1C}" destId="{148FE2B8-D6A2-4141-9422-152D1BA2E6FD}" srcOrd="0" destOrd="6" presId="urn:microsoft.com/office/officeart/2005/8/layout/list1"/>
    <dgm:cxn modelId="{86D16F9F-C9B3-49BC-BD0F-27EAAC6B30EF}" srcId="{463FC05C-9056-465D-84BD-E99082EB880B}" destId="{7A0938D3-718D-4947-802C-AD04D34BE5A9}" srcOrd="1" destOrd="0" parTransId="{918B8BF0-1216-46D6-845A-C1E490C2E682}" sibTransId="{8646E7E6-2DE2-4803-A999-91022E770006}"/>
    <dgm:cxn modelId="{23C3EAE9-C71E-44C0-A8FF-64B60D6DCE48}" type="presOf" srcId="{BED45FB2-C6BA-4FD4-BB72-7C1CBC4896FB}" destId="{7795A9A2-8797-408E-B851-4C22C2617CF6}" srcOrd="0" destOrd="4" presId="urn:microsoft.com/office/officeart/2005/8/layout/list1"/>
    <dgm:cxn modelId="{2FCB28AF-4F2C-49DD-A113-170488740C18}" type="presOf" srcId="{8DBCB7F7-44C4-4F18-B49B-36B04C630673}" destId="{148FE2B8-D6A2-4141-9422-152D1BA2E6FD}" srcOrd="0" destOrd="3" presId="urn:microsoft.com/office/officeart/2005/8/layout/list1"/>
    <dgm:cxn modelId="{18923C40-7FD2-461E-AAB6-9781AE166736}" type="presOf" srcId="{69E1DDEF-7C1D-441A-80DD-D48827C8E90C}" destId="{148FE2B8-D6A2-4141-9422-152D1BA2E6FD}" srcOrd="0" destOrd="1" presId="urn:microsoft.com/office/officeart/2005/8/layout/list1"/>
    <dgm:cxn modelId="{B00428C2-EC50-4BA7-A0B2-05272E32CAB1}" type="presOf" srcId="{C77E57FC-A97D-4B24-90FB-D6BF070354EC}" destId="{C25ADC3A-0F55-4939-8853-9A873F20B9B1}" srcOrd="0" destOrd="0" presId="urn:microsoft.com/office/officeart/2005/8/layout/list1"/>
    <dgm:cxn modelId="{33DE90A7-BB6F-4568-9A35-3587744C9710}" type="presOf" srcId="{463FC05C-9056-465D-84BD-E99082EB880B}" destId="{58A6E65F-846E-4F95-9585-89DDE6BA2019}" srcOrd="1" destOrd="0" presId="urn:microsoft.com/office/officeart/2005/8/layout/list1"/>
    <dgm:cxn modelId="{D9A29ABA-0A6A-4507-BF11-79902219D81B}" type="presOf" srcId="{87656843-FDD8-40AC-9DAA-F0C73DF23B9A}" destId="{148FE2B8-D6A2-4141-9422-152D1BA2E6FD}" srcOrd="0" destOrd="0" presId="urn:microsoft.com/office/officeart/2005/8/layout/list1"/>
    <dgm:cxn modelId="{E76498D2-6C94-4CC3-8167-E84533424018}" srcId="{C77E57FC-A97D-4B24-90FB-D6BF070354EC}" destId="{463FC05C-9056-465D-84BD-E99082EB880B}" srcOrd="0" destOrd="0" parTransId="{7A9C4EEC-3C43-44C5-A021-EEB662744056}" sibTransId="{F509B2E0-2925-4220-9FC5-36914AAF060F}"/>
    <dgm:cxn modelId="{0189B31A-7971-4DC2-913D-65C6F29A30BB}" type="presOf" srcId="{D63F42FC-C6EE-4756-BE52-F6139D1CB66F}" destId="{148FE2B8-D6A2-4141-9422-152D1BA2E6FD}" srcOrd="0" destOrd="7" presId="urn:microsoft.com/office/officeart/2005/8/layout/list1"/>
    <dgm:cxn modelId="{8C3980E7-5328-4E85-956E-2177C3EFF38B}" type="presOf" srcId="{C49A0A57-51E9-4ABE-BBB2-1F27AC72AED5}" destId="{7795A9A2-8797-408E-B851-4C22C2617CF6}" srcOrd="0" destOrd="1" presId="urn:microsoft.com/office/officeart/2005/8/layout/list1"/>
    <dgm:cxn modelId="{02B4A528-76F6-4156-ABFF-258FE5C69760}" srcId="{3E372C8E-8C27-4114-A029-F06A9738ED57}" destId="{C49A0A57-51E9-4ABE-BBB2-1F27AC72AED5}" srcOrd="0" destOrd="0" parTransId="{53D4F1DC-7F60-450B-9EB6-00F616571E56}" sibTransId="{EC3D7EDF-3C89-4021-83DC-C7D1305F91AE}"/>
    <dgm:cxn modelId="{B2F52A15-5CE4-4E1B-89FB-5899F3FE9B51}" srcId="{AEB9E1F5-6F52-45EE-8153-F46D9C08D5A5}" destId="{0FBD305B-E895-4AB2-B514-C30DBC153D0D}" srcOrd="2" destOrd="0" parTransId="{7B238113-34B0-4A75-9E75-DF8788F5C88E}" sibTransId="{F4A5F2B3-FAAF-473A-85C3-C3D69EE1B458}"/>
    <dgm:cxn modelId="{DA21AD30-7BE9-41D1-A609-29B39BE9FD1D}" type="presOf" srcId="{3E372C8E-8C27-4114-A029-F06A9738ED57}" destId="{7795A9A2-8797-408E-B851-4C22C2617CF6}" srcOrd="0" destOrd="0" presId="urn:microsoft.com/office/officeart/2005/8/layout/list1"/>
    <dgm:cxn modelId="{CAE8C8E8-6C5F-4EDC-8548-155F1D3B05B5}" type="presOf" srcId="{AEB9E1F5-6F52-45EE-8153-F46D9C08D5A5}" destId="{C86C3390-4D8B-4F34-9AFA-CA154FD20A5A}" srcOrd="0" destOrd="0" presId="urn:microsoft.com/office/officeart/2005/8/layout/list1"/>
    <dgm:cxn modelId="{184624F7-1FCA-4EBB-B58A-094640ABEAD2}" type="presOf" srcId="{4A30D103-866B-4169-9245-BE84E8FCA552}" destId="{148FE2B8-D6A2-4141-9422-152D1BA2E6FD}" srcOrd="0" destOrd="5" presId="urn:microsoft.com/office/officeart/2005/8/layout/list1"/>
    <dgm:cxn modelId="{5E9F4AD6-3734-44DB-AF70-33B5EDCBCF24}" srcId="{AEB9E1F5-6F52-45EE-8153-F46D9C08D5A5}" destId="{87656843-FDD8-40AC-9DAA-F0C73DF23B9A}" srcOrd="0" destOrd="0" parTransId="{189D98AA-8FBC-4B43-9B86-4831B4710410}" sibTransId="{A05AD501-7059-4954-9D04-46A12ABA779A}"/>
    <dgm:cxn modelId="{6C33702E-4AF6-4005-92C6-6681C539403E}" type="presOf" srcId="{DA00243C-42FA-43B2-84AA-228C838190D4}" destId="{93505C6B-9538-4624-9A9E-2217FF15AEBA}" srcOrd="0" destOrd="0" presId="urn:microsoft.com/office/officeart/2005/8/layout/list1"/>
    <dgm:cxn modelId="{851B5D67-A56F-44E6-9B42-185B26CAED2B}" srcId="{AEB9E1F5-6F52-45EE-8153-F46D9C08D5A5}" destId="{7D260798-8ACF-4526-9389-9BB9C3342C20}" srcOrd="4" destOrd="0" parTransId="{57070B26-C8C5-4DFB-8339-5E8ECFEB708B}" sibTransId="{09A64AE6-23FA-46B8-93B2-7F533A1FF2BB}"/>
    <dgm:cxn modelId="{CCB1CD29-D2F4-43E7-A632-4BF4CB07C08F}" type="presOf" srcId="{271ACA8C-C76F-4D85-898A-951123228DB2}" destId="{7795A9A2-8797-408E-B851-4C22C2617CF6}" srcOrd="0" destOrd="3" presId="urn:microsoft.com/office/officeart/2005/8/layout/list1"/>
    <dgm:cxn modelId="{E3EBC83E-4AF4-4F40-B559-680E1E2A5B96}" type="presOf" srcId="{AEB9E1F5-6F52-45EE-8153-F46D9C08D5A5}" destId="{CE73EB1D-9129-42AF-800D-836068F7C113}" srcOrd="1" destOrd="0" presId="urn:microsoft.com/office/officeart/2005/8/layout/list1"/>
    <dgm:cxn modelId="{180DBCFA-5AA4-4428-8689-77BFDEA42DC4}" srcId="{AEB9E1F5-6F52-45EE-8153-F46D9C08D5A5}" destId="{FE478549-4093-4E3C-9756-D67A9A172E1C}" srcOrd="6" destOrd="0" parTransId="{F6949654-80FA-4F4B-A7C7-6235A3876363}" sibTransId="{582CC5E1-F86E-49D4-8BA1-4C1E0307BB88}"/>
    <dgm:cxn modelId="{77A6A345-E92C-4CBB-91C7-6FA7072F2071}" type="presOf" srcId="{718D413C-2946-4CA1-B19A-1D74A034C5A1}" destId="{148FE2B8-D6A2-4141-9422-152D1BA2E6FD}" srcOrd="0" destOrd="8" presId="urn:microsoft.com/office/officeart/2005/8/layout/list1"/>
    <dgm:cxn modelId="{53C85547-2E58-4954-8350-8CCD327C3D6D}" srcId="{463FC05C-9056-465D-84BD-E99082EB880B}" destId="{BED45FB2-C6BA-4FD4-BB72-7C1CBC4896FB}" srcOrd="2" destOrd="0" parTransId="{C69D2BF5-94CF-4632-8AB5-8BE3ADA7C180}" sibTransId="{09F35A2C-13B2-48B3-88BA-484A85FAB879}"/>
    <dgm:cxn modelId="{4280321E-824B-4B54-BE71-564F398AF579}" srcId="{34F25860-3CE9-4922-AAAF-6F2A3C52AE00}" destId="{DA00243C-42FA-43B2-84AA-228C838190D4}" srcOrd="0" destOrd="0" parTransId="{5EF82233-B6B3-4601-A349-C0E894F21150}" sibTransId="{FF9BD6F4-320E-47FD-85C2-22A2B14F7E27}"/>
    <dgm:cxn modelId="{2187CA02-75FD-41C0-B642-FD499BADCC6E}" type="presOf" srcId="{463FC05C-9056-465D-84BD-E99082EB880B}" destId="{EF686C33-B4B8-41CB-AC3B-A9F64ABEF308}" srcOrd="0" destOrd="0" presId="urn:microsoft.com/office/officeart/2005/8/layout/list1"/>
    <dgm:cxn modelId="{093850A7-4093-454A-88D2-2C2DF003C476}" srcId="{463FC05C-9056-465D-84BD-E99082EB880B}" destId="{3E372C8E-8C27-4114-A029-F06A9738ED57}" srcOrd="0" destOrd="0" parTransId="{622BAA54-ECD6-458E-BB98-CA8DA0783D7B}" sibTransId="{6C70C162-C1DC-42B0-A719-1A8A80A5D034}"/>
    <dgm:cxn modelId="{40EDC8E6-1BF9-406E-B098-2C051CDD39B1}" srcId="{C77E57FC-A97D-4B24-90FB-D6BF070354EC}" destId="{34F25860-3CE9-4922-AAAF-6F2A3C52AE00}" srcOrd="2" destOrd="0" parTransId="{67E94BA9-27D0-4418-9620-B77150340EB0}" sibTransId="{E9B6966C-3E38-474C-B1AA-DB331579E982}"/>
    <dgm:cxn modelId="{3BBF54F8-7430-4E2D-8018-91311C691232}" srcId="{AEB9E1F5-6F52-45EE-8153-F46D9C08D5A5}" destId="{4A30D103-866B-4169-9245-BE84E8FCA552}" srcOrd="5" destOrd="0" parTransId="{E878F36E-C9C9-4DBB-ACDE-D52BF0C91148}" sibTransId="{3559CC14-F618-4B40-8D5E-FC8C2F0894FB}"/>
    <dgm:cxn modelId="{72D81E32-C3E7-4CF4-BE8F-5F9C311EEB98}" type="presOf" srcId="{33F11786-8883-4593-907D-4AB8684E55E4}" destId="{7795A9A2-8797-408E-B851-4C22C2617CF6}" srcOrd="0" destOrd="5" presId="urn:microsoft.com/office/officeart/2005/8/layout/list1"/>
    <dgm:cxn modelId="{9E12A227-2CDC-430F-9F25-E706A55C71B5}" srcId="{BED45FB2-C6BA-4FD4-BB72-7C1CBC4896FB}" destId="{33F11786-8883-4593-907D-4AB8684E55E4}" srcOrd="0" destOrd="0" parTransId="{47796FD3-04B4-4ADC-AE77-BD9F355D5DEF}" sibTransId="{B95F75BC-CA6B-4062-94C2-BFF38C767BC4}"/>
    <dgm:cxn modelId="{0D6F8808-A368-4709-8574-6BFECC715C04}" srcId="{AEB9E1F5-6F52-45EE-8153-F46D9C08D5A5}" destId="{D63F42FC-C6EE-4756-BE52-F6139D1CB66F}" srcOrd="7" destOrd="0" parTransId="{6CC731C6-35BA-4B0A-A32B-0E6A53315FC1}" sibTransId="{9CD86B7F-48A8-4607-9BBD-4812FFB755DC}"/>
    <dgm:cxn modelId="{1A3C9F98-8389-4490-A72E-23A0DC98CEC6}" srcId="{AEB9E1F5-6F52-45EE-8153-F46D9C08D5A5}" destId="{69E1DDEF-7C1D-441A-80DD-D48827C8E90C}" srcOrd="1" destOrd="0" parTransId="{DAEA4C62-4AC8-4DA7-9025-0F2C1ECF63B0}" sibTransId="{E79E8569-3365-425E-A7E1-67C075B79637}"/>
    <dgm:cxn modelId="{7310B700-F769-4F4D-8502-265F301E1EDF}" srcId="{AEB9E1F5-6F52-45EE-8153-F46D9C08D5A5}" destId="{718D413C-2946-4CA1-B19A-1D74A034C5A1}" srcOrd="8" destOrd="0" parTransId="{801D9483-8ED9-4046-A84B-BA74DDB98C11}" sibTransId="{C98DD715-D193-44F2-8A8A-05968506CFF9}"/>
    <dgm:cxn modelId="{3881FEF6-6AA2-4589-A183-B088742702E8}" type="presOf" srcId="{7A0938D3-718D-4947-802C-AD04D34BE5A9}" destId="{7795A9A2-8797-408E-B851-4C22C2617CF6}" srcOrd="0" destOrd="2" presId="urn:microsoft.com/office/officeart/2005/8/layout/list1"/>
    <dgm:cxn modelId="{0926B01E-07F2-4A54-80B3-3FB8AE3FFB42}" type="presOf" srcId="{0FBD305B-E895-4AB2-B514-C30DBC153D0D}" destId="{148FE2B8-D6A2-4141-9422-152D1BA2E6FD}" srcOrd="0" destOrd="2" presId="urn:microsoft.com/office/officeart/2005/8/layout/list1"/>
    <dgm:cxn modelId="{A49D15B9-BB7E-420F-87F3-59B9088340BF}" srcId="{AEB9E1F5-6F52-45EE-8153-F46D9C08D5A5}" destId="{8DBCB7F7-44C4-4F18-B49B-36B04C630673}" srcOrd="3" destOrd="0" parTransId="{98018105-8423-414F-90CC-5C67B0977DD9}" sibTransId="{30141DFE-634D-44D8-9458-741A5D889D23}"/>
    <dgm:cxn modelId="{B8682B3E-47C3-4425-9ED6-7925880674DB}" type="presOf" srcId="{7D260798-8ACF-4526-9389-9BB9C3342C20}" destId="{148FE2B8-D6A2-4141-9422-152D1BA2E6FD}" srcOrd="0" destOrd="4" presId="urn:microsoft.com/office/officeart/2005/8/layout/list1"/>
    <dgm:cxn modelId="{054DB38A-E13A-4100-9127-8DDEA6874D58}" srcId="{C77E57FC-A97D-4B24-90FB-D6BF070354EC}" destId="{AEB9E1F5-6F52-45EE-8153-F46D9C08D5A5}" srcOrd="1" destOrd="0" parTransId="{E5C9E454-E731-4F5C-89E3-1CD54EE27B34}" sibTransId="{5446DC74-9F7C-4FC1-94B9-1B1939ED8EA6}"/>
    <dgm:cxn modelId="{4EEF6F42-4F31-4E80-88FD-C3AEFAF70862}" srcId="{7A0938D3-718D-4947-802C-AD04D34BE5A9}" destId="{271ACA8C-C76F-4D85-898A-951123228DB2}" srcOrd="0" destOrd="0" parTransId="{BABF56F0-FD97-41D4-89A0-AD685E331D93}" sibTransId="{4A057F2F-3716-4673-A6B4-06343190F779}"/>
    <dgm:cxn modelId="{1C98D153-160B-4E4F-9840-C68F2C049BC8}" type="presOf" srcId="{34F25860-3CE9-4922-AAAF-6F2A3C52AE00}" destId="{6981E0D3-78BD-48C5-9C6F-CA936E6D4C07}" srcOrd="1" destOrd="0" presId="urn:microsoft.com/office/officeart/2005/8/layout/list1"/>
    <dgm:cxn modelId="{6C9026E9-19D1-4844-BAB8-DC3FDCF92983}" type="presOf" srcId="{34F25860-3CE9-4922-AAAF-6F2A3C52AE00}" destId="{C3056BD7-3733-442B-BD5A-D6DF25DB7505}" srcOrd="0" destOrd="0" presId="urn:microsoft.com/office/officeart/2005/8/layout/list1"/>
    <dgm:cxn modelId="{8776EE53-0A8C-4D50-8461-F99E657DF45C}" type="presParOf" srcId="{C25ADC3A-0F55-4939-8853-9A873F20B9B1}" destId="{6C38B4B3-FFB8-487E-9F61-5FAC0618EB47}" srcOrd="0" destOrd="0" presId="urn:microsoft.com/office/officeart/2005/8/layout/list1"/>
    <dgm:cxn modelId="{89AD5DF3-4222-4C57-8476-006BA4EB6831}" type="presParOf" srcId="{6C38B4B3-FFB8-487E-9F61-5FAC0618EB47}" destId="{EF686C33-B4B8-41CB-AC3B-A9F64ABEF308}" srcOrd="0" destOrd="0" presId="urn:microsoft.com/office/officeart/2005/8/layout/list1"/>
    <dgm:cxn modelId="{BAB0FF99-D486-4DE9-B621-8B53459F80ED}" type="presParOf" srcId="{6C38B4B3-FFB8-487E-9F61-5FAC0618EB47}" destId="{58A6E65F-846E-4F95-9585-89DDE6BA2019}" srcOrd="1" destOrd="0" presId="urn:microsoft.com/office/officeart/2005/8/layout/list1"/>
    <dgm:cxn modelId="{B8163A14-D9B3-40DB-9ABF-B39141BB38AC}" type="presParOf" srcId="{C25ADC3A-0F55-4939-8853-9A873F20B9B1}" destId="{B030DC14-41A3-4AD2-AAEF-D85721B0ECA7}" srcOrd="1" destOrd="0" presId="urn:microsoft.com/office/officeart/2005/8/layout/list1"/>
    <dgm:cxn modelId="{58AAA3D3-2263-45FF-B6E5-A7642DE64B9A}" type="presParOf" srcId="{C25ADC3A-0F55-4939-8853-9A873F20B9B1}" destId="{7795A9A2-8797-408E-B851-4C22C2617CF6}" srcOrd="2" destOrd="0" presId="urn:microsoft.com/office/officeart/2005/8/layout/list1"/>
    <dgm:cxn modelId="{007B3CCC-4F3A-4166-A1B6-AAC56C3B7878}" type="presParOf" srcId="{C25ADC3A-0F55-4939-8853-9A873F20B9B1}" destId="{5074D026-A491-4E3F-9993-0015BFF43A53}" srcOrd="3" destOrd="0" presId="urn:microsoft.com/office/officeart/2005/8/layout/list1"/>
    <dgm:cxn modelId="{D4C698BE-D59C-4790-A794-29520DA21337}" type="presParOf" srcId="{C25ADC3A-0F55-4939-8853-9A873F20B9B1}" destId="{2889F4B7-6B71-4E60-AC80-62B3CEC38D8E}" srcOrd="4" destOrd="0" presId="urn:microsoft.com/office/officeart/2005/8/layout/list1"/>
    <dgm:cxn modelId="{3E74B91B-8B0C-4091-9FEF-BA917D5CC432}" type="presParOf" srcId="{2889F4B7-6B71-4E60-AC80-62B3CEC38D8E}" destId="{C86C3390-4D8B-4F34-9AFA-CA154FD20A5A}" srcOrd="0" destOrd="0" presId="urn:microsoft.com/office/officeart/2005/8/layout/list1"/>
    <dgm:cxn modelId="{035C946F-B18C-46F6-B2F9-AFF8C662AB67}" type="presParOf" srcId="{2889F4B7-6B71-4E60-AC80-62B3CEC38D8E}" destId="{CE73EB1D-9129-42AF-800D-836068F7C113}" srcOrd="1" destOrd="0" presId="urn:microsoft.com/office/officeart/2005/8/layout/list1"/>
    <dgm:cxn modelId="{62D93030-39E6-4807-A04B-1ECD8003E927}" type="presParOf" srcId="{C25ADC3A-0F55-4939-8853-9A873F20B9B1}" destId="{495DC168-169C-428F-8DD2-EAB48D25D212}" srcOrd="5" destOrd="0" presId="urn:microsoft.com/office/officeart/2005/8/layout/list1"/>
    <dgm:cxn modelId="{AC9661E6-C914-497A-8A70-49578CE87567}" type="presParOf" srcId="{C25ADC3A-0F55-4939-8853-9A873F20B9B1}" destId="{148FE2B8-D6A2-4141-9422-152D1BA2E6FD}" srcOrd="6" destOrd="0" presId="urn:microsoft.com/office/officeart/2005/8/layout/list1"/>
    <dgm:cxn modelId="{E979FB18-5896-41C6-BF7D-A867B2957716}" type="presParOf" srcId="{C25ADC3A-0F55-4939-8853-9A873F20B9B1}" destId="{91E10072-22FE-4DF7-A396-612D903DB087}" srcOrd="7" destOrd="0" presId="urn:microsoft.com/office/officeart/2005/8/layout/list1"/>
    <dgm:cxn modelId="{90CF355F-C2C4-48D4-BC5D-81B4483941DA}" type="presParOf" srcId="{C25ADC3A-0F55-4939-8853-9A873F20B9B1}" destId="{31FC1A6E-3715-4604-BD8B-D1270037678A}" srcOrd="8" destOrd="0" presId="urn:microsoft.com/office/officeart/2005/8/layout/list1"/>
    <dgm:cxn modelId="{EAA356FD-0103-4046-A1D3-3812FD208C93}" type="presParOf" srcId="{31FC1A6E-3715-4604-BD8B-D1270037678A}" destId="{C3056BD7-3733-442B-BD5A-D6DF25DB7505}" srcOrd="0" destOrd="0" presId="urn:microsoft.com/office/officeart/2005/8/layout/list1"/>
    <dgm:cxn modelId="{9F7A288B-8B23-41F2-9124-06A59D447C9A}" type="presParOf" srcId="{31FC1A6E-3715-4604-BD8B-D1270037678A}" destId="{6981E0D3-78BD-48C5-9C6F-CA936E6D4C07}" srcOrd="1" destOrd="0" presId="urn:microsoft.com/office/officeart/2005/8/layout/list1"/>
    <dgm:cxn modelId="{1D51BB36-AE4D-4ECC-BAA5-50FFE57E14FA}" type="presParOf" srcId="{C25ADC3A-0F55-4939-8853-9A873F20B9B1}" destId="{3EBB22E4-50F1-4A92-BB83-D3BF48E57F7C}" srcOrd="9" destOrd="0" presId="urn:microsoft.com/office/officeart/2005/8/layout/list1"/>
    <dgm:cxn modelId="{6F21E044-6C9C-4078-B319-A413217A88E4}" type="presParOf" srcId="{C25ADC3A-0F55-4939-8853-9A873F20B9B1}" destId="{93505C6B-9538-4624-9A9E-2217FF15AEBA}" srcOrd="10"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BCFB7A4-774E-49A8-86BB-A4825243C67C}" type="doc">
      <dgm:prSet loTypeId="urn:microsoft.com/office/officeart/2005/8/layout/vList4" loCatId="list" qsTypeId="urn:microsoft.com/office/officeart/2005/8/quickstyle/simple2" qsCatId="simple" csTypeId="urn:microsoft.com/office/officeart/2005/8/colors/accent1_4" csCatId="accent1" phldr="1"/>
      <dgm:spPr/>
      <dgm:t>
        <a:bodyPr/>
        <a:lstStyle/>
        <a:p>
          <a:endParaRPr lang="it-IT"/>
        </a:p>
      </dgm:t>
    </dgm:pt>
    <dgm:pt modelId="{D9EBC986-D738-4A0E-B224-EFEA1740A1AE}">
      <dgm:prSet/>
      <dgm:spPr/>
      <dgm:t>
        <a:bodyPr/>
        <a:lstStyle/>
        <a:p>
          <a:pPr rtl="0"/>
          <a:r>
            <a:rPr lang="en-GB" dirty="0" smtClean="0"/>
            <a:t>Agricultural Genetics</a:t>
          </a:r>
        </a:p>
      </dgm:t>
    </dgm:pt>
    <dgm:pt modelId="{5B160BBE-B95F-427A-8B35-F97EBB23761A}" type="parTrans" cxnId="{B1DBD843-2DD7-4BE6-8BF3-3329FA309B4A}">
      <dgm:prSet/>
      <dgm:spPr/>
      <dgm:t>
        <a:bodyPr/>
        <a:lstStyle/>
        <a:p>
          <a:endParaRPr lang="it-IT"/>
        </a:p>
      </dgm:t>
    </dgm:pt>
    <dgm:pt modelId="{09F8AD52-F85D-4AEA-85A9-7000B6C07C78}" type="sibTrans" cxnId="{B1DBD843-2DD7-4BE6-8BF3-3329FA309B4A}">
      <dgm:prSet/>
      <dgm:spPr/>
      <dgm:t>
        <a:bodyPr/>
        <a:lstStyle/>
        <a:p>
          <a:endParaRPr lang="it-IT"/>
        </a:p>
      </dgm:t>
    </dgm:pt>
    <dgm:pt modelId="{1DD6F02A-FAAE-49C1-9DB4-D7D3F89A4913}" type="pres">
      <dgm:prSet presAssocID="{7BCFB7A4-774E-49A8-86BB-A4825243C67C}" presName="linear" presStyleCnt="0">
        <dgm:presLayoutVars>
          <dgm:dir/>
          <dgm:resizeHandles val="exact"/>
        </dgm:presLayoutVars>
      </dgm:prSet>
      <dgm:spPr/>
      <dgm:t>
        <a:bodyPr/>
        <a:lstStyle/>
        <a:p>
          <a:endParaRPr lang="it-IT"/>
        </a:p>
      </dgm:t>
    </dgm:pt>
    <dgm:pt modelId="{46047D9E-CDB4-4BB7-8F9F-B730375B4CE6}" type="pres">
      <dgm:prSet presAssocID="{D9EBC986-D738-4A0E-B224-EFEA1740A1AE}" presName="comp" presStyleCnt="0"/>
      <dgm:spPr/>
    </dgm:pt>
    <dgm:pt modelId="{9A2C26DE-5578-4621-9ADD-21E7A1B3901B}" type="pres">
      <dgm:prSet presAssocID="{D9EBC986-D738-4A0E-B224-EFEA1740A1AE}" presName="box" presStyleLbl="node1" presStyleIdx="0" presStyleCnt="1"/>
      <dgm:spPr/>
      <dgm:t>
        <a:bodyPr/>
        <a:lstStyle/>
        <a:p>
          <a:endParaRPr lang="it-IT"/>
        </a:p>
      </dgm:t>
    </dgm:pt>
    <dgm:pt modelId="{057B881E-0D44-4880-B565-AA3AF5BE9F7B}" type="pres">
      <dgm:prSet presAssocID="{D9EBC986-D738-4A0E-B224-EFEA1740A1AE}" presName="img"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dgm:spPr>
      <dgm:t>
        <a:bodyPr/>
        <a:lstStyle/>
        <a:p>
          <a:endParaRPr lang="it-IT"/>
        </a:p>
      </dgm:t>
    </dgm:pt>
    <dgm:pt modelId="{556F9C46-B286-4347-B820-E219DE879C43}" type="pres">
      <dgm:prSet presAssocID="{D9EBC986-D738-4A0E-B224-EFEA1740A1AE}" presName="text" presStyleLbl="node1" presStyleIdx="0" presStyleCnt="1">
        <dgm:presLayoutVars>
          <dgm:bulletEnabled val="1"/>
        </dgm:presLayoutVars>
      </dgm:prSet>
      <dgm:spPr/>
      <dgm:t>
        <a:bodyPr/>
        <a:lstStyle/>
        <a:p>
          <a:endParaRPr lang="it-IT"/>
        </a:p>
      </dgm:t>
    </dgm:pt>
  </dgm:ptLst>
  <dgm:cxnLst>
    <dgm:cxn modelId="{EF2840ED-7F77-4BE1-A918-79F194BC4D42}" type="presOf" srcId="{7BCFB7A4-774E-49A8-86BB-A4825243C67C}" destId="{1DD6F02A-FAAE-49C1-9DB4-D7D3F89A4913}" srcOrd="0" destOrd="0" presId="urn:microsoft.com/office/officeart/2005/8/layout/vList4"/>
    <dgm:cxn modelId="{4708E9D7-3D55-4BC1-B557-7EB56E4ECC5C}" type="presOf" srcId="{D9EBC986-D738-4A0E-B224-EFEA1740A1AE}" destId="{556F9C46-B286-4347-B820-E219DE879C43}" srcOrd="1" destOrd="0" presId="urn:microsoft.com/office/officeart/2005/8/layout/vList4"/>
    <dgm:cxn modelId="{7DC7985C-CEE6-4B29-9E13-3A2FB0DA167A}" type="presOf" srcId="{D9EBC986-D738-4A0E-B224-EFEA1740A1AE}" destId="{9A2C26DE-5578-4621-9ADD-21E7A1B3901B}" srcOrd="0" destOrd="0" presId="urn:microsoft.com/office/officeart/2005/8/layout/vList4"/>
    <dgm:cxn modelId="{B1DBD843-2DD7-4BE6-8BF3-3329FA309B4A}" srcId="{7BCFB7A4-774E-49A8-86BB-A4825243C67C}" destId="{D9EBC986-D738-4A0E-B224-EFEA1740A1AE}" srcOrd="0" destOrd="0" parTransId="{5B160BBE-B95F-427A-8B35-F97EBB23761A}" sibTransId="{09F8AD52-F85D-4AEA-85A9-7000B6C07C78}"/>
    <dgm:cxn modelId="{354A1F45-D7AE-47F5-B50C-F3FBABD47D87}" type="presParOf" srcId="{1DD6F02A-FAAE-49C1-9DB4-D7D3F89A4913}" destId="{46047D9E-CDB4-4BB7-8F9F-B730375B4CE6}" srcOrd="0" destOrd="0" presId="urn:microsoft.com/office/officeart/2005/8/layout/vList4"/>
    <dgm:cxn modelId="{D7A2DFE9-638A-4C56-9B62-BBB73179538F}" type="presParOf" srcId="{46047D9E-CDB4-4BB7-8F9F-B730375B4CE6}" destId="{9A2C26DE-5578-4621-9ADD-21E7A1B3901B}" srcOrd="0" destOrd="0" presId="urn:microsoft.com/office/officeart/2005/8/layout/vList4"/>
    <dgm:cxn modelId="{FD66FDB6-FE06-4D14-961B-00397EC0AFEF}" type="presParOf" srcId="{46047D9E-CDB4-4BB7-8F9F-B730375B4CE6}" destId="{057B881E-0D44-4880-B565-AA3AF5BE9F7B}" srcOrd="1" destOrd="0" presId="urn:microsoft.com/office/officeart/2005/8/layout/vList4"/>
    <dgm:cxn modelId="{09F2F6A3-0871-464B-85CE-EC4608EB0746}" type="presParOf" srcId="{46047D9E-CDB4-4BB7-8F9F-B730375B4CE6}" destId="{556F9C46-B286-4347-B820-E219DE879C43}"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C77E57FC-A97D-4B24-90FB-D6BF070354EC}" type="doc">
      <dgm:prSet loTypeId="urn:microsoft.com/office/officeart/2005/8/layout/list1" loCatId="list" qsTypeId="urn:microsoft.com/office/officeart/2005/8/quickstyle/simple2" qsCatId="simple" csTypeId="urn:microsoft.com/office/officeart/2005/8/colors/accent1_4" csCatId="accent1" phldr="1"/>
      <dgm:spPr/>
      <dgm:t>
        <a:bodyPr/>
        <a:lstStyle/>
        <a:p>
          <a:endParaRPr lang="it-IT"/>
        </a:p>
      </dgm:t>
    </dgm:pt>
    <dgm:pt modelId="{463FC05C-9056-465D-84BD-E99082EB880B}">
      <dgm:prSet phldrT="[Testo]"/>
      <dgm:spPr/>
      <dgm:t>
        <a:bodyPr/>
        <a:lstStyle/>
        <a:p>
          <a:r>
            <a:rPr lang="en-US" noProof="0" dirty="0" smtClean="0"/>
            <a:t>Researches</a:t>
          </a:r>
          <a:endParaRPr lang="en-US" noProof="0" dirty="0"/>
        </a:p>
      </dgm:t>
    </dgm:pt>
    <dgm:pt modelId="{7A9C4EEC-3C43-44C5-A021-EEB662744056}" type="parTrans" cxnId="{E76498D2-6C94-4CC3-8167-E84533424018}">
      <dgm:prSet/>
      <dgm:spPr/>
      <dgm:t>
        <a:bodyPr/>
        <a:lstStyle/>
        <a:p>
          <a:endParaRPr lang="it-IT"/>
        </a:p>
      </dgm:t>
    </dgm:pt>
    <dgm:pt modelId="{F509B2E0-2925-4220-9FC5-36914AAF060F}" type="sibTrans" cxnId="{E76498D2-6C94-4CC3-8167-E84533424018}">
      <dgm:prSet/>
      <dgm:spPr/>
      <dgm:t>
        <a:bodyPr/>
        <a:lstStyle/>
        <a:p>
          <a:endParaRPr lang="it-IT"/>
        </a:p>
      </dgm:t>
    </dgm:pt>
    <dgm:pt modelId="{3E372C8E-8C27-4114-A029-F06A9738ED57}">
      <dgm:prSet phldrT="[Testo]"/>
      <dgm:spPr/>
      <dgm:t>
        <a:bodyPr/>
        <a:lstStyle/>
        <a:p>
          <a:r>
            <a:rPr lang="en-US" b="1" dirty="0" smtClean="0"/>
            <a:t>Characterization and use of biodiversity in vegetables for environmental sustainability and product </a:t>
          </a:r>
          <a:r>
            <a:rPr lang="it-IT" b="1" dirty="0" err="1" smtClean="0"/>
            <a:t>quality</a:t>
          </a:r>
          <a:r>
            <a:rPr lang="it-IT" b="1" dirty="0" smtClean="0"/>
            <a:t> </a:t>
          </a:r>
          <a:r>
            <a:rPr lang="it-IT" b="1" dirty="0" err="1" smtClean="0"/>
            <a:t>improvement</a:t>
          </a:r>
          <a:endParaRPr lang="it-IT" b="1" dirty="0"/>
        </a:p>
      </dgm:t>
    </dgm:pt>
    <dgm:pt modelId="{622BAA54-ECD6-458E-BB98-CA8DA0783D7B}" type="parTrans" cxnId="{093850A7-4093-454A-88D2-2C2DF003C476}">
      <dgm:prSet/>
      <dgm:spPr/>
      <dgm:t>
        <a:bodyPr/>
        <a:lstStyle/>
        <a:p>
          <a:endParaRPr lang="it-IT"/>
        </a:p>
      </dgm:t>
    </dgm:pt>
    <dgm:pt modelId="{6C70C162-C1DC-42B0-A719-1A8A80A5D034}" type="sibTrans" cxnId="{093850A7-4093-454A-88D2-2C2DF003C476}">
      <dgm:prSet/>
      <dgm:spPr/>
      <dgm:t>
        <a:bodyPr/>
        <a:lstStyle/>
        <a:p>
          <a:endParaRPr lang="it-IT"/>
        </a:p>
      </dgm:t>
    </dgm:pt>
    <dgm:pt modelId="{87656843-FDD8-40AC-9DAA-F0C73DF23B9A}">
      <dgm:prSet phldrT="[Testo]"/>
      <dgm:spPr/>
      <dgm:t>
        <a:bodyPr/>
        <a:lstStyle/>
        <a:p>
          <a:pPr algn="l"/>
          <a:r>
            <a:rPr lang="it-IT" dirty="0" smtClean="0"/>
            <a:t>2016-2021 -  EU HORIZON: call H2020-SFS-2015-2 - Sub call of: H2020-SFS-2014-2015. LINKING GENETIC RESOURCES, GENOMES AND PH G2P-SOL ENOTYPES OF SOLANACEOUS CROPS (</a:t>
          </a:r>
          <a:r>
            <a:rPr lang="it-IT" dirty="0" err="1" smtClean="0"/>
            <a:t>Acronym</a:t>
          </a:r>
          <a:r>
            <a:rPr lang="it-IT" dirty="0" smtClean="0"/>
            <a:t> G2P SOL)</a:t>
          </a:r>
          <a:endParaRPr lang="it-IT" dirty="0"/>
        </a:p>
      </dgm:t>
    </dgm:pt>
    <dgm:pt modelId="{189D98AA-8FBC-4B43-9B86-4831B4710410}" type="parTrans" cxnId="{5E9F4AD6-3734-44DB-AF70-33B5EDCBCF24}">
      <dgm:prSet/>
      <dgm:spPr/>
      <dgm:t>
        <a:bodyPr/>
        <a:lstStyle/>
        <a:p>
          <a:endParaRPr lang="it-IT"/>
        </a:p>
      </dgm:t>
    </dgm:pt>
    <dgm:pt modelId="{A05AD501-7059-4954-9D04-46A12ABA779A}" type="sibTrans" cxnId="{5E9F4AD6-3734-44DB-AF70-33B5EDCBCF24}">
      <dgm:prSet/>
      <dgm:spPr/>
      <dgm:t>
        <a:bodyPr/>
        <a:lstStyle/>
        <a:p>
          <a:endParaRPr lang="it-IT"/>
        </a:p>
      </dgm:t>
    </dgm:pt>
    <dgm:pt modelId="{34F25860-3CE9-4922-AAAF-6F2A3C52AE00}">
      <dgm:prSet phldrT="[Testo]"/>
      <dgm:spPr/>
      <dgm:t>
        <a:bodyPr/>
        <a:lstStyle/>
        <a:p>
          <a:r>
            <a:rPr lang="en-US" noProof="0" dirty="0" smtClean="0"/>
            <a:t>Publications</a:t>
          </a:r>
          <a:endParaRPr lang="en-US" noProof="0" dirty="0"/>
        </a:p>
      </dgm:t>
    </dgm:pt>
    <dgm:pt modelId="{67E94BA9-27D0-4418-9620-B77150340EB0}" type="parTrans" cxnId="{40EDC8E6-1BF9-406E-B098-2C051CDD39B1}">
      <dgm:prSet/>
      <dgm:spPr/>
      <dgm:t>
        <a:bodyPr/>
        <a:lstStyle/>
        <a:p>
          <a:endParaRPr lang="it-IT"/>
        </a:p>
      </dgm:t>
    </dgm:pt>
    <dgm:pt modelId="{E9B6966C-3E38-474C-B1AA-DB331579E982}" type="sibTrans" cxnId="{40EDC8E6-1BF9-406E-B098-2C051CDD39B1}">
      <dgm:prSet/>
      <dgm:spPr/>
      <dgm:t>
        <a:bodyPr/>
        <a:lstStyle/>
        <a:p>
          <a:endParaRPr lang="it-IT"/>
        </a:p>
      </dgm:t>
    </dgm:pt>
    <dgm:pt modelId="{DA00243C-42FA-43B2-84AA-228C838190D4}">
      <dgm:prSet phldrT="[Testo]"/>
      <dgm:spPr/>
      <dgm:t>
        <a:bodyPr/>
        <a:lstStyle/>
        <a:p>
          <a:r>
            <a:rPr lang="it-IT" dirty="0" smtClean="0"/>
            <a:t>N° </a:t>
          </a:r>
          <a:r>
            <a:rPr lang="en-US" noProof="0" dirty="0" smtClean="0"/>
            <a:t>of publications with impact factor (2013-2017) </a:t>
          </a:r>
          <a:r>
            <a:rPr lang="it-IT" dirty="0" smtClean="0">
              <a:sym typeface="Wingdings" panose="05000000000000000000" pitchFamily="2" charset="2"/>
            </a:rPr>
            <a:t> 82</a:t>
          </a:r>
          <a:endParaRPr lang="it-IT" dirty="0"/>
        </a:p>
      </dgm:t>
    </dgm:pt>
    <dgm:pt modelId="{5EF82233-B6B3-4601-A349-C0E894F21150}" type="parTrans" cxnId="{4280321E-824B-4B54-BE71-564F398AF579}">
      <dgm:prSet/>
      <dgm:spPr/>
      <dgm:t>
        <a:bodyPr/>
        <a:lstStyle/>
        <a:p>
          <a:endParaRPr lang="it-IT"/>
        </a:p>
      </dgm:t>
    </dgm:pt>
    <dgm:pt modelId="{FF9BD6F4-320E-47FD-85C2-22A2B14F7E27}" type="sibTrans" cxnId="{4280321E-824B-4B54-BE71-564F398AF579}">
      <dgm:prSet/>
      <dgm:spPr/>
      <dgm:t>
        <a:bodyPr/>
        <a:lstStyle/>
        <a:p>
          <a:endParaRPr lang="it-IT"/>
        </a:p>
      </dgm:t>
    </dgm:pt>
    <dgm:pt modelId="{C49A0A57-51E9-4ABE-BBB2-1F27AC72AED5}">
      <dgm:prSet phldrT="[Testo]"/>
      <dgm:spPr/>
      <dgm:t>
        <a:bodyPr/>
        <a:lstStyle/>
        <a:p>
          <a:r>
            <a:rPr lang="it-IT" dirty="0" err="1" smtClean="0"/>
            <a:t>Contact</a:t>
          </a:r>
          <a:r>
            <a:rPr lang="it-IT" dirty="0" smtClean="0"/>
            <a:t>: </a:t>
          </a:r>
          <a:r>
            <a:rPr lang="it-IT" dirty="0" smtClean="0">
              <a:hlinkClick xmlns:r="http://schemas.openxmlformats.org/officeDocument/2006/relationships" r:id="rId1"/>
            </a:rPr>
            <a:t>piero.belletti@unito.it</a:t>
          </a:r>
          <a:endParaRPr lang="it-IT" dirty="0"/>
        </a:p>
      </dgm:t>
    </dgm:pt>
    <dgm:pt modelId="{53D4F1DC-7F60-450B-9EB6-00F616571E56}" type="parTrans" cxnId="{02B4A528-76F6-4156-ABFF-258FE5C69760}">
      <dgm:prSet/>
      <dgm:spPr/>
      <dgm:t>
        <a:bodyPr/>
        <a:lstStyle/>
        <a:p>
          <a:endParaRPr lang="it-IT"/>
        </a:p>
      </dgm:t>
    </dgm:pt>
    <dgm:pt modelId="{EC3D7EDF-3C89-4021-83DC-C7D1305F91AE}" type="sibTrans" cxnId="{02B4A528-76F6-4156-ABFF-258FE5C69760}">
      <dgm:prSet/>
      <dgm:spPr/>
      <dgm:t>
        <a:bodyPr/>
        <a:lstStyle/>
        <a:p>
          <a:endParaRPr lang="it-IT"/>
        </a:p>
      </dgm:t>
    </dgm:pt>
    <dgm:pt modelId="{AEB9E1F5-6F52-45EE-8153-F46D9C08D5A5}">
      <dgm:prSet phldrT="[Testo]"/>
      <dgm:spPr/>
      <dgm:t>
        <a:bodyPr/>
        <a:lstStyle/>
        <a:p>
          <a:r>
            <a:rPr lang="en-US" noProof="0" dirty="0" smtClean="0"/>
            <a:t>Projects</a:t>
          </a:r>
          <a:endParaRPr lang="en-US" noProof="0" dirty="0"/>
        </a:p>
      </dgm:t>
    </dgm:pt>
    <dgm:pt modelId="{5446DC74-9F7C-4FC1-94B9-1B1939ED8EA6}" type="sibTrans" cxnId="{054DB38A-E13A-4100-9127-8DDEA6874D58}">
      <dgm:prSet/>
      <dgm:spPr/>
      <dgm:t>
        <a:bodyPr/>
        <a:lstStyle/>
        <a:p>
          <a:endParaRPr lang="it-IT"/>
        </a:p>
      </dgm:t>
    </dgm:pt>
    <dgm:pt modelId="{E5C9E454-E731-4F5C-89E3-1CD54EE27B34}" type="parTrans" cxnId="{054DB38A-E13A-4100-9127-8DDEA6874D58}">
      <dgm:prSet/>
      <dgm:spPr/>
      <dgm:t>
        <a:bodyPr/>
        <a:lstStyle/>
        <a:p>
          <a:endParaRPr lang="it-IT"/>
        </a:p>
      </dgm:t>
    </dgm:pt>
    <dgm:pt modelId="{FCE6938E-0E48-46AF-8D8A-44A4B07286D1}">
      <dgm:prSet/>
      <dgm:spPr/>
      <dgm:t>
        <a:bodyPr/>
        <a:lstStyle/>
        <a:p>
          <a:r>
            <a:rPr lang="it-IT" dirty="0" smtClean="0"/>
            <a:t>Selvicolture </a:t>
          </a:r>
          <a:r>
            <a:rPr lang="it-IT" dirty="0" err="1" smtClean="0"/>
            <a:t>protection</a:t>
          </a:r>
          <a:r>
            <a:rPr lang="it-IT" dirty="0" smtClean="0"/>
            <a:t> </a:t>
          </a:r>
          <a:r>
            <a:rPr lang="it-IT" dirty="0" err="1" smtClean="0"/>
            <a:t>based</a:t>
          </a:r>
          <a:r>
            <a:rPr lang="it-IT" dirty="0" smtClean="0"/>
            <a:t> on </a:t>
          </a:r>
          <a:r>
            <a:rPr lang="it-IT" dirty="0" err="1" smtClean="0"/>
            <a:t>genomic</a:t>
          </a:r>
          <a:r>
            <a:rPr lang="it-IT" dirty="0" smtClean="0"/>
            <a:t> of the </a:t>
          </a:r>
          <a:r>
            <a:rPr lang="it-IT" dirty="0" err="1" smtClean="0"/>
            <a:t>forestry</a:t>
          </a:r>
          <a:r>
            <a:rPr lang="it-IT" dirty="0" smtClean="0"/>
            <a:t> in Lombardia </a:t>
          </a:r>
          <a:r>
            <a:rPr lang="it-IT" dirty="0" err="1" smtClean="0"/>
            <a:t>region</a:t>
          </a:r>
          <a:r>
            <a:rPr lang="it-IT" dirty="0" smtClean="0"/>
            <a:t>  (LIFE). 2017-2019</a:t>
          </a:r>
        </a:p>
      </dgm:t>
    </dgm:pt>
    <dgm:pt modelId="{27C2C08A-711C-4553-942B-8AB6307FAAE6}" type="parTrans" cxnId="{FB49F07B-F00D-4D52-8523-8C1640330FDA}">
      <dgm:prSet/>
      <dgm:spPr/>
      <dgm:t>
        <a:bodyPr/>
        <a:lstStyle/>
        <a:p>
          <a:endParaRPr lang="it-IT"/>
        </a:p>
      </dgm:t>
    </dgm:pt>
    <dgm:pt modelId="{F83024D8-20C1-421F-93C9-9BEC45EA6912}" type="sibTrans" cxnId="{FB49F07B-F00D-4D52-8523-8C1640330FDA}">
      <dgm:prSet/>
      <dgm:spPr/>
      <dgm:t>
        <a:bodyPr/>
        <a:lstStyle/>
        <a:p>
          <a:endParaRPr lang="it-IT"/>
        </a:p>
      </dgm:t>
    </dgm:pt>
    <dgm:pt modelId="{0B232446-9003-4780-A308-C43C6D1712B4}">
      <dgm:prSet phldrT="[Testo]"/>
      <dgm:spPr/>
      <dgm:t>
        <a:bodyPr/>
        <a:lstStyle/>
        <a:p>
          <a:r>
            <a:rPr lang="en-US" b="1" dirty="0" smtClean="0"/>
            <a:t>Genetic variability analysis of forest tree species and definition of strategies for its preservation</a:t>
          </a:r>
          <a:endParaRPr lang="it-IT" dirty="0"/>
        </a:p>
      </dgm:t>
    </dgm:pt>
    <dgm:pt modelId="{9C87A646-42B2-4ACC-9428-2A74BF0CB27C}" type="parTrans" cxnId="{B1B0CF6E-E080-47EE-A966-20AB45FACFD0}">
      <dgm:prSet/>
      <dgm:spPr/>
      <dgm:t>
        <a:bodyPr/>
        <a:lstStyle/>
        <a:p>
          <a:endParaRPr lang="en-GB"/>
        </a:p>
      </dgm:t>
    </dgm:pt>
    <dgm:pt modelId="{ABBDDCB3-5AF6-490C-B163-B74316AA2FB1}" type="sibTrans" cxnId="{B1B0CF6E-E080-47EE-A966-20AB45FACFD0}">
      <dgm:prSet/>
      <dgm:spPr/>
      <dgm:t>
        <a:bodyPr/>
        <a:lstStyle/>
        <a:p>
          <a:endParaRPr lang="en-GB"/>
        </a:p>
      </dgm:t>
    </dgm:pt>
    <dgm:pt modelId="{CD458908-1FEC-454F-81A8-ABC3CEFB167A}">
      <dgm:prSet phldrT="[Testo]"/>
      <dgm:spPr/>
      <dgm:t>
        <a:bodyPr/>
        <a:lstStyle/>
        <a:p>
          <a:r>
            <a:rPr lang="it-IT" b="0" dirty="0" err="1" smtClean="0"/>
            <a:t>Contact</a:t>
          </a:r>
          <a:r>
            <a:rPr lang="it-IT" b="0" dirty="0" smtClean="0"/>
            <a:t>: </a:t>
          </a:r>
          <a:r>
            <a:rPr lang="it-IT" b="0" dirty="0" smtClean="0">
              <a:hlinkClick xmlns:r="http://schemas.openxmlformats.org/officeDocument/2006/relationships" r:id="rId2"/>
            </a:rPr>
            <a:t>sergio.lanteri@unito.it</a:t>
          </a:r>
          <a:r>
            <a:rPr lang="it-IT" b="0" dirty="0" smtClean="0"/>
            <a:t>  </a:t>
          </a:r>
          <a:r>
            <a:rPr lang="it-IT" b="1" dirty="0" smtClean="0"/>
            <a:t>– </a:t>
          </a:r>
          <a:r>
            <a:rPr lang="it-IT" b="0" dirty="0" smtClean="0">
              <a:hlinkClick xmlns:r="http://schemas.openxmlformats.org/officeDocument/2006/relationships" r:id="rId3"/>
            </a:rPr>
            <a:t>ezio.portis@unito.it</a:t>
          </a:r>
          <a:r>
            <a:rPr lang="it-IT" b="0" dirty="0" smtClean="0"/>
            <a:t>   </a:t>
          </a:r>
          <a:endParaRPr lang="it-IT" b="0" dirty="0"/>
        </a:p>
      </dgm:t>
    </dgm:pt>
    <dgm:pt modelId="{4AC82B38-6568-40E4-B76A-AB81A96C2F91}" type="parTrans" cxnId="{89450C68-151B-415C-8E62-1927B107EF1C}">
      <dgm:prSet/>
      <dgm:spPr/>
      <dgm:t>
        <a:bodyPr/>
        <a:lstStyle/>
        <a:p>
          <a:endParaRPr lang="en-GB"/>
        </a:p>
      </dgm:t>
    </dgm:pt>
    <dgm:pt modelId="{165DE826-5360-446D-9945-110C15920203}" type="sibTrans" cxnId="{89450C68-151B-415C-8E62-1927B107EF1C}">
      <dgm:prSet/>
      <dgm:spPr/>
      <dgm:t>
        <a:bodyPr/>
        <a:lstStyle/>
        <a:p>
          <a:endParaRPr lang="en-GB"/>
        </a:p>
      </dgm:t>
    </dgm:pt>
    <dgm:pt modelId="{77488FE9-F377-41A7-BD3B-212CBA3015A7}">
      <dgm:prSet phldrT="[Testo]"/>
      <dgm:spPr/>
      <dgm:t>
        <a:bodyPr/>
        <a:lstStyle/>
        <a:p>
          <a:r>
            <a:rPr lang="it-IT" smtClean="0"/>
            <a:t>2016-2019. GENOME RESEQUENCING OF PIEDMONTESE SWEET PEPPER ECOTYPES FOR THEIR TRACEABILITY AND VALORIZATION THROUGH THE APPLICATION OF GENOMIC SELECTION PROGRAMS - RisEPP (Resequencing Ecotypes Piedmontese Pepper). Funded by the Foundation: Cassa di Risparmio di Cuneo) </a:t>
          </a:r>
        </a:p>
      </dgm:t>
    </dgm:pt>
    <dgm:pt modelId="{8DA5064F-D5B5-466E-B239-143E464E5228}" type="parTrans" cxnId="{99FB8AB2-9A5B-4F16-9D6F-055F35A723BB}">
      <dgm:prSet/>
      <dgm:spPr/>
      <dgm:t>
        <a:bodyPr/>
        <a:lstStyle/>
        <a:p>
          <a:endParaRPr lang="it-IT"/>
        </a:p>
      </dgm:t>
    </dgm:pt>
    <dgm:pt modelId="{D7417D7D-D79C-4F63-B25B-3C3B72576AC5}" type="sibTrans" cxnId="{99FB8AB2-9A5B-4F16-9D6F-055F35A723BB}">
      <dgm:prSet/>
      <dgm:spPr/>
      <dgm:t>
        <a:bodyPr/>
        <a:lstStyle/>
        <a:p>
          <a:endParaRPr lang="it-IT"/>
        </a:p>
      </dgm:t>
    </dgm:pt>
    <dgm:pt modelId="{98EE34F6-3823-4B1E-94E2-ED92DB651F09}">
      <dgm:prSet phldrT="[Testo]"/>
      <dgm:spPr/>
      <dgm:t>
        <a:bodyPr/>
        <a:lstStyle/>
        <a:p>
          <a:r>
            <a:rPr lang="en-US" smtClean="0"/>
            <a:t>2015-2017. EGGPLANT RESISTANCE AGAINST THRIPS: A GENERAL MODEL FOR BIOTIC STRESS PLANT RESPONSE (ERrANT), Project funded by Compagnia di S. Paolo – Turin) </a:t>
          </a:r>
          <a:endParaRPr lang="it-IT" smtClean="0"/>
        </a:p>
      </dgm:t>
    </dgm:pt>
    <dgm:pt modelId="{96247EF4-D7E4-4939-80C6-1D3795CDCBB7}" type="parTrans" cxnId="{05D3D95D-A73E-48A7-92CC-5D10B65BCC47}">
      <dgm:prSet/>
      <dgm:spPr/>
      <dgm:t>
        <a:bodyPr/>
        <a:lstStyle/>
        <a:p>
          <a:endParaRPr lang="it-IT"/>
        </a:p>
      </dgm:t>
    </dgm:pt>
    <dgm:pt modelId="{E89172DD-F238-4934-B241-D517C4F2B5BD}" type="sibTrans" cxnId="{05D3D95D-A73E-48A7-92CC-5D10B65BCC47}">
      <dgm:prSet/>
      <dgm:spPr/>
      <dgm:t>
        <a:bodyPr/>
        <a:lstStyle/>
        <a:p>
          <a:endParaRPr lang="it-IT"/>
        </a:p>
      </dgm:t>
    </dgm:pt>
    <dgm:pt modelId="{AF7CDAC6-700C-4587-8564-C56ED706BD3F}">
      <dgm:prSet phldrT="[Testo]"/>
      <dgm:spPr/>
      <dgm:t>
        <a:bodyPr/>
        <a:lstStyle/>
        <a:p>
          <a:r>
            <a:rPr lang="en-US" dirty="0" smtClean="0"/>
            <a:t>2017-2020. CRISPR/CAS9–MEDIATED GENE KNOCK-OUT IN EGGPLANT (CRIKET).  Project funded by </a:t>
          </a:r>
          <a:r>
            <a:rPr lang="en-US" dirty="0" err="1" smtClean="0"/>
            <a:t>Compagnia</a:t>
          </a:r>
          <a:r>
            <a:rPr lang="en-US" dirty="0" smtClean="0"/>
            <a:t> di S. Paolo – Turin</a:t>
          </a:r>
          <a:endParaRPr lang="it-IT" dirty="0" smtClean="0"/>
        </a:p>
      </dgm:t>
    </dgm:pt>
    <dgm:pt modelId="{D3CC3048-6B40-4646-996A-0AD6724519FC}" type="parTrans" cxnId="{88E061C1-8B2B-490F-8BF9-89D0EE8122F4}">
      <dgm:prSet/>
      <dgm:spPr/>
      <dgm:t>
        <a:bodyPr/>
        <a:lstStyle/>
        <a:p>
          <a:endParaRPr lang="it-IT"/>
        </a:p>
      </dgm:t>
    </dgm:pt>
    <dgm:pt modelId="{8EE3A74A-EC03-4E4A-B58D-25C4551A51C2}" type="sibTrans" cxnId="{88E061C1-8B2B-490F-8BF9-89D0EE8122F4}">
      <dgm:prSet/>
      <dgm:spPr/>
      <dgm:t>
        <a:bodyPr/>
        <a:lstStyle/>
        <a:p>
          <a:endParaRPr lang="it-IT"/>
        </a:p>
      </dgm:t>
    </dgm:pt>
    <dgm:pt modelId="{EB51D945-49CA-4FFC-B889-BBEF0F94AA75}">
      <dgm:prSet phldrT="[Testo]"/>
      <dgm:spPr/>
      <dgm:t>
        <a:bodyPr/>
        <a:lstStyle/>
        <a:p>
          <a:r>
            <a:rPr lang="en-US" dirty="0" smtClean="0"/>
            <a:t>COST Action FP1202 “Strengthening conservation: a key issue for adaptation of marginal/peripheral populations of forest tree to climate change in Europe (</a:t>
          </a:r>
          <a:r>
            <a:rPr lang="en-US" dirty="0" err="1" smtClean="0"/>
            <a:t>MaP</a:t>
          </a:r>
          <a:r>
            <a:rPr lang="en-US" dirty="0" smtClean="0"/>
            <a:t>-FGR)” (http://map-fgr.entecra.it/). 2013-2017</a:t>
          </a:r>
          <a:endParaRPr lang="it-IT" dirty="0"/>
        </a:p>
      </dgm:t>
    </dgm:pt>
    <dgm:pt modelId="{0664F7C8-1FEB-4C1F-A45E-7E37014CBE68}" type="parTrans" cxnId="{AB5A3F07-D1CE-45C9-B544-28663D951B9B}">
      <dgm:prSet/>
      <dgm:spPr/>
      <dgm:t>
        <a:bodyPr/>
        <a:lstStyle/>
        <a:p>
          <a:endParaRPr lang="en-GB"/>
        </a:p>
      </dgm:t>
    </dgm:pt>
    <dgm:pt modelId="{421742A6-EE83-43D4-AE5E-EF3566F5AC04}" type="sibTrans" cxnId="{AB5A3F07-D1CE-45C9-B544-28663D951B9B}">
      <dgm:prSet/>
      <dgm:spPr/>
      <dgm:t>
        <a:bodyPr/>
        <a:lstStyle/>
        <a:p>
          <a:endParaRPr lang="en-GB"/>
        </a:p>
      </dgm:t>
    </dgm:pt>
    <dgm:pt modelId="{C25ADC3A-0F55-4939-8853-9A873F20B9B1}" type="pres">
      <dgm:prSet presAssocID="{C77E57FC-A97D-4B24-90FB-D6BF070354EC}" presName="linear" presStyleCnt="0">
        <dgm:presLayoutVars>
          <dgm:dir/>
          <dgm:animLvl val="lvl"/>
          <dgm:resizeHandles val="exact"/>
        </dgm:presLayoutVars>
      </dgm:prSet>
      <dgm:spPr/>
      <dgm:t>
        <a:bodyPr/>
        <a:lstStyle/>
        <a:p>
          <a:endParaRPr lang="it-IT"/>
        </a:p>
      </dgm:t>
    </dgm:pt>
    <dgm:pt modelId="{6C38B4B3-FFB8-487E-9F61-5FAC0618EB47}" type="pres">
      <dgm:prSet presAssocID="{463FC05C-9056-465D-84BD-E99082EB880B}" presName="parentLin" presStyleCnt="0"/>
      <dgm:spPr/>
    </dgm:pt>
    <dgm:pt modelId="{EF686C33-B4B8-41CB-AC3B-A9F64ABEF308}" type="pres">
      <dgm:prSet presAssocID="{463FC05C-9056-465D-84BD-E99082EB880B}" presName="parentLeftMargin" presStyleLbl="node1" presStyleIdx="0" presStyleCnt="3"/>
      <dgm:spPr/>
      <dgm:t>
        <a:bodyPr/>
        <a:lstStyle/>
        <a:p>
          <a:endParaRPr lang="it-IT"/>
        </a:p>
      </dgm:t>
    </dgm:pt>
    <dgm:pt modelId="{58A6E65F-846E-4F95-9585-89DDE6BA2019}" type="pres">
      <dgm:prSet presAssocID="{463FC05C-9056-465D-84BD-E99082EB880B}" presName="parentText" presStyleLbl="node1" presStyleIdx="0" presStyleCnt="3">
        <dgm:presLayoutVars>
          <dgm:chMax val="0"/>
          <dgm:bulletEnabled val="1"/>
        </dgm:presLayoutVars>
      </dgm:prSet>
      <dgm:spPr/>
      <dgm:t>
        <a:bodyPr/>
        <a:lstStyle/>
        <a:p>
          <a:endParaRPr lang="it-IT"/>
        </a:p>
      </dgm:t>
    </dgm:pt>
    <dgm:pt modelId="{B030DC14-41A3-4AD2-AAEF-D85721B0ECA7}" type="pres">
      <dgm:prSet presAssocID="{463FC05C-9056-465D-84BD-E99082EB880B}" presName="negativeSpace" presStyleCnt="0"/>
      <dgm:spPr/>
    </dgm:pt>
    <dgm:pt modelId="{7795A9A2-8797-408E-B851-4C22C2617CF6}" type="pres">
      <dgm:prSet presAssocID="{463FC05C-9056-465D-84BD-E99082EB880B}" presName="childText" presStyleLbl="conFgAcc1" presStyleIdx="0" presStyleCnt="3">
        <dgm:presLayoutVars>
          <dgm:bulletEnabled val="1"/>
        </dgm:presLayoutVars>
      </dgm:prSet>
      <dgm:spPr/>
      <dgm:t>
        <a:bodyPr/>
        <a:lstStyle/>
        <a:p>
          <a:endParaRPr lang="it-IT"/>
        </a:p>
      </dgm:t>
    </dgm:pt>
    <dgm:pt modelId="{5074D026-A491-4E3F-9993-0015BFF43A53}" type="pres">
      <dgm:prSet presAssocID="{F509B2E0-2925-4220-9FC5-36914AAF060F}" presName="spaceBetweenRectangles" presStyleCnt="0"/>
      <dgm:spPr/>
    </dgm:pt>
    <dgm:pt modelId="{2889F4B7-6B71-4E60-AC80-62B3CEC38D8E}" type="pres">
      <dgm:prSet presAssocID="{AEB9E1F5-6F52-45EE-8153-F46D9C08D5A5}" presName="parentLin" presStyleCnt="0"/>
      <dgm:spPr/>
    </dgm:pt>
    <dgm:pt modelId="{C86C3390-4D8B-4F34-9AFA-CA154FD20A5A}" type="pres">
      <dgm:prSet presAssocID="{AEB9E1F5-6F52-45EE-8153-F46D9C08D5A5}" presName="parentLeftMargin" presStyleLbl="node1" presStyleIdx="0" presStyleCnt="3"/>
      <dgm:spPr/>
      <dgm:t>
        <a:bodyPr/>
        <a:lstStyle/>
        <a:p>
          <a:endParaRPr lang="it-IT"/>
        </a:p>
      </dgm:t>
    </dgm:pt>
    <dgm:pt modelId="{CE73EB1D-9129-42AF-800D-836068F7C113}" type="pres">
      <dgm:prSet presAssocID="{AEB9E1F5-6F52-45EE-8153-F46D9C08D5A5}" presName="parentText" presStyleLbl="node1" presStyleIdx="1" presStyleCnt="3">
        <dgm:presLayoutVars>
          <dgm:chMax val="0"/>
          <dgm:bulletEnabled val="1"/>
        </dgm:presLayoutVars>
      </dgm:prSet>
      <dgm:spPr/>
      <dgm:t>
        <a:bodyPr/>
        <a:lstStyle/>
        <a:p>
          <a:endParaRPr lang="it-IT"/>
        </a:p>
      </dgm:t>
    </dgm:pt>
    <dgm:pt modelId="{495DC168-169C-428F-8DD2-EAB48D25D212}" type="pres">
      <dgm:prSet presAssocID="{AEB9E1F5-6F52-45EE-8153-F46D9C08D5A5}" presName="negativeSpace" presStyleCnt="0"/>
      <dgm:spPr/>
    </dgm:pt>
    <dgm:pt modelId="{148FE2B8-D6A2-4141-9422-152D1BA2E6FD}" type="pres">
      <dgm:prSet presAssocID="{AEB9E1F5-6F52-45EE-8153-F46D9C08D5A5}" presName="childText" presStyleLbl="conFgAcc1" presStyleIdx="1" presStyleCnt="3" custScaleX="100000">
        <dgm:presLayoutVars>
          <dgm:bulletEnabled val="1"/>
        </dgm:presLayoutVars>
      </dgm:prSet>
      <dgm:spPr/>
      <dgm:t>
        <a:bodyPr/>
        <a:lstStyle/>
        <a:p>
          <a:endParaRPr lang="it-IT"/>
        </a:p>
      </dgm:t>
    </dgm:pt>
    <dgm:pt modelId="{91E10072-22FE-4DF7-A396-612D903DB087}" type="pres">
      <dgm:prSet presAssocID="{5446DC74-9F7C-4FC1-94B9-1B1939ED8EA6}" presName="spaceBetweenRectangles" presStyleCnt="0"/>
      <dgm:spPr/>
    </dgm:pt>
    <dgm:pt modelId="{31FC1A6E-3715-4604-BD8B-D1270037678A}" type="pres">
      <dgm:prSet presAssocID="{34F25860-3CE9-4922-AAAF-6F2A3C52AE00}" presName="parentLin" presStyleCnt="0"/>
      <dgm:spPr/>
    </dgm:pt>
    <dgm:pt modelId="{C3056BD7-3733-442B-BD5A-D6DF25DB7505}" type="pres">
      <dgm:prSet presAssocID="{34F25860-3CE9-4922-AAAF-6F2A3C52AE00}" presName="parentLeftMargin" presStyleLbl="node1" presStyleIdx="1" presStyleCnt="3"/>
      <dgm:spPr/>
      <dgm:t>
        <a:bodyPr/>
        <a:lstStyle/>
        <a:p>
          <a:endParaRPr lang="it-IT"/>
        </a:p>
      </dgm:t>
    </dgm:pt>
    <dgm:pt modelId="{6981E0D3-78BD-48C5-9C6F-CA936E6D4C07}" type="pres">
      <dgm:prSet presAssocID="{34F25860-3CE9-4922-AAAF-6F2A3C52AE00}" presName="parentText" presStyleLbl="node1" presStyleIdx="2" presStyleCnt="3">
        <dgm:presLayoutVars>
          <dgm:chMax val="0"/>
          <dgm:bulletEnabled val="1"/>
        </dgm:presLayoutVars>
      </dgm:prSet>
      <dgm:spPr/>
      <dgm:t>
        <a:bodyPr/>
        <a:lstStyle/>
        <a:p>
          <a:endParaRPr lang="it-IT"/>
        </a:p>
      </dgm:t>
    </dgm:pt>
    <dgm:pt modelId="{3EBB22E4-50F1-4A92-BB83-D3BF48E57F7C}" type="pres">
      <dgm:prSet presAssocID="{34F25860-3CE9-4922-AAAF-6F2A3C52AE00}" presName="negativeSpace" presStyleCnt="0"/>
      <dgm:spPr/>
    </dgm:pt>
    <dgm:pt modelId="{93505C6B-9538-4624-9A9E-2217FF15AEBA}" type="pres">
      <dgm:prSet presAssocID="{34F25860-3CE9-4922-AAAF-6F2A3C52AE00}" presName="childText" presStyleLbl="conFgAcc1" presStyleIdx="2" presStyleCnt="3">
        <dgm:presLayoutVars>
          <dgm:bulletEnabled val="1"/>
        </dgm:presLayoutVars>
      </dgm:prSet>
      <dgm:spPr/>
      <dgm:t>
        <a:bodyPr/>
        <a:lstStyle/>
        <a:p>
          <a:endParaRPr lang="it-IT"/>
        </a:p>
      </dgm:t>
    </dgm:pt>
  </dgm:ptLst>
  <dgm:cxnLst>
    <dgm:cxn modelId="{F2E30A77-96DC-4582-BFE6-1553A5DD8CD2}" type="presOf" srcId="{EB51D945-49CA-4FFC-B889-BBEF0F94AA75}" destId="{148FE2B8-D6A2-4141-9422-152D1BA2E6FD}" srcOrd="0" destOrd="4" presId="urn:microsoft.com/office/officeart/2005/8/layout/list1"/>
    <dgm:cxn modelId="{110DA83B-6284-499E-96C0-DF9DF1E5DB19}" type="presOf" srcId="{463FC05C-9056-465D-84BD-E99082EB880B}" destId="{58A6E65F-846E-4F95-9585-89DDE6BA2019}" srcOrd="1" destOrd="0" presId="urn:microsoft.com/office/officeart/2005/8/layout/list1"/>
    <dgm:cxn modelId="{4280321E-824B-4B54-BE71-564F398AF579}" srcId="{34F25860-3CE9-4922-AAAF-6F2A3C52AE00}" destId="{DA00243C-42FA-43B2-84AA-228C838190D4}" srcOrd="0" destOrd="0" parTransId="{5EF82233-B6B3-4601-A349-C0E894F21150}" sibTransId="{FF9BD6F4-320E-47FD-85C2-22A2B14F7E27}"/>
    <dgm:cxn modelId="{88E061C1-8B2B-490F-8BF9-89D0EE8122F4}" srcId="{AEB9E1F5-6F52-45EE-8153-F46D9C08D5A5}" destId="{AF7CDAC6-700C-4587-8564-C56ED706BD3F}" srcOrd="3" destOrd="0" parTransId="{D3CC3048-6B40-4646-996A-0AD6724519FC}" sibTransId="{8EE3A74A-EC03-4E4A-B58D-25C4551A51C2}"/>
    <dgm:cxn modelId="{B51661B4-C1ED-47E6-AFA7-BD603B9DC9C4}" type="presOf" srcId="{AF7CDAC6-700C-4587-8564-C56ED706BD3F}" destId="{148FE2B8-D6A2-4141-9422-152D1BA2E6FD}" srcOrd="0" destOrd="3" presId="urn:microsoft.com/office/officeart/2005/8/layout/list1"/>
    <dgm:cxn modelId="{FB49F07B-F00D-4D52-8523-8C1640330FDA}" srcId="{AEB9E1F5-6F52-45EE-8153-F46D9C08D5A5}" destId="{FCE6938E-0E48-46AF-8D8A-44A4B07286D1}" srcOrd="5" destOrd="0" parTransId="{27C2C08A-711C-4553-942B-8AB6307FAAE6}" sibTransId="{F83024D8-20C1-421F-93C9-9BEC45EA6912}"/>
    <dgm:cxn modelId="{9BF434CC-E16F-490D-BBF0-7B07A61E67BB}" type="presOf" srcId="{C49A0A57-51E9-4ABE-BBB2-1F27AC72AED5}" destId="{7795A9A2-8797-408E-B851-4C22C2617CF6}" srcOrd="0" destOrd="3" presId="urn:microsoft.com/office/officeart/2005/8/layout/list1"/>
    <dgm:cxn modelId="{5E9F4AD6-3734-44DB-AF70-33B5EDCBCF24}" srcId="{AEB9E1F5-6F52-45EE-8153-F46D9C08D5A5}" destId="{87656843-FDD8-40AC-9DAA-F0C73DF23B9A}" srcOrd="0" destOrd="0" parTransId="{189D98AA-8FBC-4B43-9B86-4831B4710410}" sibTransId="{A05AD501-7059-4954-9D04-46A12ABA779A}"/>
    <dgm:cxn modelId="{99982C5D-64EB-404A-B694-C862EFD9892C}" type="presOf" srcId="{DA00243C-42FA-43B2-84AA-228C838190D4}" destId="{93505C6B-9538-4624-9A9E-2217FF15AEBA}" srcOrd="0" destOrd="0" presId="urn:microsoft.com/office/officeart/2005/8/layout/list1"/>
    <dgm:cxn modelId="{B0457CB9-C7CC-4601-B2AE-7CDD51EF0FAB}" type="presOf" srcId="{FCE6938E-0E48-46AF-8D8A-44A4B07286D1}" destId="{148FE2B8-D6A2-4141-9422-152D1BA2E6FD}" srcOrd="0" destOrd="5" presId="urn:microsoft.com/office/officeart/2005/8/layout/list1"/>
    <dgm:cxn modelId="{C8E803AC-CE4B-401B-A9F5-CDDB0FC65302}" type="presOf" srcId="{AEB9E1F5-6F52-45EE-8153-F46D9C08D5A5}" destId="{C86C3390-4D8B-4F34-9AFA-CA154FD20A5A}" srcOrd="0" destOrd="0" presId="urn:microsoft.com/office/officeart/2005/8/layout/list1"/>
    <dgm:cxn modelId="{8DE00538-152F-43D9-9164-30015626C9A3}" type="presOf" srcId="{34F25860-3CE9-4922-AAAF-6F2A3C52AE00}" destId="{6981E0D3-78BD-48C5-9C6F-CA936E6D4C07}" srcOrd="1" destOrd="0" presId="urn:microsoft.com/office/officeart/2005/8/layout/list1"/>
    <dgm:cxn modelId="{D77FB34D-4C7E-4522-8019-8B9D5489D6FD}" type="presOf" srcId="{87656843-FDD8-40AC-9DAA-F0C73DF23B9A}" destId="{148FE2B8-D6A2-4141-9422-152D1BA2E6FD}" srcOrd="0" destOrd="0" presId="urn:microsoft.com/office/officeart/2005/8/layout/list1"/>
    <dgm:cxn modelId="{093850A7-4093-454A-88D2-2C2DF003C476}" srcId="{463FC05C-9056-465D-84BD-E99082EB880B}" destId="{3E372C8E-8C27-4114-A029-F06A9738ED57}" srcOrd="0" destOrd="0" parTransId="{622BAA54-ECD6-458E-BB98-CA8DA0783D7B}" sibTransId="{6C70C162-C1DC-42B0-A719-1A8A80A5D034}"/>
    <dgm:cxn modelId="{3EDF348E-19C8-4D99-9646-11C4EE59F81A}" type="presOf" srcId="{3E372C8E-8C27-4114-A029-F06A9738ED57}" destId="{7795A9A2-8797-408E-B851-4C22C2617CF6}" srcOrd="0" destOrd="0" presId="urn:microsoft.com/office/officeart/2005/8/layout/list1"/>
    <dgm:cxn modelId="{89450C68-151B-415C-8E62-1927B107EF1C}" srcId="{463FC05C-9056-465D-84BD-E99082EB880B}" destId="{CD458908-1FEC-454F-81A8-ABC3CEFB167A}" srcOrd="1" destOrd="0" parTransId="{4AC82B38-6568-40E4-B76A-AB81A96C2F91}" sibTransId="{165DE826-5360-446D-9945-110C15920203}"/>
    <dgm:cxn modelId="{EBB1304F-AAA1-4A9F-B2EE-77C4D413B6E8}" type="presOf" srcId="{98EE34F6-3823-4B1E-94E2-ED92DB651F09}" destId="{148FE2B8-D6A2-4141-9422-152D1BA2E6FD}" srcOrd="0" destOrd="2" presId="urn:microsoft.com/office/officeart/2005/8/layout/list1"/>
    <dgm:cxn modelId="{608FE44D-000B-4DC5-AC6F-AB056706C5A8}" type="presOf" srcId="{C77E57FC-A97D-4B24-90FB-D6BF070354EC}" destId="{C25ADC3A-0F55-4939-8853-9A873F20B9B1}" srcOrd="0" destOrd="0" presId="urn:microsoft.com/office/officeart/2005/8/layout/list1"/>
    <dgm:cxn modelId="{9223A545-BD38-4932-A7FA-D96D9A69F714}" type="presOf" srcId="{77488FE9-F377-41A7-BD3B-212CBA3015A7}" destId="{148FE2B8-D6A2-4141-9422-152D1BA2E6FD}" srcOrd="0" destOrd="1" presId="urn:microsoft.com/office/officeart/2005/8/layout/list1"/>
    <dgm:cxn modelId="{40EDC8E6-1BF9-406E-B098-2C051CDD39B1}" srcId="{C77E57FC-A97D-4B24-90FB-D6BF070354EC}" destId="{34F25860-3CE9-4922-AAAF-6F2A3C52AE00}" srcOrd="2" destOrd="0" parTransId="{67E94BA9-27D0-4418-9620-B77150340EB0}" sibTransId="{E9B6966C-3E38-474C-B1AA-DB331579E982}"/>
    <dgm:cxn modelId="{99FB8AB2-9A5B-4F16-9D6F-055F35A723BB}" srcId="{AEB9E1F5-6F52-45EE-8153-F46D9C08D5A5}" destId="{77488FE9-F377-41A7-BD3B-212CBA3015A7}" srcOrd="1" destOrd="0" parTransId="{8DA5064F-D5B5-466E-B239-143E464E5228}" sibTransId="{D7417D7D-D79C-4F63-B25B-3C3B72576AC5}"/>
    <dgm:cxn modelId="{F88B67C9-B3CB-4F97-B966-BDC2AF3697F4}" type="presOf" srcId="{34F25860-3CE9-4922-AAAF-6F2A3C52AE00}" destId="{C3056BD7-3733-442B-BD5A-D6DF25DB7505}" srcOrd="0" destOrd="0" presId="urn:microsoft.com/office/officeart/2005/8/layout/list1"/>
    <dgm:cxn modelId="{054DB38A-E13A-4100-9127-8DDEA6874D58}" srcId="{C77E57FC-A97D-4B24-90FB-D6BF070354EC}" destId="{AEB9E1F5-6F52-45EE-8153-F46D9C08D5A5}" srcOrd="1" destOrd="0" parTransId="{E5C9E454-E731-4F5C-89E3-1CD54EE27B34}" sibTransId="{5446DC74-9F7C-4FC1-94B9-1B1939ED8EA6}"/>
    <dgm:cxn modelId="{02B4A528-76F6-4156-ABFF-258FE5C69760}" srcId="{0B232446-9003-4780-A308-C43C6D1712B4}" destId="{C49A0A57-51E9-4ABE-BBB2-1F27AC72AED5}" srcOrd="0" destOrd="0" parTransId="{53D4F1DC-7F60-450B-9EB6-00F616571E56}" sibTransId="{EC3D7EDF-3C89-4021-83DC-C7D1305F91AE}"/>
    <dgm:cxn modelId="{05D3D95D-A73E-48A7-92CC-5D10B65BCC47}" srcId="{AEB9E1F5-6F52-45EE-8153-F46D9C08D5A5}" destId="{98EE34F6-3823-4B1E-94E2-ED92DB651F09}" srcOrd="2" destOrd="0" parTransId="{96247EF4-D7E4-4939-80C6-1D3795CDCBB7}" sibTransId="{E89172DD-F238-4934-B241-D517C4F2B5BD}"/>
    <dgm:cxn modelId="{AB5A3F07-D1CE-45C9-B544-28663D951B9B}" srcId="{AEB9E1F5-6F52-45EE-8153-F46D9C08D5A5}" destId="{EB51D945-49CA-4FFC-B889-BBEF0F94AA75}" srcOrd="4" destOrd="0" parTransId="{0664F7C8-1FEB-4C1F-A45E-7E37014CBE68}" sibTransId="{421742A6-EE83-43D4-AE5E-EF3566F5AC04}"/>
    <dgm:cxn modelId="{7EBE1FD7-98FA-4220-9DF4-8FF5239AA892}" type="presOf" srcId="{AEB9E1F5-6F52-45EE-8153-F46D9C08D5A5}" destId="{CE73EB1D-9129-42AF-800D-836068F7C113}" srcOrd="1" destOrd="0" presId="urn:microsoft.com/office/officeart/2005/8/layout/list1"/>
    <dgm:cxn modelId="{1B8D2020-64CC-41C3-99B0-248BE6F5EA04}" type="presOf" srcId="{CD458908-1FEC-454F-81A8-ABC3CEFB167A}" destId="{7795A9A2-8797-408E-B851-4C22C2617CF6}" srcOrd="0" destOrd="1" presId="urn:microsoft.com/office/officeart/2005/8/layout/list1"/>
    <dgm:cxn modelId="{1EBB9D61-83B9-4E23-8AA2-8ECD378EAF93}" type="presOf" srcId="{463FC05C-9056-465D-84BD-E99082EB880B}" destId="{EF686C33-B4B8-41CB-AC3B-A9F64ABEF308}" srcOrd="0" destOrd="0" presId="urn:microsoft.com/office/officeart/2005/8/layout/list1"/>
    <dgm:cxn modelId="{DA3617B8-19D6-48D2-8F35-1BA67799DE13}" type="presOf" srcId="{0B232446-9003-4780-A308-C43C6D1712B4}" destId="{7795A9A2-8797-408E-B851-4C22C2617CF6}" srcOrd="0" destOrd="2" presId="urn:microsoft.com/office/officeart/2005/8/layout/list1"/>
    <dgm:cxn modelId="{E76498D2-6C94-4CC3-8167-E84533424018}" srcId="{C77E57FC-A97D-4B24-90FB-D6BF070354EC}" destId="{463FC05C-9056-465D-84BD-E99082EB880B}" srcOrd="0" destOrd="0" parTransId="{7A9C4EEC-3C43-44C5-A021-EEB662744056}" sibTransId="{F509B2E0-2925-4220-9FC5-36914AAF060F}"/>
    <dgm:cxn modelId="{B1B0CF6E-E080-47EE-A966-20AB45FACFD0}" srcId="{463FC05C-9056-465D-84BD-E99082EB880B}" destId="{0B232446-9003-4780-A308-C43C6D1712B4}" srcOrd="2" destOrd="0" parTransId="{9C87A646-42B2-4ACC-9428-2A74BF0CB27C}" sibTransId="{ABBDDCB3-5AF6-490C-B163-B74316AA2FB1}"/>
    <dgm:cxn modelId="{F016FC96-07C9-40A7-8CD3-474C143E9C77}" type="presParOf" srcId="{C25ADC3A-0F55-4939-8853-9A873F20B9B1}" destId="{6C38B4B3-FFB8-487E-9F61-5FAC0618EB47}" srcOrd="0" destOrd="0" presId="urn:microsoft.com/office/officeart/2005/8/layout/list1"/>
    <dgm:cxn modelId="{805F370B-978E-42CA-953D-5D0CCDB3240C}" type="presParOf" srcId="{6C38B4B3-FFB8-487E-9F61-5FAC0618EB47}" destId="{EF686C33-B4B8-41CB-AC3B-A9F64ABEF308}" srcOrd="0" destOrd="0" presId="urn:microsoft.com/office/officeart/2005/8/layout/list1"/>
    <dgm:cxn modelId="{D2FB9C80-198D-453F-A0E3-30B2B5155EF1}" type="presParOf" srcId="{6C38B4B3-FFB8-487E-9F61-5FAC0618EB47}" destId="{58A6E65F-846E-4F95-9585-89DDE6BA2019}" srcOrd="1" destOrd="0" presId="urn:microsoft.com/office/officeart/2005/8/layout/list1"/>
    <dgm:cxn modelId="{E9ADC236-5582-4DE5-89AF-DD9CB245E9A0}" type="presParOf" srcId="{C25ADC3A-0F55-4939-8853-9A873F20B9B1}" destId="{B030DC14-41A3-4AD2-AAEF-D85721B0ECA7}" srcOrd="1" destOrd="0" presId="urn:microsoft.com/office/officeart/2005/8/layout/list1"/>
    <dgm:cxn modelId="{8DDE113A-1728-42AD-8998-DC002D2B0CCB}" type="presParOf" srcId="{C25ADC3A-0F55-4939-8853-9A873F20B9B1}" destId="{7795A9A2-8797-408E-B851-4C22C2617CF6}" srcOrd="2" destOrd="0" presId="urn:microsoft.com/office/officeart/2005/8/layout/list1"/>
    <dgm:cxn modelId="{06C36978-5CB3-44EE-A620-BE9A68F7823F}" type="presParOf" srcId="{C25ADC3A-0F55-4939-8853-9A873F20B9B1}" destId="{5074D026-A491-4E3F-9993-0015BFF43A53}" srcOrd="3" destOrd="0" presId="urn:microsoft.com/office/officeart/2005/8/layout/list1"/>
    <dgm:cxn modelId="{D68E65B3-0850-4D16-AEED-CC651D68EE00}" type="presParOf" srcId="{C25ADC3A-0F55-4939-8853-9A873F20B9B1}" destId="{2889F4B7-6B71-4E60-AC80-62B3CEC38D8E}" srcOrd="4" destOrd="0" presId="urn:microsoft.com/office/officeart/2005/8/layout/list1"/>
    <dgm:cxn modelId="{F0CD52D9-7D63-420E-B428-7866E63C2080}" type="presParOf" srcId="{2889F4B7-6B71-4E60-AC80-62B3CEC38D8E}" destId="{C86C3390-4D8B-4F34-9AFA-CA154FD20A5A}" srcOrd="0" destOrd="0" presId="urn:microsoft.com/office/officeart/2005/8/layout/list1"/>
    <dgm:cxn modelId="{FF2F2E46-CD69-408E-9CA2-76980BDB2637}" type="presParOf" srcId="{2889F4B7-6B71-4E60-AC80-62B3CEC38D8E}" destId="{CE73EB1D-9129-42AF-800D-836068F7C113}" srcOrd="1" destOrd="0" presId="urn:microsoft.com/office/officeart/2005/8/layout/list1"/>
    <dgm:cxn modelId="{21B80BB2-0BCF-4E8A-BB3D-73F2D9B5D9AC}" type="presParOf" srcId="{C25ADC3A-0F55-4939-8853-9A873F20B9B1}" destId="{495DC168-169C-428F-8DD2-EAB48D25D212}" srcOrd="5" destOrd="0" presId="urn:microsoft.com/office/officeart/2005/8/layout/list1"/>
    <dgm:cxn modelId="{3781907D-6355-4533-9DCC-C6B417FE7A43}" type="presParOf" srcId="{C25ADC3A-0F55-4939-8853-9A873F20B9B1}" destId="{148FE2B8-D6A2-4141-9422-152D1BA2E6FD}" srcOrd="6" destOrd="0" presId="urn:microsoft.com/office/officeart/2005/8/layout/list1"/>
    <dgm:cxn modelId="{943F3958-C432-4A55-8158-DA1E04CAC7D3}" type="presParOf" srcId="{C25ADC3A-0F55-4939-8853-9A873F20B9B1}" destId="{91E10072-22FE-4DF7-A396-612D903DB087}" srcOrd="7" destOrd="0" presId="urn:microsoft.com/office/officeart/2005/8/layout/list1"/>
    <dgm:cxn modelId="{6F6E08AB-05BB-4711-8968-893859D17A17}" type="presParOf" srcId="{C25ADC3A-0F55-4939-8853-9A873F20B9B1}" destId="{31FC1A6E-3715-4604-BD8B-D1270037678A}" srcOrd="8" destOrd="0" presId="urn:microsoft.com/office/officeart/2005/8/layout/list1"/>
    <dgm:cxn modelId="{B068662B-4030-4760-9A79-3DA9EEC64FB7}" type="presParOf" srcId="{31FC1A6E-3715-4604-BD8B-D1270037678A}" destId="{C3056BD7-3733-442B-BD5A-D6DF25DB7505}" srcOrd="0" destOrd="0" presId="urn:microsoft.com/office/officeart/2005/8/layout/list1"/>
    <dgm:cxn modelId="{BE0315B1-B2B2-4AA8-84E4-505C5D6793CC}" type="presParOf" srcId="{31FC1A6E-3715-4604-BD8B-D1270037678A}" destId="{6981E0D3-78BD-48C5-9C6F-CA936E6D4C07}" srcOrd="1" destOrd="0" presId="urn:microsoft.com/office/officeart/2005/8/layout/list1"/>
    <dgm:cxn modelId="{F6F45366-9F25-4718-9C3E-9DBD78311613}" type="presParOf" srcId="{C25ADC3A-0F55-4939-8853-9A873F20B9B1}" destId="{3EBB22E4-50F1-4A92-BB83-D3BF48E57F7C}" srcOrd="9" destOrd="0" presId="urn:microsoft.com/office/officeart/2005/8/layout/list1"/>
    <dgm:cxn modelId="{3AE7D9B1-E57F-4913-B757-B89804F72AEA}" type="presParOf" srcId="{C25ADC3A-0F55-4939-8853-9A873F20B9B1}" destId="{93505C6B-9538-4624-9A9E-2217FF15AEBA}" srcOrd="10"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7BCFB7A4-774E-49A8-86BB-A4825243C67C}" type="doc">
      <dgm:prSet loTypeId="urn:microsoft.com/office/officeart/2005/8/layout/vList4" loCatId="list" qsTypeId="urn:microsoft.com/office/officeart/2005/8/quickstyle/simple2" qsCatId="simple" csTypeId="urn:microsoft.com/office/officeart/2005/8/colors/accent1_4" csCatId="accent1" phldr="1"/>
      <dgm:spPr/>
      <dgm:t>
        <a:bodyPr/>
        <a:lstStyle/>
        <a:p>
          <a:endParaRPr lang="it-IT"/>
        </a:p>
      </dgm:t>
    </dgm:pt>
    <dgm:pt modelId="{D9EBC986-D738-4A0E-B224-EFEA1740A1AE}">
      <dgm:prSet/>
      <dgm:spPr/>
      <dgm:t>
        <a:bodyPr/>
        <a:lstStyle/>
        <a:p>
          <a:pPr rtl="0"/>
          <a:r>
            <a:rPr lang="en-GB" dirty="0" smtClean="0"/>
            <a:t>Agricultural Mechanics</a:t>
          </a:r>
          <a:endParaRPr lang="it-IT" dirty="0"/>
        </a:p>
      </dgm:t>
    </dgm:pt>
    <dgm:pt modelId="{5B160BBE-B95F-427A-8B35-F97EBB23761A}" type="parTrans" cxnId="{B1DBD843-2DD7-4BE6-8BF3-3329FA309B4A}">
      <dgm:prSet/>
      <dgm:spPr/>
      <dgm:t>
        <a:bodyPr/>
        <a:lstStyle/>
        <a:p>
          <a:endParaRPr lang="it-IT"/>
        </a:p>
      </dgm:t>
    </dgm:pt>
    <dgm:pt modelId="{09F8AD52-F85D-4AEA-85A9-7000B6C07C78}" type="sibTrans" cxnId="{B1DBD843-2DD7-4BE6-8BF3-3329FA309B4A}">
      <dgm:prSet/>
      <dgm:spPr/>
      <dgm:t>
        <a:bodyPr/>
        <a:lstStyle/>
        <a:p>
          <a:endParaRPr lang="it-IT"/>
        </a:p>
      </dgm:t>
    </dgm:pt>
    <dgm:pt modelId="{1DD6F02A-FAAE-49C1-9DB4-D7D3F89A4913}" type="pres">
      <dgm:prSet presAssocID="{7BCFB7A4-774E-49A8-86BB-A4825243C67C}" presName="linear" presStyleCnt="0">
        <dgm:presLayoutVars>
          <dgm:dir/>
          <dgm:resizeHandles val="exact"/>
        </dgm:presLayoutVars>
      </dgm:prSet>
      <dgm:spPr/>
      <dgm:t>
        <a:bodyPr/>
        <a:lstStyle/>
        <a:p>
          <a:endParaRPr lang="it-IT"/>
        </a:p>
      </dgm:t>
    </dgm:pt>
    <dgm:pt modelId="{46047D9E-CDB4-4BB7-8F9F-B730375B4CE6}" type="pres">
      <dgm:prSet presAssocID="{D9EBC986-D738-4A0E-B224-EFEA1740A1AE}" presName="comp" presStyleCnt="0"/>
      <dgm:spPr/>
    </dgm:pt>
    <dgm:pt modelId="{9A2C26DE-5578-4621-9ADD-21E7A1B3901B}" type="pres">
      <dgm:prSet presAssocID="{D9EBC986-D738-4A0E-B224-EFEA1740A1AE}" presName="box" presStyleLbl="node1" presStyleIdx="0" presStyleCnt="1"/>
      <dgm:spPr/>
      <dgm:t>
        <a:bodyPr/>
        <a:lstStyle/>
        <a:p>
          <a:endParaRPr lang="it-IT"/>
        </a:p>
      </dgm:t>
    </dgm:pt>
    <dgm:pt modelId="{057B881E-0D44-4880-B565-AA3AF5BE9F7B}" type="pres">
      <dgm:prSet presAssocID="{D9EBC986-D738-4A0E-B224-EFEA1740A1AE}" presName="img"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dgm:spPr>
      <dgm:t>
        <a:bodyPr/>
        <a:lstStyle/>
        <a:p>
          <a:endParaRPr lang="it-IT"/>
        </a:p>
      </dgm:t>
    </dgm:pt>
    <dgm:pt modelId="{556F9C46-B286-4347-B820-E219DE879C43}" type="pres">
      <dgm:prSet presAssocID="{D9EBC986-D738-4A0E-B224-EFEA1740A1AE}" presName="text" presStyleLbl="node1" presStyleIdx="0" presStyleCnt="1">
        <dgm:presLayoutVars>
          <dgm:bulletEnabled val="1"/>
        </dgm:presLayoutVars>
      </dgm:prSet>
      <dgm:spPr/>
      <dgm:t>
        <a:bodyPr/>
        <a:lstStyle/>
        <a:p>
          <a:endParaRPr lang="it-IT"/>
        </a:p>
      </dgm:t>
    </dgm:pt>
  </dgm:ptLst>
  <dgm:cxnLst>
    <dgm:cxn modelId="{E998D801-1A91-421B-A13E-A576BC6B372C}" type="presOf" srcId="{7BCFB7A4-774E-49A8-86BB-A4825243C67C}" destId="{1DD6F02A-FAAE-49C1-9DB4-D7D3F89A4913}" srcOrd="0" destOrd="0" presId="urn:microsoft.com/office/officeart/2005/8/layout/vList4"/>
    <dgm:cxn modelId="{B1DBD843-2DD7-4BE6-8BF3-3329FA309B4A}" srcId="{7BCFB7A4-774E-49A8-86BB-A4825243C67C}" destId="{D9EBC986-D738-4A0E-B224-EFEA1740A1AE}" srcOrd="0" destOrd="0" parTransId="{5B160BBE-B95F-427A-8B35-F97EBB23761A}" sibTransId="{09F8AD52-F85D-4AEA-85A9-7000B6C07C78}"/>
    <dgm:cxn modelId="{007B4708-ECF2-4221-8F97-19DC765315B4}" type="presOf" srcId="{D9EBC986-D738-4A0E-B224-EFEA1740A1AE}" destId="{556F9C46-B286-4347-B820-E219DE879C43}" srcOrd="1" destOrd="0" presId="urn:microsoft.com/office/officeart/2005/8/layout/vList4"/>
    <dgm:cxn modelId="{6E483889-F96D-41C1-9F13-FA28F4E64E0E}" type="presOf" srcId="{D9EBC986-D738-4A0E-B224-EFEA1740A1AE}" destId="{9A2C26DE-5578-4621-9ADD-21E7A1B3901B}" srcOrd="0" destOrd="0" presId="urn:microsoft.com/office/officeart/2005/8/layout/vList4"/>
    <dgm:cxn modelId="{CE2B26A7-38CC-4549-B531-FB133390C801}" type="presParOf" srcId="{1DD6F02A-FAAE-49C1-9DB4-D7D3F89A4913}" destId="{46047D9E-CDB4-4BB7-8F9F-B730375B4CE6}" srcOrd="0" destOrd="0" presId="urn:microsoft.com/office/officeart/2005/8/layout/vList4"/>
    <dgm:cxn modelId="{5C0313FB-4A7C-4074-91A2-7ACDD5790FD6}" type="presParOf" srcId="{46047D9E-CDB4-4BB7-8F9F-B730375B4CE6}" destId="{9A2C26DE-5578-4621-9ADD-21E7A1B3901B}" srcOrd="0" destOrd="0" presId="urn:microsoft.com/office/officeart/2005/8/layout/vList4"/>
    <dgm:cxn modelId="{407C948E-406F-4C58-B4A0-2963FBB03DAD}" type="presParOf" srcId="{46047D9E-CDB4-4BB7-8F9F-B730375B4CE6}" destId="{057B881E-0D44-4880-B565-AA3AF5BE9F7B}" srcOrd="1" destOrd="0" presId="urn:microsoft.com/office/officeart/2005/8/layout/vList4"/>
    <dgm:cxn modelId="{20B6C2E0-B43C-4CFA-8AA6-F97029E5B72F}" type="presParOf" srcId="{46047D9E-CDB4-4BB7-8F9F-B730375B4CE6}" destId="{556F9C46-B286-4347-B820-E219DE879C43}"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C77E57FC-A97D-4B24-90FB-D6BF070354EC}" type="doc">
      <dgm:prSet loTypeId="urn:microsoft.com/office/officeart/2005/8/layout/list1" loCatId="list" qsTypeId="urn:microsoft.com/office/officeart/2005/8/quickstyle/simple2" qsCatId="simple" csTypeId="urn:microsoft.com/office/officeart/2005/8/colors/accent1_4" csCatId="accent1" phldr="1"/>
      <dgm:spPr/>
      <dgm:t>
        <a:bodyPr/>
        <a:lstStyle/>
        <a:p>
          <a:endParaRPr lang="it-IT"/>
        </a:p>
      </dgm:t>
    </dgm:pt>
    <dgm:pt modelId="{463FC05C-9056-465D-84BD-E99082EB880B}">
      <dgm:prSet phldrT="[Testo]"/>
      <dgm:spPr/>
      <dgm:t>
        <a:bodyPr/>
        <a:lstStyle/>
        <a:p>
          <a:r>
            <a:rPr lang="en-US" noProof="0" dirty="0" smtClean="0"/>
            <a:t>Researches</a:t>
          </a:r>
          <a:endParaRPr lang="en-US" noProof="0" dirty="0"/>
        </a:p>
      </dgm:t>
    </dgm:pt>
    <dgm:pt modelId="{7A9C4EEC-3C43-44C5-A021-EEB662744056}" type="parTrans" cxnId="{E76498D2-6C94-4CC3-8167-E84533424018}">
      <dgm:prSet/>
      <dgm:spPr/>
      <dgm:t>
        <a:bodyPr/>
        <a:lstStyle/>
        <a:p>
          <a:endParaRPr lang="it-IT"/>
        </a:p>
      </dgm:t>
    </dgm:pt>
    <dgm:pt modelId="{F509B2E0-2925-4220-9FC5-36914AAF060F}" type="sibTrans" cxnId="{E76498D2-6C94-4CC3-8167-E84533424018}">
      <dgm:prSet/>
      <dgm:spPr/>
      <dgm:t>
        <a:bodyPr/>
        <a:lstStyle/>
        <a:p>
          <a:endParaRPr lang="it-IT"/>
        </a:p>
      </dgm:t>
    </dgm:pt>
    <dgm:pt modelId="{3E372C8E-8C27-4114-A029-F06A9738ED57}">
      <dgm:prSet phldrT="[Testo]"/>
      <dgm:spPr/>
      <dgm:t>
        <a:bodyPr/>
        <a:lstStyle/>
        <a:p>
          <a:r>
            <a:rPr lang="en-US" b="1" dirty="0" smtClean="0"/>
            <a:t>Technologies end equipment for plant protection</a:t>
          </a:r>
          <a:endParaRPr lang="it-IT" b="1" dirty="0"/>
        </a:p>
      </dgm:t>
    </dgm:pt>
    <dgm:pt modelId="{622BAA54-ECD6-458E-BB98-CA8DA0783D7B}" type="parTrans" cxnId="{093850A7-4093-454A-88D2-2C2DF003C476}">
      <dgm:prSet/>
      <dgm:spPr/>
      <dgm:t>
        <a:bodyPr/>
        <a:lstStyle/>
        <a:p>
          <a:endParaRPr lang="it-IT"/>
        </a:p>
      </dgm:t>
    </dgm:pt>
    <dgm:pt modelId="{6C70C162-C1DC-42B0-A719-1A8A80A5D034}" type="sibTrans" cxnId="{093850A7-4093-454A-88D2-2C2DF003C476}">
      <dgm:prSet/>
      <dgm:spPr/>
      <dgm:t>
        <a:bodyPr/>
        <a:lstStyle/>
        <a:p>
          <a:endParaRPr lang="it-IT"/>
        </a:p>
      </dgm:t>
    </dgm:pt>
    <dgm:pt modelId="{87656843-FDD8-40AC-9DAA-F0C73DF23B9A}">
      <dgm:prSet phldrT="[Testo]"/>
      <dgm:spPr/>
      <dgm:t>
        <a:bodyPr/>
        <a:lstStyle/>
        <a:p>
          <a:pPr algn="l"/>
          <a:r>
            <a:rPr lang="en-US" smtClean="0"/>
            <a:t>TOPPS – Train Operators to Promote best management Practices and Sustainability (www.topps-life.org) </a:t>
          </a:r>
          <a:endParaRPr lang="it-IT" dirty="0"/>
        </a:p>
      </dgm:t>
    </dgm:pt>
    <dgm:pt modelId="{189D98AA-8FBC-4B43-9B86-4831B4710410}" type="parTrans" cxnId="{5E9F4AD6-3734-44DB-AF70-33B5EDCBCF24}">
      <dgm:prSet/>
      <dgm:spPr/>
      <dgm:t>
        <a:bodyPr/>
        <a:lstStyle/>
        <a:p>
          <a:endParaRPr lang="it-IT"/>
        </a:p>
      </dgm:t>
    </dgm:pt>
    <dgm:pt modelId="{A05AD501-7059-4954-9D04-46A12ABA779A}" type="sibTrans" cxnId="{5E9F4AD6-3734-44DB-AF70-33B5EDCBCF24}">
      <dgm:prSet/>
      <dgm:spPr/>
      <dgm:t>
        <a:bodyPr/>
        <a:lstStyle/>
        <a:p>
          <a:endParaRPr lang="it-IT"/>
        </a:p>
      </dgm:t>
    </dgm:pt>
    <dgm:pt modelId="{34F25860-3CE9-4922-AAAF-6F2A3C52AE00}">
      <dgm:prSet phldrT="[Testo]"/>
      <dgm:spPr/>
      <dgm:t>
        <a:bodyPr/>
        <a:lstStyle/>
        <a:p>
          <a:r>
            <a:rPr lang="en-US" noProof="0" dirty="0" smtClean="0"/>
            <a:t>Publications</a:t>
          </a:r>
          <a:endParaRPr lang="en-US" noProof="0" dirty="0"/>
        </a:p>
      </dgm:t>
    </dgm:pt>
    <dgm:pt modelId="{67E94BA9-27D0-4418-9620-B77150340EB0}" type="parTrans" cxnId="{40EDC8E6-1BF9-406E-B098-2C051CDD39B1}">
      <dgm:prSet/>
      <dgm:spPr/>
      <dgm:t>
        <a:bodyPr/>
        <a:lstStyle/>
        <a:p>
          <a:endParaRPr lang="it-IT"/>
        </a:p>
      </dgm:t>
    </dgm:pt>
    <dgm:pt modelId="{E9B6966C-3E38-474C-B1AA-DB331579E982}" type="sibTrans" cxnId="{40EDC8E6-1BF9-406E-B098-2C051CDD39B1}">
      <dgm:prSet/>
      <dgm:spPr/>
      <dgm:t>
        <a:bodyPr/>
        <a:lstStyle/>
        <a:p>
          <a:endParaRPr lang="it-IT"/>
        </a:p>
      </dgm:t>
    </dgm:pt>
    <dgm:pt modelId="{DA00243C-42FA-43B2-84AA-228C838190D4}">
      <dgm:prSet phldrT="[Testo]"/>
      <dgm:spPr/>
      <dgm:t>
        <a:bodyPr/>
        <a:lstStyle/>
        <a:p>
          <a:r>
            <a:rPr lang="it-IT" dirty="0" smtClean="0"/>
            <a:t>N° </a:t>
          </a:r>
          <a:r>
            <a:rPr lang="en-US" noProof="0" dirty="0" smtClean="0"/>
            <a:t>of publications with impact factor (2013-2017) </a:t>
          </a:r>
          <a:r>
            <a:rPr lang="it-IT" smtClean="0">
              <a:sym typeface="Wingdings" panose="05000000000000000000" pitchFamily="2" charset="2"/>
            </a:rPr>
            <a:t> 61</a:t>
          </a:r>
          <a:endParaRPr lang="it-IT" dirty="0"/>
        </a:p>
      </dgm:t>
    </dgm:pt>
    <dgm:pt modelId="{5EF82233-B6B3-4601-A349-C0E894F21150}" type="parTrans" cxnId="{4280321E-824B-4B54-BE71-564F398AF579}">
      <dgm:prSet/>
      <dgm:spPr/>
      <dgm:t>
        <a:bodyPr/>
        <a:lstStyle/>
        <a:p>
          <a:endParaRPr lang="it-IT"/>
        </a:p>
      </dgm:t>
    </dgm:pt>
    <dgm:pt modelId="{FF9BD6F4-320E-47FD-85C2-22A2B14F7E27}" type="sibTrans" cxnId="{4280321E-824B-4B54-BE71-564F398AF579}">
      <dgm:prSet/>
      <dgm:spPr/>
      <dgm:t>
        <a:bodyPr/>
        <a:lstStyle/>
        <a:p>
          <a:endParaRPr lang="it-IT"/>
        </a:p>
      </dgm:t>
    </dgm:pt>
    <dgm:pt modelId="{C49A0A57-51E9-4ABE-BBB2-1F27AC72AED5}">
      <dgm:prSet phldrT="[Testo]"/>
      <dgm:spPr/>
      <dgm:t>
        <a:bodyPr/>
        <a:lstStyle/>
        <a:p>
          <a:r>
            <a:rPr lang="it-IT" dirty="0" err="1" smtClean="0"/>
            <a:t>Contact</a:t>
          </a:r>
          <a:r>
            <a:rPr lang="it-IT" dirty="0" smtClean="0"/>
            <a:t>: </a:t>
          </a:r>
          <a:r>
            <a:rPr lang="it-IT" dirty="0" smtClean="0">
              <a:hlinkClick xmlns:r="http://schemas.openxmlformats.org/officeDocument/2006/relationships" r:id="rId1"/>
            </a:rPr>
            <a:t>paolo.balsari@unito.it</a:t>
          </a:r>
          <a:endParaRPr lang="it-IT" dirty="0"/>
        </a:p>
      </dgm:t>
    </dgm:pt>
    <dgm:pt modelId="{53D4F1DC-7F60-450B-9EB6-00F616571E56}" type="parTrans" cxnId="{02B4A528-76F6-4156-ABFF-258FE5C69760}">
      <dgm:prSet/>
      <dgm:spPr/>
      <dgm:t>
        <a:bodyPr/>
        <a:lstStyle/>
        <a:p>
          <a:endParaRPr lang="it-IT"/>
        </a:p>
      </dgm:t>
    </dgm:pt>
    <dgm:pt modelId="{EC3D7EDF-3C89-4021-83DC-C7D1305F91AE}" type="sibTrans" cxnId="{02B4A528-76F6-4156-ABFF-258FE5C69760}">
      <dgm:prSet/>
      <dgm:spPr/>
      <dgm:t>
        <a:bodyPr/>
        <a:lstStyle/>
        <a:p>
          <a:endParaRPr lang="it-IT"/>
        </a:p>
      </dgm:t>
    </dgm:pt>
    <dgm:pt modelId="{AEB9E1F5-6F52-45EE-8153-F46D9C08D5A5}">
      <dgm:prSet phldrT="[Testo]"/>
      <dgm:spPr/>
      <dgm:t>
        <a:bodyPr/>
        <a:lstStyle/>
        <a:p>
          <a:r>
            <a:rPr lang="en-US" noProof="0" dirty="0" smtClean="0"/>
            <a:t>Projects</a:t>
          </a:r>
          <a:endParaRPr lang="en-US" noProof="0" dirty="0"/>
        </a:p>
      </dgm:t>
    </dgm:pt>
    <dgm:pt modelId="{5446DC74-9F7C-4FC1-94B9-1B1939ED8EA6}" type="sibTrans" cxnId="{054DB38A-E13A-4100-9127-8DDEA6874D58}">
      <dgm:prSet/>
      <dgm:spPr/>
      <dgm:t>
        <a:bodyPr/>
        <a:lstStyle/>
        <a:p>
          <a:endParaRPr lang="it-IT"/>
        </a:p>
      </dgm:t>
    </dgm:pt>
    <dgm:pt modelId="{E5C9E454-E731-4F5C-89E3-1CD54EE27B34}" type="parTrans" cxnId="{054DB38A-E13A-4100-9127-8DDEA6874D58}">
      <dgm:prSet/>
      <dgm:spPr/>
      <dgm:t>
        <a:bodyPr/>
        <a:lstStyle/>
        <a:p>
          <a:endParaRPr lang="it-IT"/>
        </a:p>
      </dgm:t>
    </dgm:pt>
    <dgm:pt modelId="{5694B4B5-6E62-4605-8C88-66213A2D7CCE}">
      <dgm:prSet phldrT="[Testo]"/>
      <dgm:spPr/>
      <dgm:t>
        <a:bodyPr/>
        <a:lstStyle/>
        <a:p>
          <a:r>
            <a:rPr lang="en-US" b="1" dirty="0" smtClean="0"/>
            <a:t>Mechanization, work organization and operator safety in forestry</a:t>
          </a:r>
          <a:endParaRPr lang="it-IT" b="1" dirty="0"/>
        </a:p>
      </dgm:t>
    </dgm:pt>
    <dgm:pt modelId="{DB4ACB72-59E7-49A4-BE4D-3B9356570EDE}" type="parTrans" cxnId="{7A1BFFED-D6CD-4D3E-9D8C-AE3AAE1E1092}">
      <dgm:prSet/>
      <dgm:spPr/>
      <dgm:t>
        <a:bodyPr/>
        <a:lstStyle/>
        <a:p>
          <a:endParaRPr lang="en-GB"/>
        </a:p>
      </dgm:t>
    </dgm:pt>
    <dgm:pt modelId="{838E693A-A4EB-4988-A4EA-BAA5690518CE}" type="sibTrans" cxnId="{7A1BFFED-D6CD-4D3E-9D8C-AE3AAE1E1092}">
      <dgm:prSet/>
      <dgm:spPr/>
      <dgm:t>
        <a:bodyPr/>
        <a:lstStyle/>
        <a:p>
          <a:endParaRPr lang="en-GB"/>
        </a:p>
      </dgm:t>
    </dgm:pt>
    <dgm:pt modelId="{8A7B8F4F-C131-44B2-8E3B-3CDDD3E02F39}">
      <dgm:prSet/>
      <dgm:spPr/>
      <dgm:t>
        <a:bodyPr/>
        <a:lstStyle/>
        <a:p>
          <a:r>
            <a:rPr lang="it-IT" smtClean="0"/>
            <a:t>ISAFRUIT (www.isafruit.org)</a:t>
          </a:r>
        </a:p>
      </dgm:t>
    </dgm:pt>
    <dgm:pt modelId="{2F87E2FC-2B48-41E3-8B84-3F3F37B67339}" type="parTrans" cxnId="{93AE6832-9E02-43C3-A721-F6459CDDCB50}">
      <dgm:prSet/>
      <dgm:spPr/>
      <dgm:t>
        <a:bodyPr/>
        <a:lstStyle/>
        <a:p>
          <a:endParaRPr lang="it-IT"/>
        </a:p>
      </dgm:t>
    </dgm:pt>
    <dgm:pt modelId="{D4387F79-443F-4C27-8539-940A498BBC33}" type="sibTrans" cxnId="{93AE6832-9E02-43C3-A721-F6459CDDCB50}">
      <dgm:prSet/>
      <dgm:spPr/>
      <dgm:t>
        <a:bodyPr/>
        <a:lstStyle/>
        <a:p>
          <a:endParaRPr lang="it-IT"/>
        </a:p>
      </dgm:t>
    </dgm:pt>
    <dgm:pt modelId="{43DC5169-9005-467B-AFC5-AFB711DD5705}">
      <dgm:prSet/>
      <dgm:spPr/>
      <dgm:t>
        <a:bodyPr/>
        <a:lstStyle/>
        <a:p>
          <a:r>
            <a:rPr lang="it-IT" smtClean="0"/>
            <a:t>BTSF - Better Training for Safer Food – (www.foodinfo-europe.com/training-programs/pae)</a:t>
          </a:r>
        </a:p>
      </dgm:t>
    </dgm:pt>
    <dgm:pt modelId="{69A9A9E8-A961-430C-BB4B-BA044611757A}" type="parTrans" cxnId="{969A7E5F-7CB6-43C1-8939-62616AF81A71}">
      <dgm:prSet/>
      <dgm:spPr/>
      <dgm:t>
        <a:bodyPr/>
        <a:lstStyle/>
        <a:p>
          <a:endParaRPr lang="it-IT"/>
        </a:p>
      </dgm:t>
    </dgm:pt>
    <dgm:pt modelId="{622D3C84-11FB-4D61-999C-EAAEAE14FABB}" type="sibTrans" cxnId="{969A7E5F-7CB6-43C1-8939-62616AF81A71}">
      <dgm:prSet/>
      <dgm:spPr/>
      <dgm:t>
        <a:bodyPr/>
        <a:lstStyle/>
        <a:p>
          <a:endParaRPr lang="it-IT"/>
        </a:p>
      </dgm:t>
    </dgm:pt>
    <dgm:pt modelId="{C073E52D-07D7-4FC3-882B-45B95CCFFB14}">
      <dgm:prSet phldrT="[Testo]"/>
      <dgm:spPr/>
      <dgm:t>
        <a:bodyPr/>
        <a:lstStyle/>
        <a:p>
          <a:r>
            <a:rPr lang="it-IT" dirty="0" err="1" smtClean="0"/>
            <a:t>Contact</a:t>
          </a:r>
          <a:r>
            <a:rPr lang="it-IT" dirty="0" smtClean="0"/>
            <a:t>: </a:t>
          </a:r>
          <a:r>
            <a:rPr lang="it-IT" dirty="0" smtClean="0">
              <a:hlinkClick xmlns:r="http://schemas.openxmlformats.org/officeDocument/2006/relationships" r:id="rId2"/>
            </a:rPr>
            <a:t>angela.calvo@unito.it</a:t>
          </a:r>
          <a:endParaRPr lang="it-IT" dirty="0"/>
        </a:p>
      </dgm:t>
    </dgm:pt>
    <dgm:pt modelId="{A92DB9AB-AAE2-4DDA-B93E-FA96550475AD}" type="parTrans" cxnId="{DEF582B0-D28A-429D-AAF0-82545B54C741}">
      <dgm:prSet/>
      <dgm:spPr/>
      <dgm:t>
        <a:bodyPr/>
        <a:lstStyle/>
        <a:p>
          <a:endParaRPr lang="en-GB"/>
        </a:p>
      </dgm:t>
    </dgm:pt>
    <dgm:pt modelId="{740D1099-9CE9-416F-83EF-791E0E800B7E}" type="sibTrans" cxnId="{DEF582B0-D28A-429D-AAF0-82545B54C741}">
      <dgm:prSet/>
      <dgm:spPr/>
      <dgm:t>
        <a:bodyPr/>
        <a:lstStyle/>
        <a:p>
          <a:endParaRPr lang="en-GB"/>
        </a:p>
      </dgm:t>
    </dgm:pt>
    <dgm:pt modelId="{6106A156-804C-4EF2-8CBE-9CD140DC41D8}">
      <dgm:prSet/>
      <dgm:spPr/>
      <dgm:t>
        <a:bodyPr/>
        <a:lstStyle/>
        <a:p>
          <a:r>
            <a:rPr lang="en-US" smtClean="0"/>
            <a:t>Forestry workers exposure at the vibration: evaluation of the EU Directive 2002/44</a:t>
          </a:r>
          <a:endParaRPr lang="it-IT" smtClean="0"/>
        </a:p>
      </dgm:t>
    </dgm:pt>
    <dgm:pt modelId="{45C2408F-DBB1-40A2-BB71-7323B6FB750E}" type="parTrans" cxnId="{A386C0EB-F707-468A-B7B1-BDD91311A8C9}">
      <dgm:prSet/>
      <dgm:spPr/>
      <dgm:t>
        <a:bodyPr/>
        <a:lstStyle/>
        <a:p>
          <a:endParaRPr lang="it-IT"/>
        </a:p>
      </dgm:t>
    </dgm:pt>
    <dgm:pt modelId="{C1FD8729-5C08-4EB3-835B-BD260A8960B7}" type="sibTrans" cxnId="{A386C0EB-F707-468A-B7B1-BDD91311A8C9}">
      <dgm:prSet/>
      <dgm:spPr/>
      <dgm:t>
        <a:bodyPr/>
        <a:lstStyle/>
        <a:p>
          <a:endParaRPr lang="it-IT"/>
        </a:p>
      </dgm:t>
    </dgm:pt>
    <dgm:pt modelId="{D1EF4323-28A8-4549-96AE-F45CF2988F12}">
      <dgm:prSet/>
      <dgm:spPr/>
      <dgm:t>
        <a:bodyPr/>
        <a:lstStyle/>
        <a:p>
          <a:endParaRPr lang="it-IT" smtClean="0"/>
        </a:p>
      </dgm:t>
    </dgm:pt>
    <dgm:pt modelId="{4E1FD8D8-D92F-4A75-B9C0-D5A92567EC0F}" type="parTrans" cxnId="{949534CC-68C5-4DBF-B2DD-E0F5E9EB4B4D}">
      <dgm:prSet/>
      <dgm:spPr/>
      <dgm:t>
        <a:bodyPr/>
        <a:lstStyle/>
        <a:p>
          <a:endParaRPr lang="it-IT"/>
        </a:p>
      </dgm:t>
    </dgm:pt>
    <dgm:pt modelId="{4D83969D-F399-471D-B619-E172D05AA5BB}" type="sibTrans" cxnId="{949534CC-68C5-4DBF-B2DD-E0F5E9EB4B4D}">
      <dgm:prSet/>
      <dgm:spPr/>
      <dgm:t>
        <a:bodyPr/>
        <a:lstStyle/>
        <a:p>
          <a:endParaRPr lang="it-IT"/>
        </a:p>
      </dgm:t>
    </dgm:pt>
    <dgm:pt modelId="{93375174-8660-4E29-A5D0-998C2012A13F}">
      <dgm:prSet phldrT="[Testo]"/>
      <dgm:spPr/>
      <dgm:t>
        <a:bodyPr/>
        <a:lstStyle/>
        <a:p>
          <a:r>
            <a:rPr lang="it-IT" b="1" dirty="0" smtClean="0"/>
            <a:t>Agro-</a:t>
          </a:r>
          <a:r>
            <a:rPr lang="it-IT" b="1" dirty="0" err="1" smtClean="0"/>
            <a:t>zootechnical</a:t>
          </a:r>
          <a:r>
            <a:rPr lang="it-IT" b="1" dirty="0" smtClean="0"/>
            <a:t> </a:t>
          </a:r>
          <a:r>
            <a:rPr lang="it-IT" b="1" dirty="0" err="1" smtClean="0"/>
            <a:t>biomass</a:t>
          </a:r>
          <a:r>
            <a:rPr lang="it-IT" b="1" dirty="0" smtClean="0"/>
            <a:t> management</a:t>
          </a:r>
          <a:endParaRPr lang="it-IT" b="1" dirty="0"/>
        </a:p>
      </dgm:t>
    </dgm:pt>
    <dgm:pt modelId="{BA668908-F24A-4306-AD73-C5AB4C5862E7}" type="parTrans" cxnId="{DC41ECDE-0667-48E9-9ED7-69414DAB8758}">
      <dgm:prSet/>
      <dgm:spPr/>
      <dgm:t>
        <a:bodyPr/>
        <a:lstStyle/>
        <a:p>
          <a:endParaRPr lang="en-GB"/>
        </a:p>
      </dgm:t>
    </dgm:pt>
    <dgm:pt modelId="{E1FC3DB9-3B0F-4851-80DF-4F5B952DAEDB}" type="sibTrans" cxnId="{DC41ECDE-0667-48E9-9ED7-69414DAB8758}">
      <dgm:prSet/>
      <dgm:spPr/>
      <dgm:t>
        <a:bodyPr/>
        <a:lstStyle/>
        <a:p>
          <a:endParaRPr lang="en-GB"/>
        </a:p>
      </dgm:t>
    </dgm:pt>
    <dgm:pt modelId="{65F765DF-9E67-42E3-8174-605A6C2758BD}">
      <dgm:prSet phldrT="[Testo]"/>
      <dgm:spPr/>
      <dgm:t>
        <a:bodyPr/>
        <a:lstStyle/>
        <a:p>
          <a:r>
            <a:rPr lang="it-IT" dirty="0" err="1" smtClean="0"/>
            <a:t>Contact</a:t>
          </a:r>
          <a:r>
            <a:rPr lang="it-IT" dirty="0" smtClean="0"/>
            <a:t>: </a:t>
          </a:r>
          <a:r>
            <a:rPr lang="it-IT" dirty="0" smtClean="0">
              <a:hlinkClick xmlns:r="http://schemas.openxmlformats.org/officeDocument/2006/relationships" r:id="rId3"/>
            </a:rPr>
            <a:t>fabrizio.gioelli@unito.it</a:t>
          </a:r>
          <a:endParaRPr lang="it-IT" dirty="0"/>
        </a:p>
      </dgm:t>
    </dgm:pt>
    <dgm:pt modelId="{771C1277-4A65-4CAA-8D3B-279FC056D595}" type="parTrans" cxnId="{7EEE7640-1B97-4DDE-9153-4BA90BE80377}">
      <dgm:prSet/>
      <dgm:spPr/>
      <dgm:t>
        <a:bodyPr/>
        <a:lstStyle/>
        <a:p>
          <a:endParaRPr lang="en-GB"/>
        </a:p>
      </dgm:t>
    </dgm:pt>
    <dgm:pt modelId="{E3773EAB-539E-42C6-9D45-5CF544F17256}" type="sibTrans" cxnId="{7EEE7640-1B97-4DDE-9153-4BA90BE80377}">
      <dgm:prSet/>
      <dgm:spPr/>
      <dgm:t>
        <a:bodyPr/>
        <a:lstStyle/>
        <a:p>
          <a:endParaRPr lang="en-GB"/>
        </a:p>
      </dgm:t>
    </dgm:pt>
    <dgm:pt modelId="{40AB4C42-FE02-4F60-A386-D1739C296E65}">
      <dgm:prSet/>
      <dgm:spPr/>
      <dgm:t>
        <a:bodyPr/>
        <a:lstStyle/>
        <a:p>
          <a:r>
            <a:rPr lang="en-US" smtClean="0"/>
            <a:t>Recovery and Use of Nutrients, Energy and Organic Matter from Animal Waste (ReUseWaste). Marie Curie Initial Training Network project. Funded within the EU 7th Framework Program. Contract n° 289887. www.reusewaste.eu </a:t>
          </a:r>
          <a:endParaRPr lang="it-IT" smtClean="0"/>
        </a:p>
      </dgm:t>
    </dgm:pt>
    <dgm:pt modelId="{79564703-2038-4B9F-ABF4-CE67B1BB4978}" type="parTrans" cxnId="{CC0D3EA7-99EE-4D6F-B9DD-86543175EDD3}">
      <dgm:prSet/>
      <dgm:spPr/>
      <dgm:t>
        <a:bodyPr/>
        <a:lstStyle/>
        <a:p>
          <a:endParaRPr lang="en-GB"/>
        </a:p>
      </dgm:t>
    </dgm:pt>
    <dgm:pt modelId="{FF61AE6E-DC2B-4BD6-924F-FC7F98141EAF}" type="sibTrans" cxnId="{CC0D3EA7-99EE-4D6F-B9DD-86543175EDD3}">
      <dgm:prSet/>
      <dgm:spPr/>
      <dgm:t>
        <a:bodyPr/>
        <a:lstStyle/>
        <a:p>
          <a:endParaRPr lang="en-GB"/>
        </a:p>
      </dgm:t>
    </dgm:pt>
    <dgm:pt modelId="{0B136D53-A4D5-4057-BAE2-23AACAD4828B}">
      <dgm:prSet/>
      <dgm:spPr/>
      <dgm:t>
        <a:bodyPr/>
        <a:lstStyle/>
        <a:p>
          <a:r>
            <a:rPr lang="en-US" smtClean="0"/>
            <a:t>OPTImised nitrogen MAnagement from Livestock production in Alto Adige (Life-OPTIMAL), Life 12/ENV/IT/0000671, http://www.biogas-wipptal.it/it/life-optimal-2012.html</a:t>
          </a:r>
          <a:endParaRPr lang="it-IT" smtClean="0"/>
        </a:p>
      </dgm:t>
    </dgm:pt>
    <dgm:pt modelId="{8DCAEAE6-9421-4BE3-B24F-76980D5AF30F}" type="parTrans" cxnId="{B24ADDCE-5C07-4FF8-BE99-97C451C8FE2A}">
      <dgm:prSet/>
      <dgm:spPr/>
      <dgm:t>
        <a:bodyPr/>
        <a:lstStyle/>
        <a:p>
          <a:endParaRPr lang="it-IT"/>
        </a:p>
      </dgm:t>
    </dgm:pt>
    <dgm:pt modelId="{E9E289CA-9198-4F95-98BC-989F57D49189}" type="sibTrans" cxnId="{B24ADDCE-5C07-4FF8-BE99-97C451C8FE2A}">
      <dgm:prSet/>
      <dgm:spPr/>
      <dgm:t>
        <a:bodyPr/>
        <a:lstStyle/>
        <a:p>
          <a:endParaRPr lang="it-IT"/>
        </a:p>
      </dgm:t>
    </dgm:pt>
    <dgm:pt modelId="{1F9CAD5F-ACD2-4CFB-A48D-5F478454E4BD}">
      <dgm:prSet/>
      <dgm:spPr/>
      <dgm:t>
        <a:bodyPr/>
        <a:lstStyle/>
        <a:p>
          <a:r>
            <a:rPr lang="en-US" smtClean="0"/>
            <a:t>European Biogas Initiative to improve the yield of biogas plants (EU-Agrobiogas). Funded within the EU 6th Framework Program. Contract n° 019884. http://www.rtd-services.com/euagrobiogas/</a:t>
          </a:r>
          <a:endParaRPr lang="it-IT" smtClean="0"/>
        </a:p>
      </dgm:t>
    </dgm:pt>
    <dgm:pt modelId="{A2F9DD0B-3277-41CA-A5F4-7F98D1B15514}" type="parTrans" cxnId="{5E387B3A-1A21-4C44-B6E8-BE6F86D10977}">
      <dgm:prSet/>
      <dgm:spPr/>
      <dgm:t>
        <a:bodyPr/>
        <a:lstStyle/>
        <a:p>
          <a:endParaRPr lang="it-IT"/>
        </a:p>
      </dgm:t>
    </dgm:pt>
    <dgm:pt modelId="{B47C282A-2773-4C21-B2A9-794D3CD789F7}" type="sibTrans" cxnId="{5E387B3A-1A21-4C44-B6E8-BE6F86D10977}">
      <dgm:prSet/>
      <dgm:spPr/>
      <dgm:t>
        <a:bodyPr/>
        <a:lstStyle/>
        <a:p>
          <a:endParaRPr lang="it-IT"/>
        </a:p>
      </dgm:t>
    </dgm:pt>
    <dgm:pt modelId="{CABABACA-8BE5-4FA8-ADD0-01CC3CF01363}">
      <dgm:prSet/>
      <dgm:spPr/>
      <dgm:t>
        <a:bodyPr/>
        <a:lstStyle/>
        <a:p>
          <a:r>
            <a:rPr lang="en-US" smtClean="0"/>
            <a:t>Multi-regional Solutions to improve the Environmental and Economic Sustainability of PIG manure management in the Regions of the Po and Veneto basin (AGER-SEESPIG) (Funded by the Fondazione AGER-Agroalimentare e Ricerca). www.seespig.unimi.it</a:t>
          </a:r>
          <a:endParaRPr lang="it-IT" smtClean="0"/>
        </a:p>
      </dgm:t>
    </dgm:pt>
    <dgm:pt modelId="{6DD5B30F-DA02-4E82-BF47-93BF66358D3C}" type="parTrans" cxnId="{23B30A99-7DCD-4BE5-A0D2-6EBBCDB78630}">
      <dgm:prSet/>
      <dgm:spPr/>
      <dgm:t>
        <a:bodyPr/>
        <a:lstStyle/>
        <a:p>
          <a:endParaRPr lang="it-IT"/>
        </a:p>
      </dgm:t>
    </dgm:pt>
    <dgm:pt modelId="{83E24FC5-7351-484C-B435-876E2DF0995E}" type="sibTrans" cxnId="{23B30A99-7DCD-4BE5-A0D2-6EBBCDB78630}">
      <dgm:prSet/>
      <dgm:spPr/>
      <dgm:t>
        <a:bodyPr/>
        <a:lstStyle/>
        <a:p>
          <a:endParaRPr lang="it-IT"/>
        </a:p>
      </dgm:t>
    </dgm:pt>
    <dgm:pt modelId="{C25ADC3A-0F55-4939-8853-9A873F20B9B1}" type="pres">
      <dgm:prSet presAssocID="{C77E57FC-A97D-4B24-90FB-D6BF070354EC}" presName="linear" presStyleCnt="0">
        <dgm:presLayoutVars>
          <dgm:dir/>
          <dgm:animLvl val="lvl"/>
          <dgm:resizeHandles val="exact"/>
        </dgm:presLayoutVars>
      </dgm:prSet>
      <dgm:spPr/>
      <dgm:t>
        <a:bodyPr/>
        <a:lstStyle/>
        <a:p>
          <a:endParaRPr lang="it-IT"/>
        </a:p>
      </dgm:t>
    </dgm:pt>
    <dgm:pt modelId="{6C38B4B3-FFB8-487E-9F61-5FAC0618EB47}" type="pres">
      <dgm:prSet presAssocID="{463FC05C-9056-465D-84BD-E99082EB880B}" presName="parentLin" presStyleCnt="0"/>
      <dgm:spPr/>
    </dgm:pt>
    <dgm:pt modelId="{EF686C33-B4B8-41CB-AC3B-A9F64ABEF308}" type="pres">
      <dgm:prSet presAssocID="{463FC05C-9056-465D-84BD-E99082EB880B}" presName="parentLeftMargin" presStyleLbl="node1" presStyleIdx="0" presStyleCnt="3"/>
      <dgm:spPr/>
      <dgm:t>
        <a:bodyPr/>
        <a:lstStyle/>
        <a:p>
          <a:endParaRPr lang="it-IT"/>
        </a:p>
      </dgm:t>
    </dgm:pt>
    <dgm:pt modelId="{58A6E65F-846E-4F95-9585-89DDE6BA2019}" type="pres">
      <dgm:prSet presAssocID="{463FC05C-9056-465D-84BD-E99082EB880B}" presName="parentText" presStyleLbl="node1" presStyleIdx="0" presStyleCnt="3">
        <dgm:presLayoutVars>
          <dgm:chMax val="0"/>
          <dgm:bulletEnabled val="1"/>
        </dgm:presLayoutVars>
      </dgm:prSet>
      <dgm:spPr/>
      <dgm:t>
        <a:bodyPr/>
        <a:lstStyle/>
        <a:p>
          <a:endParaRPr lang="it-IT"/>
        </a:p>
      </dgm:t>
    </dgm:pt>
    <dgm:pt modelId="{B030DC14-41A3-4AD2-AAEF-D85721B0ECA7}" type="pres">
      <dgm:prSet presAssocID="{463FC05C-9056-465D-84BD-E99082EB880B}" presName="negativeSpace" presStyleCnt="0"/>
      <dgm:spPr/>
    </dgm:pt>
    <dgm:pt modelId="{7795A9A2-8797-408E-B851-4C22C2617CF6}" type="pres">
      <dgm:prSet presAssocID="{463FC05C-9056-465D-84BD-E99082EB880B}" presName="childText" presStyleLbl="conFgAcc1" presStyleIdx="0" presStyleCnt="3">
        <dgm:presLayoutVars>
          <dgm:bulletEnabled val="1"/>
        </dgm:presLayoutVars>
      </dgm:prSet>
      <dgm:spPr/>
      <dgm:t>
        <a:bodyPr/>
        <a:lstStyle/>
        <a:p>
          <a:endParaRPr lang="it-IT"/>
        </a:p>
      </dgm:t>
    </dgm:pt>
    <dgm:pt modelId="{5074D026-A491-4E3F-9993-0015BFF43A53}" type="pres">
      <dgm:prSet presAssocID="{F509B2E0-2925-4220-9FC5-36914AAF060F}" presName="spaceBetweenRectangles" presStyleCnt="0"/>
      <dgm:spPr/>
    </dgm:pt>
    <dgm:pt modelId="{2889F4B7-6B71-4E60-AC80-62B3CEC38D8E}" type="pres">
      <dgm:prSet presAssocID="{AEB9E1F5-6F52-45EE-8153-F46D9C08D5A5}" presName="parentLin" presStyleCnt="0"/>
      <dgm:spPr/>
    </dgm:pt>
    <dgm:pt modelId="{C86C3390-4D8B-4F34-9AFA-CA154FD20A5A}" type="pres">
      <dgm:prSet presAssocID="{AEB9E1F5-6F52-45EE-8153-F46D9C08D5A5}" presName="parentLeftMargin" presStyleLbl="node1" presStyleIdx="0" presStyleCnt="3"/>
      <dgm:spPr/>
      <dgm:t>
        <a:bodyPr/>
        <a:lstStyle/>
        <a:p>
          <a:endParaRPr lang="it-IT"/>
        </a:p>
      </dgm:t>
    </dgm:pt>
    <dgm:pt modelId="{CE73EB1D-9129-42AF-800D-836068F7C113}" type="pres">
      <dgm:prSet presAssocID="{AEB9E1F5-6F52-45EE-8153-F46D9C08D5A5}" presName="parentText" presStyleLbl="node1" presStyleIdx="1" presStyleCnt="3">
        <dgm:presLayoutVars>
          <dgm:chMax val="0"/>
          <dgm:bulletEnabled val="1"/>
        </dgm:presLayoutVars>
      </dgm:prSet>
      <dgm:spPr/>
      <dgm:t>
        <a:bodyPr/>
        <a:lstStyle/>
        <a:p>
          <a:endParaRPr lang="it-IT"/>
        </a:p>
      </dgm:t>
    </dgm:pt>
    <dgm:pt modelId="{495DC168-169C-428F-8DD2-EAB48D25D212}" type="pres">
      <dgm:prSet presAssocID="{AEB9E1F5-6F52-45EE-8153-F46D9C08D5A5}" presName="negativeSpace" presStyleCnt="0"/>
      <dgm:spPr/>
    </dgm:pt>
    <dgm:pt modelId="{148FE2B8-D6A2-4141-9422-152D1BA2E6FD}" type="pres">
      <dgm:prSet presAssocID="{AEB9E1F5-6F52-45EE-8153-F46D9C08D5A5}" presName="childText" presStyleLbl="conFgAcc1" presStyleIdx="1" presStyleCnt="3" custScaleX="100000">
        <dgm:presLayoutVars>
          <dgm:bulletEnabled val="1"/>
        </dgm:presLayoutVars>
      </dgm:prSet>
      <dgm:spPr/>
      <dgm:t>
        <a:bodyPr/>
        <a:lstStyle/>
        <a:p>
          <a:endParaRPr lang="it-IT"/>
        </a:p>
      </dgm:t>
    </dgm:pt>
    <dgm:pt modelId="{91E10072-22FE-4DF7-A396-612D903DB087}" type="pres">
      <dgm:prSet presAssocID="{5446DC74-9F7C-4FC1-94B9-1B1939ED8EA6}" presName="spaceBetweenRectangles" presStyleCnt="0"/>
      <dgm:spPr/>
    </dgm:pt>
    <dgm:pt modelId="{31FC1A6E-3715-4604-BD8B-D1270037678A}" type="pres">
      <dgm:prSet presAssocID="{34F25860-3CE9-4922-AAAF-6F2A3C52AE00}" presName="parentLin" presStyleCnt="0"/>
      <dgm:spPr/>
    </dgm:pt>
    <dgm:pt modelId="{C3056BD7-3733-442B-BD5A-D6DF25DB7505}" type="pres">
      <dgm:prSet presAssocID="{34F25860-3CE9-4922-AAAF-6F2A3C52AE00}" presName="parentLeftMargin" presStyleLbl="node1" presStyleIdx="1" presStyleCnt="3"/>
      <dgm:spPr/>
      <dgm:t>
        <a:bodyPr/>
        <a:lstStyle/>
        <a:p>
          <a:endParaRPr lang="it-IT"/>
        </a:p>
      </dgm:t>
    </dgm:pt>
    <dgm:pt modelId="{6981E0D3-78BD-48C5-9C6F-CA936E6D4C07}" type="pres">
      <dgm:prSet presAssocID="{34F25860-3CE9-4922-AAAF-6F2A3C52AE00}" presName="parentText" presStyleLbl="node1" presStyleIdx="2" presStyleCnt="3">
        <dgm:presLayoutVars>
          <dgm:chMax val="0"/>
          <dgm:bulletEnabled val="1"/>
        </dgm:presLayoutVars>
      </dgm:prSet>
      <dgm:spPr/>
      <dgm:t>
        <a:bodyPr/>
        <a:lstStyle/>
        <a:p>
          <a:endParaRPr lang="it-IT"/>
        </a:p>
      </dgm:t>
    </dgm:pt>
    <dgm:pt modelId="{3EBB22E4-50F1-4A92-BB83-D3BF48E57F7C}" type="pres">
      <dgm:prSet presAssocID="{34F25860-3CE9-4922-AAAF-6F2A3C52AE00}" presName="negativeSpace" presStyleCnt="0"/>
      <dgm:spPr/>
    </dgm:pt>
    <dgm:pt modelId="{93505C6B-9538-4624-9A9E-2217FF15AEBA}" type="pres">
      <dgm:prSet presAssocID="{34F25860-3CE9-4922-AAAF-6F2A3C52AE00}" presName="childText" presStyleLbl="conFgAcc1" presStyleIdx="2" presStyleCnt="3">
        <dgm:presLayoutVars>
          <dgm:bulletEnabled val="1"/>
        </dgm:presLayoutVars>
      </dgm:prSet>
      <dgm:spPr/>
      <dgm:t>
        <a:bodyPr/>
        <a:lstStyle/>
        <a:p>
          <a:endParaRPr lang="it-IT"/>
        </a:p>
      </dgm:t>
    </dgm:pt>
  </dgm:ptLst>
  <dgm:cxnLst>
    <dgm:cxn modelId="{4280321E-824B-4B54-BE71-564F398AF579}" srcId="{34F25860-3CE9-4922-AAAF-6F2A3C52AE00}" destId="{DA00243C-42FA-43B2-84AA-228C838190D4}" srcOrd="0" destOrd="0" parTransId="{5EF82233-B6B3-4601-A349-C0E894F21150}" sibTransId="{FF9BD6F4-320E-47FD-85C2-22A2B14F7E27}"/>
    <dgm:cxn modelId="{39BDB53E-FB8E-4912-BE26-1B65B442BE39}" type="presOf" srcId="{5694B4B5-6E62-4605-8C88-66213A2D7CCE}" destId="{7795A9A2-8797-408E-B851-4C22C2617CF6}" srcOrd="0" destOrd="2" presId="urn:microsoft.com/office/officeart/2005/8/layout/list1"/>
    <dgm:cxn modelId="{FD643A4B-43D8-4F99-9311-94BD841CCCC3}" type="presOf" srcId="{AEB9E1F5-6F52-45EE-8153-F46D9C08D5A5}" destId="{CE73EB1D-9129-42AF-800D-836068F7C113}" srcOrd="1" destOrd="0" presId="urn:microsoft.com/office/officeart/2005/8/layout/list1"/>
    <dgm:cxn modelId="{CC0D3EA7-99EE-4D6F-B9DD-86543175EDD3}" srcId="{AEB9E1F5-6F52-45EE-8153-F46D9C08D5A5}" destId="{40AB4C42-FE02-4F60-A386-D1739C296E65}" srcOrd="4" destOrd="0" parTransId="{79564703-2038-4B9F-ABF4-CE67B1BB4978}" sibTransId="{FF61AE6E-DC2B-4BD6-924F-FC7F98141EAF}"/>
    <dgm:cxn modelId="{93AE6832-9E02-43C3-A721-F6459CDDCB50}" srcId="{AEB9E1F5-6F52-45EE-8153-F46D9C08D5A5}" destId="{8A7B8F4F-C131-44B2-8E3B-3CDDD3E02F39}" srcOrd="1" destOrd="0" parTransId="{2F87E2FC-2B48-41E3-8B84-3F3F37B67339}" sibTransId="{D4387F79-443F-4C27-8539-940A498BBC33}"/>
    <dgm:cxn modelId="{0438037A-13FE-482E-98ED-90711A60A30A}" type="presOf" srcId="{34F25860-3CE9-4922-AAAF-6F2A3C52AE00}" destId="{C3056BD7-3733-442B-BD5A-D6DF25DB7505}" srcOrd="0" destOrd="0" presId="urn:microsoft.com/office/officeart/2005/8/layout/list1"/>
    <dgm:cxn modelId="{D261E2BD-4E8C-42CE-B375-187672D17B5C}" type="presOf" srcId="{43DC5169-9005-467B-AFC5-AFB711DD5705}" destId="{148FE2B8-D6A2-4141-9422-152D1BA2E6FD}" srcOrd="0" destOrd="2" presId="urn:microsoft.com/office/officeart/2005/8/layout/list1"/>
    <dgm:cxn modelId="{C0FB3E12-E8C6-4FDB-ACA6-80FA20A12F03}" type="presOf" srcId="{1F9CAD5F-ACD2-4CFB-A48D-5F478454E4BD}" destId="{148FE2B8-D6A2-4141-9422-152D1BA2E6FD}" srcOrd="0" destOrd="6" presId="urn:microsoft.com/office/officeart/2005/8/layout/list1"/>
    <dgm:cxn modelId="{38DA8727-3952-4BB9-9336-F6C0E6814A70}" type="presOf" srcId="{3E372C8E-8C27-4114-A029-F06A9738ED57}" destId="{7795A9A2-8797-408E-B851-4C22C2617CF6}" srcOrd="0" destOrd="0" presId="urn:microsoft.com/office/officeart/2005/8/layout/list1"/>
    <dgm:cxn modelId="{B24ADDCE-5C07-4FF8-BE99-97C451C8FE2A}" srcId="{AEB9E1F5-6F52-45EE-8153-F46D9C08D5A5}" destId="{0B136D53-A4D5-4057-BAE2-23AACAD4828B}" srcOrd="5" destOrd="0" parTransId="{8DCAEAE6-9421-4BE3-B24F-76980D5AF30F}" sibTransId="{E9E289CA-9198-4F95-98BC-989F57D49189}"/>
    <dgm:cxn modelId="{5E9F4AD6-3734-44DB-AF70-33B5EDCBCF24}" srcId="{AEB9E1F5-6F52-45EE-8153-F46D9C08D5A5}" destId="{87656843-FDD8-40AC-9DAA-F0C73DF23B9A}" srcOrd="0" destOrd="0" parTransId="{189D98AA-8FBC-4B43-9B86-4831B4710410}" sibTransId="{A05AD501-7059-4954-9D04-46A12ABA779A}"/>
    <dgm:cxn modelId="{518C30E3-E877-4BA3-9B39-9FEA3461EED4}" type="presOf" srcId="{40AB4C42-FE02-4F60-A386-D1739C296E65}" destId="{148FE2B8-D6A2-4141-9422-152D1BA2E6FD}" srcOrd="0" destOrd="4" presId="urn:microsoft.com/office/officeart/2005/8/layout/list1"/>
    <dgm:cxn modelId="{7EEE7640-1B97-4DDE-9153-4BA90BE80377}" srcId="{93375174-8660-4E29-A5D0-998C2012A13F}" destId="{65F765DF-9E67-42E3-8174-605A6C2758BD}" srcOrd="0" destOrd="0" parTransId="{771C1277-4A65-4CAA-8D3B-279FC056D595}" sibTransId="{E3773EAB-539E-42C6-9D45-5CF544F17256}"/>
    <dgm:cxn modelId="{A0C7CF3E-2083-4ED9-B325-1B093712BCA1}" type="presOf" srcId="{463FC05C-9056-465D-84BD-E99082EB880B}" destId="{58A6E65F-846E-4F95-9585-89DDE6BA2019}" srcOrd="1" destOrd="0" presId="urn:microsoft.com/office/officeart/2005/8/layout/list1"/>
    <dgm:cxn modelId="{23B30A99-7DCD-4BE5-A0D2-6EBBCDB78630}" srcId="{AEB9E1F5-6F52-45EE-8153-F46D9C08D5A5}" destId="{CABABACA-8BE5-4FA8-ADD0-01CC3CF01363}" srcOrd="7" destOrd="0" parTransId="{6DD5B30F-DA02-4E82-BF47-93BF66358D3C}" sibTransId="{83E24FC5-7351-484C-B435-876E2DF0995E}"/>
    <dgm:cxn modelId="{C050DCCE-D520-43D0-ACF1-C85E8FC47B6A}" type="presOf" srcId="{87656843-FDD8-40AC-9DAA-F0C73DF23B9A}" destId="{148FE2B8-D6A2-4141-9422-152D1BA2E6FD}" srcOrd="0" destOrd="0" presId="urn:microsoft.com/office/officeart/2005/8/layout/list1"/>
    <dgm:cxn modelId="{80EB8BC2-E4B8-41F7-BDFF-9A9BFB82BD6E}" type="presOf" srcId="{93375174-8660-4E29-A5D0-998C2012A13F}" destId="{7795A9A2-8797-408E-B851-4C22C2617CF6}" srcOrd="0" destOrd="4" presId="urn:microsoft.com/office/officeart/2005/8/layout/list1"/>
    <dgm:cxn modelId="{A386C0EB-F707-468A-B7B1-BDD91311A8C9}" srcId="{AEB9E1F5-6F52-45EE-8153-F46D9C08D5A5}" destId="{6106A156-804C-4EF2-8CBE-9CD140DC41D8}" srcOrd="3" destOrd="0" parTransId="{45C2408F-DBB1-40A2-BB71-7323B6FB750E}" sibTransId="{C1FD8729-5C08-4EB3-835B-BD260A8960B7}"/>
    <dgm:cxn modelId="{D09A6A39-3A4D-4A77-A892-010EA5A374E6}" type="presOf" srcId="{AEB9E1F5-6F52-45EE-8153-F46D9C08D5A5}" destId="{C86C3390-4D8B-4F34-9AFA-CA154FD20A5A}" srcOrd="0" destOrd="0" presId="urn:microsoft.com/office/officeart/2005/8/layout/list1"/>
    <dgm:cxn modelId="{5E387B3A-1A21-4C44-B6E8-BE6F86D10977}" srcId="{AEB9E1F5-6F52-45EE-8153-F46D9C08D5A5}" destId="{1F9CAD5F-ACD2-4CFB-A48D-5F478454E4BD}" srcOrd="6" destOrd="0" parTransId="{A2F9DD0B-3277-41CA-A5F4-7F98D1B15514}" sibTransId="{B47C282A-2773-4C21-B2A9-794D3CD789F7}"/>
    <dgm:cxn modelId="{2D7E5ACE-02AB-4710-8990-947388E1429D}" type="presOf" srcId="{C073E52D-07D7-4FC3-882B-45B95CCFFB14}" destId="{7795A9A2-8797-408E-B851-4C22C2617CF6}" srcOrd="0" destOrd="3" presId="urn:microsoft.com/office/officeart/2005/8/layout/list1"/>
    <dgm:cxn modelId="{DC41ECDE-0667-48E9-9ED7-69414DAB8758}" srcId="{463FC05C-9056-465D-84BD-E99082EB880B}" destId="{93375174-8660-4E29-A5D0-998C2012A13F}" srcOrd="2" destOrd="0" parTransId="{BA668908-F24A-4306-AD73-C5AB4C5862E7}" sibTransId="{E1FC3DB9-3B0F-4851-80DF-4F5B952DAEDB}"/>
    <dgm:cxn modelId="{093850A7-4093-454A-88D2-2C2DF003C476}" srcId="{463FC05C-9056-465D-84BD-E99082EB880B}" destId="{3E372C8E-8C27-4114-A029-F06A9738ED57}" srcOrd="0" destOrd="0" parTransId="{622BAA54-ECD6-458E-BB98-CA8DA0783D7B}" sibTransId="{6C70C162-C1DC-42B0-A719-1A8A80A5D034}"/>
    <dgm:cxn modelId="{3C20C5CA-574F-44AB-89FF-8B0FBD4D681F}" type="presOf" srcId="{463FC05C-9056-465D-84BD-E99082EB880B}" destId="{EF686C33-B4B8-41CB-AC3B-A9F64ABEF308}" srcOrd="0" destOrd="0" presId="urn:microsoft.com/office/officeart/2005/8/layout/list1"/>
    <dgm:cxn modelId="{949534CC-68C5-4DBF-B2DD-E0F5E9EB4B4D}" srcId="{AEB9E1F5-6F52-45EE-8153-F46D9C08D5A5}" destId="{D1EF4323-28A8-4549-96AE-F45CF2988F12}" srcOrd="8" destOrd="0" parTransId="{4E1FD8D8-D92F-4A75-B9C0-D5A92567EC0F}" sibTransId="{4D83969D-F399-471D-B619-E172D05AA5BB}"/>
    <dgm:cxn modelId="{C0266428-1909-4142-960F-B6617B31340B}" type="presOf" srcId="{DA00243C-42FA-43B2-84AA-228C838190D4}" destId="{93505C6B-9538-4624-9A9E-2217FF15AEBA}" srcOrd="0" destOrd="0" presId="urn:microsoft.com/office/officeart/2005/8/layout/list1"/>
    <dgm:cxn modelId="{7A1BFFED-D6CD-4D3E-9D8C-AE3AAE1E1092}" srcId="{463FC05C-9056-465D-84BD-E99082EB880B}" destId="{5694B4B5-6E62-4605-8C88-66213A2D7CCE}" srcOrd="1" destOrd="0" parTransId="{DB4ACB72-59E7-49A4-BE4D-3B9356570EDE}" sibTransId="{838E693A-A4EB-4988-A4EA-BAA5690518CE}"/>
    <dgm:cxn modelId="{40EDC8E6-1BF9-406E-B098-2C051CDD39B1}" srcId="{C77E57FC-A97D-4B24-90FB-D6BF070354EC}" destId="{34F25860-3CE9-4922-AAAF-6F2A3C52AE00}" srcOrd="2" destOrd="0" parTransId="{67E94BA9-27D0-4418-9620-B77150340EB0}" sibTransId="{E9B6966C-3E38-474C-B1AA-DB331579E982}"/>
    <dgm:cxn modelId="{88457538-1892-4968-8B4E-0C9175BD4A08}" type="presOf" srcId="{34F25860-3CE9-4922-AAAF-6F2A3C52AE00}" destId="{6981E0D3-78BD-48C5-9C6F-CA936E6D4C07}" srcOrd="1" destOrd="0" presId="urn:microsoft.com/office/officeart/2005/8/layout/list1"/>
    <dgm:cxn modelId="{1BD20914-E4F6-4CF8-93B4-C432BF4D2623}" type="presOf" srcId="{C77E57FC-A97D-4B24-90FB-D6BF070354EC}" destId="{C25ADC3A-0F55-4939-8853-9A873F20B9B1}" srcOrd="0" destOrd="0" presId="urn:microsoft.com/office/officeart/2005/8/layout/list1"/>
    <dgm:cxn modelId="{054DB38A-E13A-4100-9127-8DDEA6874D58}" srcId="{C77E57FC-A97D-4B24-90FB-D6BF070354EC}" destId="{AEB9E1F5-6F52-45EE-8153-F46D9C08D5A5}" srcOrd="1" destOrd="0" parTransId="{E5C9E454-E731-4F5C-89E3-1CD54EE27B34}" sibTransId="{5446DC74-9F7C-4FC1-94B9-1B1939ED8EA6}"/>
    <dgm:cxn modelId="{969A7E5F-7CB6-43C1-8939-62616AF81A71}" srcId="{AEB9E1F5-6F52-45EE-8153-F46D9C08D5A5}" destId="{43DC5169-9005-467B-AFC5-AFB711DD5705}" srcOrd="2" destOrd="0" parTransId="{69A9A9E8-A961-430C-BB4B-BA044611757A}" sibTransId="{622D3C84-11FB-4D61-999C-EAAEAE14FABB}"/>
    <dgm:cxn modelId="{7578B948-0DDB-4ED3-AC83-98BB82C4E736}" type="presOf" srcId="{8A7B8F4F-C131-44B2-8E3B-3CDDD3E02F39}" destId="{148FE2B8-D6A2-4141-9422-152D1BA2E6FD}" srcOrd="0" destOrd="1" presId="urn:microsoft.com/office/officeart/2005/8/layout/list1"/>
    <dgm:cxn modelId="{51096E26-ABF5-4043-9EB4-7AACC3F8C793}" type="presOf" srcId="{0B136D53-A4D5-4057-BAE2-23AACAD4828B}" destId="{148FE2B8-D6A2-4141-9422-152D1BA2E6FD}" srcOrd="0" destOrd="5" presId="urn:microsoft.com/office/officeart/2005/8/layout/list1"/>
    <dgm:cxn modelId="{02B4A528-76F6-4156-ABFF-258FE5C69760}" srcId="{3E372C8E-8C27-4114-A029-F06A9738ED57}" destId="{C49A0A57-51E9-4ABE-BBB2-1F27AC72AED5}" srcOrd="0" destOrd="0" parTransId="{53D4F1DC-7F60-450B-9EB6-00F616571E56}" sibTransId="{EC3D7EDF-3C89-4021-83DC-C7D1305F91AE}"/>
    <dgm:cxn modelId="{F2997199-B5A7-42A0-8363-A98F97105E98}" type="presOf" srcId="{65F765DF-9E67-42E3-8174-605A6C2758BD}" destId="{7795A9A2-8797-408E-B851-4C22C2617CF6}" srcOrd="0" destOrd="5" presId="urn:microsoft.com/office/officeart/2005/8/layout/list1"/>
    <dgm:cxn modelId="{6BB4A278-F183-4167-ABAB-98219156A8D9}" type="presOf" srcId="{C49A0A57-51E9-4ABE-BBB2-1F27AC72AED5}" destId="{7795A9A2-8797-408E-B851-4C22C2617CF6}" srcOrd="0" destOrd="1" presId="urn:microsoft.com/office/officeart/2005/8/layout/list1"/>
    <dgm:cxn modelId="{AC2C508F-327C-40BB-9AFF-195367D7217A}" type="presOf" srcId="{D1EF4323-28A8-4549-96AE-F45CF2988F12}" destId="{148FE2B8-D6A2-4141-9422-152D1BA2E6FD}" srcOrd="0" destOrd="8" presId="urn:microsoft.com/office/officeart/2005/8/layout/list1"/>
    <dgm:cxn modelId="{DEF582B0-D28A-429D-AAF0-82545B54C741}" srcId="{5694B4B5-6E62-4605-8C88-66213A2D7CCE}" destId="{C073E52D-07D7-4FC3-882B-45B95CCFFB14}" srcOrd="0" destOrd="0" parTransId="{A92DB9AB-AAE2-4DDA-B93E-FA96550475AD}" sibTransId="{740D1099-9CE9-416F-83EF-791E0E800B7E}"/>
    <dgm:cxn modelId="{B459CE1A-14BA-4471-927B-000554B37177}" type="presOf" srcId="{6106A156-804C-4EF2-8CBE-9CD140DC41D8}" destId="{148FE2B8-D6A2-4141-9422-152D1BA2E6FD}" srcOrd="0" destOrd="3" presId="urn:microsoft.com/office/officeart/2005/8/layout/list1"/>
    <dgm:cxn modelId="{E76498D2-6C94-4CC3-8167-E84533424018}" srcId="{C77E57FC-A97D-4B24-90FB-D6BF070354EC}" destId="{463FC05C-9056-465D-84BD-E99082EB880B}" srcOrd="0" destOrd="0" parTransId="{7A9C4EEC-3C43-44C5-A021-EEB662744056}" sibTransId="{F509B2E0-2925-4220-9FC5-36914AAF060F}"/>
    <dgm:cxn modelId="{9D23CACD-957C-422F-9649-B81CD05E8B59}" type="presOf" srcId="{CABABACA-8BE5-4FA8-ADD0-01CC3CF01363}" destId="{148FE2B8-D6A2-4141-9422-152D1BA2E6FD}" srcOrd="0" destOrd="7" presId="urn:microsoft.com/office/officeart/2005/8/layout/list1"/>
    <dgm:cxn modelId="{19B5FA46-4766-4D23-9758-E7328B40D801}" type="presParOf" srcId="{C25ADC3A-0F55-4939-8853-9A873F20B9B1}" destId="{6C38B4B3-FFB8-487E-9F61-5FAC0618EB47}" srcOrd="0" destOrd="0" presId="urn:microsoft.com/office/officeart/2005/8/layout/list1"/>
    <dgm:cxn modelId="{0247E48E-7EBD-4FFC-BC92-57F14B74D773}" type="presParOf" srcId="{6C38B4B3-FFB8-487E-9F61-5FAC0618EB47}" destId="{EF686C33-B4B8-41CB-AC3B-A9F64ABEF308}" srcOrd="0" destOrd="0" presId="urn:microsoft.com/office/officeart/2005/8/layout/list1"/>
    <dgm:cxn modelId="{AEB05372-55CD-4C15-A795-23CF8EB329EF}" type="presParOf" srcId="{6C38B4B3-FFB8-487E-9F61-5FAC0618EB47}" destId="{58A6E65F-846E-4F95-9585-89DDE6BA2019}" srcOrd="1" destOrd="0" presId="urn:microsoft.com/office/officeart/2005/8/layout/list1"/>
    <dgm:cxn modelId="{942EFF0C-D582-4FCD-9B95-624B03C0E537}" type="presParOf" srcId="{C25ADC3A-0F55-4939-8853-9A873F20B9B1}" destId="{B030DC14-41A3-4AD2-AAEF-D85721B0ECA7}" srcOrd="1" destOrd="0" presId="urn:microsoft.com/office/officeart/2005/8/layout/list1"/>
    <dgm:cxn modelId="{9961099D-74BF-4DCF-97C0-D5DCEEE81C90}" type="presParOf" srcId="{C25ADC3A-0F55-4939-8853-9A873F20B9B1}" destId="{7795A9A2-8797-408E-B851-4C22C2617CF6}" srcOrd="2" destOrd="0" presId="urn:microsoft.com/office/officeart/2005/8/layout/list1"/>
    <dgm:cxn modelId="{6E0A6D8D-DF52-4C9F-A043-D9D67289CD4F}" type="presParOf" srcId="{C25ADC3A-0F55-4939-8853-9A873F20B9B1}" destId="{5074D026-A491-4E3F-9993-0015BFF43A53}" srcOrd="3" destOrd="0" presId="urn:microsoft.com/office/officeart/2005/8/layout/list1"/>
    <dgm:cxn modelId="{6C16543A-1A9B-4AE3-A308-759EDF5BC86D}" type="presParOf" srcId="{C25ADC3A-0F55-4939-8853-9A873F20B9B1}" destId="{2889F4B7-6B71-4E60-AC80-62B3CEC38D8E}" srcOrd="4" destOrd="0" presId="urn:microsoft.com/office/officeart/2005/8/layout/list1"/>
    <dgm:cxn modelId="{4C383014-8626-40CB-9946-9274E9C030F6}" type="presParOf" srcId="{2889F4B7-6B71-4E60-AC80-62B3CEC38D8E}" destId="{C86C3390-4D8B-4F34-9AFA-CA154FD20A5A}" srcOrd="0" destOrd="0" presId="urn:microsoft.com/office/officeart/2005/8/layout/list1"/>
    <dgm:cxn modelId="{88864029-E45F-4164-8CC3-FEDDE46C6A5F}" type="presParOf" srcId="{2889F4B7-6B71-4E60-AC80-62B3CEC38D8E}" destId="{CE73EB1D-9129-42AF-800D-836068F7C113}" srcOrd="1" destOrd="0" presId="urn:microsoft.com/office/officeart/2005/8/layout/list1"/>
    <dgm:cxn modelId="{0EAD7AF6-6C34-49B8-90A8-AA7ACB3FC425}" type="presParOf" srcId="{C25ADC3A-0F55-4939-8853-9A873F20B9B1}" destId="{495DC168-169C-428F-8DD2-EAB48D25D212}" srcOrd="5" destOrd="0" presId="urn:microsoft.com/office/officeart/2005/8/layout/list1"/>
    <dgm:cxn modelId="{AD207197-69F1-4712-AD33-4197ACA155FD}" type="presParOf" srcId="{C25ADC3A-0F55-4939-8853-9A873F20B9B1}" destId="{148FE2B8-D6A2-4141-9422-152D1BA2E6FD}" srcOrd="6" destOrd="0" presId="urn:microsoft.com/office/officeart/2005/8/layout/list1"/>
    <dgm:cxn modelId="{11EFB834-87D1-4503-A2E7-378EF78FA7AA}" type="presParOf" srcId="{C25ADC3A-0F55-4939-8853-9A873F20B9B1}" destId="{91E10072-22FE-4DF7-A396-612D903DB087}" srcOrd="7" destOrd="0" presId="urn:microsoft.com/office/officeart/2005/8/layout/list1"/>
    <dgm:cxn modelId="{33372D7C-5535-42B4-8C1B-0A1185E3594E}" type="presParOf" srcId="{C25ADC3A-0F55-4939-8853-9A873F20B9B1}" destId="{31FC1A6E-3715-4604-BD8B-D1270037678A}" srcOrd="8" destOrd="0" presId="urn:microsoft.com/office/officeart/2005/8/layout/list1"/>
    <dgm:cxn modelId="{519D2E2C-49B8-46D4-B2F0-E54E05DD33B4}" type="presParOf" srcId="{31FC1A6E-3715-4604-BD8B-D1270037678A}" destId="{C3056BD7-3733-442B-BD5A-D6DF25DB7505}" srcOrd="0" destOrd="0" presId="urn:microsoft.com/office/officeart/2005/8/layout/list1"/>
    <dgm:cxn modelId="{B0695979-70A4-4608-A3EE-FAC783409165}" type="presParOf" srcId="{31FC1A6E-3715-4604-BD8B-D1270037678A}" destId="{6981E0D3-78BD-48C5-9C6F-CA936E6D4C07}" srcOrd="1" destOrd="0" presId="urn:microsoft.com/office/officeart/2005/8/layout/list1"/>
    <dgm:cxn modelId="{166FA8B2-5BBE-403A-931D-0144327AB275}" type="presParOf" srcId="{C25ADC3A-0F55-4939-8853-9A873F20B9B1}" destId="{3EBB22E4-50F1-4A92-BB83-D3BF48E57F7C}" srcOrd="9" destOrd="0" presId="urn:microsoft.com/office/officeart/2005/8/layout/list1"/>
    <dgm:cxn modelId="{15BD2F30-10A1-4A2D-8C9B-54CE06B16C17}" type="presParOf" srcId="{C25ADC3A-0F55-4939-8853-9A873F20B9B1}" destId="{93505C6B-9538-4624-9A9E-2217FF15AEBA}" srcOrd="10"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7BCFB7A4-774E-49A8-86BB-A4825243C67C}" type="doc">
      <dgm:prSet loTypeId="urn:microsoft.com/office/officeart/2005/8/layout/vList4" loCatId="list" qsTypeId="urn:microsoft.com/office/officeart/2005/8/quickstyle/simple2" qsCatId="simple" csTypeId="urn:microsoft.com/office/officeart/2005/8/colors/accent1_4" csCatId="accent1" phldr="1"/>
      <dgm:spPr/>
      <dgm:t>
        <a:bodyPr/>
        <a:lstStyle/>
        <a:p>
          <a:endParaRPr lang="it-IT"/>
        </a:p>
      </dgm:t>
    </dgm:pt>
    <dgm:pt modelId="{D9EBC986-D738-4A0E-B224-EFEA1740A1AE}">
      <dgm:prSet/>
      <dgm:spPr/>
      <dgm:t>
        <a:bodyPr/>
        <a:lstStyle/>
        <a:p>
          <a:pPr rtl="0"/>
          <a:r>
            <a:rPr lang="en-GB" dirty="0" smtClean="0"/>
            <a:t>Agricultural Mechanics</a:t>
          </a:r>
          <a:endParaRPr lang="it-IT" dirty="0"/>
        </a:p>
      </dgm:t>
    </dgm:pt>
    <dgm:pt modelId="{5B160BBE-B95F-427A-8B35-F97EBB23761A}" type="parTrans" cxnId="{B1DBD843-2DD7-4BE6-8BF3-3329FA309B4A}">
      <dgm:prSet/>
      <dgm:spPr/>
      <dgm:t>
        <a:bodyPr/>
        <a:lstStyle/>
        <a:p>
          <a:endParaRPr lang="it-IT"/>
        </a:p>
      </dgm:t>
    </dgm:pt>
    <dgm:pt modelId="{09F8AD52-F85D-4AEA-85A9-7000B6C07C78}" type="sibTrans" cxnId="{B1DBD843-2DD7-4BE6-8BF3-3329FA309B4A}">
      <dgm:prSet/>
      <dgm:spPr/>
      <dgm:t>
        <a:bodyPr/>
        <a:lstStyle/>
        <a:p>
          <a:endParaRPr lang="it-IT"/>
        </a:p>
      </dgm:t>
    </dgm:pt>
    <dgm:pt modelId="{1DD6F02A-FAAE-49C1-9DB4-D7D3F89A4913}" type="pres">
      <dgm:prSet presAssocID="{7BCFB7A4-774E-49A8-86BB-A4825243C67C}" presName="linear" presStyleCnt="0">
        <dgm:presLayoutVars>
          <dgm:dir/>
          <dgm:resizeHandles val="exact"/>
        </dgm:presLayoutVars>
      </dgm:prSet>
      <dgm:spPr/>
      <dgm:t>
        <a:bodyPr/>
        <a:lstStyle/>
        <a:p>
          <a:endParaRPr lang="it-IT"/>
        </a:p>
      </dgm:t>
    </dgm:pt>
    <dgm:pt modelId="{46047D9E-CDB4-4BB7-8F9F-B730375B4CE6}" type="pres">
      <dgm:prSet presAssocID="{D9EBC986-D738-4A0E-B224-EFEA1740A1AE}" presName="comp" presStyleCnt="0"/>
      <dgm:spPr/>
    </dgm:pt>
    <dgm:pt modelId="{9A2C26DE-5578-4621-9ADD-21E7A1B3901B}" type="pres">
      <dgm:prSet presAssocID="{D9EBC986-D738-4A0E-B224-EFEA1740A1AE}" presName="box" presStyleLbl="node1" presStyleIdx="0" presStyleCnt="1"/>
      <dgm:spPr/>
      <dgm:t>
        <a:bodyPr/>
        <a:lstStyle/>
        <a:p>
          <a:endParaRPr lang="it-IT"/>
        </a:p>
      </dgm:t>
    </dgm:pt>
    <dgm:pt modelId="{057B881E-0D44-4880-B565-AA3AF5BE9F7B}" type="pres">
      <dgm:prSet presAssocID="{D9EBC986-D738-4A0E-B224-EFEA1740A1AE}" presName="img"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dgm:spPr>
      <dgm:t>
        <a:bodyPr/>
        <a:lstStyle/>
        <a:p>
          <a:endParaRPr lang="it-IT"/>
        </a:p>
      </dgm:t>
    </dgm:pt>
    <dgm:pt modelId="{556F9C46-B286-4347-B820-E219DE879C43}" type="pres">
      <dgm:prSet presAssocID="{D9EBC986-D738-4A0E-B224-EFEA1740A1AE}" presName="text" presStyleLbl="node1" presStyleIdx="0" presStyleCnt="1">
        <dgm:presLayoutVars>
          <dgm:bulletEnabled val="1"/>
        </dgm:presLayoutVars>
      </dgm:prSet>
      <dgm:spPr/>
      <dgm:t>
        <a:bodyPr/>
        <a:lstStyle/>
        <a:p>
          <a:endParaRPr lang="it-IT"/>
        </a:p>
      </dgm:t>
    </dgm:pt>
  </dgm:ptLst>
  <dgm:cxnLst>
    <dgm:cxn modelId="{B31A7EAB-F2A8-4D38-B616-7830DC721479}" type="presOf" srcId="{7BCFB7A4-774E-49A8-86BB-A4825243C67C}" destId="{1DD6F02A-FAAE-49C1-9DB4-D7D3F89A4913}" srcOrd="0" destOrd="0" presId="urn:microsoft.com/office/officeart/2005/8/layout/vList4"/>
    <dgm:cxn modelId="{690B00C0-F9E6-4CC2-BAED-C76BA5DAF2E6}" type="presOf" srcId="{D9EBC986-D738-4A0E-B224-EFEA1740A1AE}" destId="{556F9C46-B286-4347-B820-E219DE879C43}" srcOrd="1" destOrd="0" presId="urn:microsoft.com/office/officeart/2005/8/layout/vList4"/>
    <dgm:cxn modelId="{E03CAFB3-9FE9-40F6-B8F8-5A2C153D29C6}" type="presOf" srcId="{D9EBC986-D738-4A0E-B224-EFEA1740A1AE}" destId="{9A2C26DE-5578-4621-9ADD-21E7A1B3901B}" srcOrd="0" destOrd="0" presId="urn:microsoft.com/office/officeart/2005/8/layout/vList4"/>
    <dgm:cxn modelId="{B1DBD843-2DD7-4BE6-8BF3-3329FA309B4A}" srcId="{7BCFB7A4-774E-49A8-86BB-A4825243C67C}" destId="{D9EBC986-D738-4A0E-B224-EFEA1740A1AE}" srcOrd="0" destOrd="0" parTransId="{5B160BBE-B95F-427A-8B35-F97EBB23761A}" sibTransId="{09F8AD52-F85D-4AEA-85A9-7000B6C07C78}"/>
    <dgm:cxn modelId="{86ACB3B9-6293-42A2-8F36-14C1D78840A1}" type="presParOf" srcId="{1DD6F02A-FAAE-49C1-9DB4-D7D3F89A4913}" destId="{46047D9E-CDB4-4BB7-8F9F-B730375B4CE6}" srcOrd="0" destOrd="0" presId="urn:microsoft.com/office/officeart/2005/8/layout/vList4"/>
    <dgm:cxn modelId="{4D40BEE3-72A9-44E0-B6FA-D6367BEA271F}" type="presParOf" srcId="{46047D9E-CDB4-4BB7-8F9F-B730375B4CE6}" destId="{9A2C26DE-5578-4621-9ADD-21E7A1B3901B}" srcOrd="0" destOrd="0" presId="urn:microsoft.com/office/officeart/2005/8/layout/vList4"/>
    <dgm:cxn modelId="{EC9249F7-9712-49FC-ADF3-DB9F2575810F}" type="presParOf" srcId="{46047D9E-CDB4-4BB7-8F9F-B730375B4CE6}" destId="{057B881E-0D44-4880-B565-AA3AF5BE9F7B}" srcOrd="1" destOrd="0" presId="urn:microsoft.com/office/officeart/2005/8/layout/vList4"/>
    <dgm:cxn modelId="{E4B10450-BADF-4428-8102-59D607AA38C8}" type="presParOf" srcId="{46047D9E-CDB4-4BB7-8F9F-B730375B4CE6}" destId="{556F9C46-B286-4347-B820-E219DE879C43}"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CFB7A4-774E-49A8-86BB-A4825243C67C}" type="doc">
      <dgm:prSet loTypeId="urn:microsoft.com/office/officeart/2005/8/layout/vList4" loCatId="list" qsTypeId="urn:microsoft.com/office/officeart/2005/8/quickstyle/simple2" qsCatId="simple" csTypeId="urn:microsoft.com/office/officeart/2005/8/colors/accent1_4" csCatId="accent1" phldr="1"/>
      <dgm:spPr/>
      <dgm:t>
        <a:bodyPr/>
        <a:lstStyle/>
        <a:p>
          <a:endParaRPr lang="it-IT"/>
        </a:p>
      </dgm:t>
    </dgm:pt>
    <dgm:pt modelId="{D9EBC986-D738-4A0E-B224-EFEA1740A1AE}">
      <dgm:prSet/>
      <dgm:spPr/>
      <dgm:t>
        <a:bodyPr/>
        <a:lstStyle/>
        <a:p>
          <a:pPr rtl="0"/>
          <a:r>
            <a:rPr lang="en-US" smtClean="0"/>
            <a:t>Department of Agricultural, Forest and Food Sciences - DISAFA</a:t>
          </a:r>
          <a:endParaRPr lang="it-IT" dirty="0"/>
        </a:p>
      </dgm:t>
    </dgm:pt>
    <dgm:pt modelId="{5B160BBE-B95F-427A-8B35-F97EBB23761A}" type="parTrans" cxnId="{B1DBD843-2DD7-4BE6-8BF3-3329FA309B4A}">
      <dgm:prSet/>
      <dgm:spPr/>
      <dgm:t>
        <a:bodyPr/>
        <a:lstStyle/>
        <a:p>
          <a:endParaRPr lang="it-IT"/>
        </a:p>
      </dgm:t>
    </dgm:pt>
    <dgm:pt modelId="{09F8AD52-F85D-4AEA-85A9-7000B6C07C78}" type="sibTrans" cxnId="{B1DBD843-2DD7-4BE6-8BF3-3329FA309B4A}">
      <dgm:prSet/>
      <dgm:spPr/>
      <dgm:t>
        <a:bodyPr/>
        <a:lstStyle/>
        <a:p>
          <a:endParaRPr lang="it-IT"/>
        </a:p>
      </dgm:t>
    </dgm:pt>
    <dgm:pt modelId="{1DD6F02A-FAAE-49C1-9DB4-D7D3F89A4913}" type="pres">
      <dgm:prSet presAssocID="{7BCFB7A4-774E-49A8-86BB-A4825243C67C}" presName="linear" presStyleCnt="0">
        <dgm:presLayoutVars>
          <dgm:dir/>
          <dgm:resizeHandles val="exact"/>
        </dgm:presLayoutVars>
      </dgm:prSet>
      <dgm:spPr/>
      <dgm:t>
        <a:bodyPr/>
        <a:lstStyle/>
        <a:p>
          <a:endParaRPr lang="it-IT"/>
        </a:p>
      </dgm:t>
    </dgm:pt>
    <dgm:pt modelId="{46047D9E-CDB4-4BB7-8F9F-B730375B4CE6}" type="pres">
      <dgm:prSet presAssocID="{D9EBC986-D738-4A0E-B224-EFEA1740A1AE}" presName="comp" presStyleCnt="0"/>
      <dgm:spPr/>
    </dgm:pt>
    <dgm:pt modelId="{9A2C26DE-5578-4621-9ADD-21E7A1B3901B}" type="pres">
      <dgm:prSet presAssocID="{D9EBC986-D738-4A0E-B224-EFEA1740A1AE}" presName="box" presStyleLbl="node1" presStyleIdx="0" presStyleCnt="1"/>
      <dgm:spPr/>
      <dgm:t>
        <a:bodyPr/>
        <a:lstStyle/>
        <a:p>
          <a:endParaRPr lang="it-IT"/>
        </a:p>
      </dgm:t>
    </dgm:pt>
    <dgm:pt modelId="{057B881E-0D44-4880-B565-AA3AF5BE9F7B}" type="pres">
      <dgm:prSet presAssocID="{D9EBC986-D738-4A0E-B224-EFEA1740A1AE}" presName="img" presStyleLbl="fgImgPlace1" presStyleIdx="0" presStyleCnt="1" custScaleX="56554" custScaleY="102362"/>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878" t="1923" r="1878" b="1923"/>
          </a:stretch>
        </a:blipFill>
      </dgm:spPr>
      <dgm:t>
        <a:bodyPr/>
        <a:lstStyle/>
        <a:p>
          <a:endParaRPr lang="it-IT"/>
        </a:p>
      </dgm:t>
    </dgm:pt>
    <dgm:pt modelId="{556F9C46-B286-4347-B820-E219DE879C43}" type="pres">
      <dgm:prSet presAssocID="{D9EBC986-D738-4A0E-B224-EFEA1740A1AE}" presName="text" presStyleLbl="node1" presStyleIdx="0" presStyleCnt="1">
        <dgm:presLayoutVars>
          <dgm:bulletEnabled val="1"/>
        </dgm:presLayoutVars>
      </dgm:prSet>
      <dgm:spPr/>
      <dgm:t>
        <a:bodyPr/>
        <a:lstStyle/>
        <a:p>
          <a:endParaRPr lang="it-IT"/>
        </a:p>
      </dgm:t>
    </dgm:pt>
  </dgm:ptLst>
  <dgm:cxnLst>
    <dgm:cxn modelId="{BAD5C2BD-911D-4E38-BB1E-A96C4F07A008}" type="presOf" srcId="{7BCFB7A4-774E-49A8-86BB-A4825243C67C}" destId="{1DD6F02A-FAAE-49C1-9DB4-D7D3F89A4913}" srcOrd="0" destOrd="0" presId="urn:microsoft.com/office/officeart/2005/8/layout/vList4"/>
    <dgm:cxn modelId="{8338507F-8AA5-4289-BC53-F8981BB568C7}" type="presOf" srcId="{D9EBC986-D738-4A0E-B224-EFEA1740A1AE}" destId="{556F9C46-B286-4347-B820-E219DE879C43}" srcOrd="1" destOrd="0" presId="urn:microsoft.com/office/officeart/2005/8/layout/vList4"/>
    <dgm:cxn modelId="{B1DBD843-2DD7-4BE6-8BF3-3329FA309B4A}" srcId="{7BCFB7A4-774E-49A8-86BB-A4825243C67C}" destId="{D9EBC986-D738-4A0E-B224-EFEA1740A1AE}" srcOrd="0" destOrd="0" parTransId="{5B160BBE-B95F-427A-8B35-F97EBB23761A}" sibTransId="{09F8AD52-F85D-4AEA-85A9-7000B6C07C78}"/>
    <dgm:cxn modelId="{6B330356-2520-48ED-A5C4-FD73AEF618A7}" type="presOf" srcId="{D9EBC986-D738-4A0E-B224-EFEA1740A1AE}" destId="{9A2C26DE-5578-4621-9ADD-21E7A1B3901B}" srcOrd="0" destOrd="0" presId="urn:microsoft.com/office/officeart/2005/8/layout/vList4"/>
    <dgm:cxn modelId="{ADF3B2F0-8EF3-4B71-A8A9-4F3566ACF3F1}" type="presParOf" srcId="{1DD6F02A-FAAE-49C1-9DB4-D7D3F89A4913}" destId="{46047D9E-CDB4-4BB7-8F9F-B730375B4CE6}" srcOrd="0" destOrd="0" presId="urn:microsoft.com/office/officeart/2005/8/layout/vList4"/>
    <dgm:cxn modelId="{5B71449C-4D84-47E4-8AF0-44B05BC077B0}" type="presParOf" srcId="{46047D9E-CDB4-4BB7-8F9F-B730375B4CE6}" destId="{9A2C26DE-5578-4621-9ADD-21E7A1B3901B}" srcOrd="0" destOrd="0" presId="urn:microsoft.com/office/officeart/2005/8/layout/vList4"/>
    <dgm:cxn modelId="{04D3968F-1D42-48FD-A330-187401203978}" type="presParOf" srcId="{46047D9E-CDB4-4BB7-8F9F-B730375B4CE6}" destId="{057B881E-0D44-4880-B565-AA3AF5BE9F7B}" srcOrd="1" destOrd="0" presId="urn:microsoft.com/office/officeart/2005/8/layout/vList4"/>
    <dgm:cxn modelId="{13923B4F-9657-4F45-B23C-966DDC456521}" type="presParOf" srcId="{46047D9E-CDB4-4BB7-8F9F-B730375B4CE6}" destId="{556F9C46-B286-4347-B820-E219DE879C43}"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C77E57FC-A97D-4B24-90FB-D6BF070354EC}" type="doc">
      <dgm:prSet loTypeId="urn:microsoft.com/office/officeart/2005/8/layout/list1" loCatId="list" qsTypeId="urn:microsoft.com/office/officeart/2005/8/quickstyle/simple2" qsCatId="simple" csTypeId="urn:microsoft.com/office/officeart/2005/8/colors/accent1_4" csCatId="accent1" phldr="1"/>
      <dgm:spPr/>
      <dgm:t>
        <a:bodyPr/>
        <a:lstStyle/>
        <a:p>
          <a:endParaRPr lang="it-IT"/>
        </a:p>
      </dgm:t>
    </dgm:pt>
    <dgm:pt modelId="{463FC05C-9056-465D-84BD-E99082EB880B}">
      <dgm:prSet phldrT="[Testo]"/>
      <dgm:spPr/>
      <dgm:t>
        <a:bodyPr/>
        <a:lstStyle/>
        <a:p>
          <a:r>
            <a:rPr lang="en-US" noProof="0" dirty="0" smtClean="0"/>
            <a:t>Researches</a:t>
          </a:r>
          <a:endParaRPr lang="en-US" noProof="0" dirty="0"/>
        </a:p>
      </dgm:t>
    </dgm:pt>
    <dgm:pt modelId="{7A9C4EEC-3C43-44C5-A021-EEB662744056}" type="parTrans" cxnId="{E76498D2-6C94-4CC3-8167-E84533424018}">
      <dgm:prSet/>
      <dgm:spPr/>
      <dgm:t>
        <a:bodyPr/>
        <a:lstStyle/>
        <a:p>
          <a:endParaRPr lang="it-IT"/>
        </a:p>
      </dgm:t>
    </dgm:pt>
    <dgm:pt modelId="{F509B2E0-2925-4220-9FC5-36914AAF060F}" type="sibTrans" cxnId="{E76498D2-6C94-4CC3-8167-E84533424018}">
      <dgm:prSet/>
      <dgm:spPr/>
      <dgm:t>
        <a:bodyPr/>
        <a:lstStyle/>
        <a:p>
          <a:endParaRPr lang="it-IT"/>
        </a:p>
      </dgm:t>
    </dgm:pt>
    <dgm:pt modelId="{3E372C8E-8C27-4114-A029-F06A9738ED57}">
      <dgm:prSet phldrT="[Testo]"/>
      <dgm:spPr/>
      <dgm:t>
        <a:bodyPr/>
        <a:lstStyle/>
        <a:p>
          <a:r>
            <a:rPr lang="en-US" b="1" dirty="0" smtClean="0"/>
            <a:t>ICT, Logistics, Sustainability for Agriculture and </a:t>
          </a:r>
          <a:r>
            <a:rPr lang="en-US" b="1" dirty="0" err="1" smtClean="0"/>
            <a:t>Agrifood</a:t>
          </a:r>
          <a:r>
            <a:rPr lang="en-US" b="1" dirty="0" smtClean="0"/>
            <a:t> Chains</a:t>
          </a:r>
          <a:endParaRPr lang="it-IT" b="1" dirty="0"/>
        </a:p>
      </dgm:t>
    </dgm:pt>
    <dgm:pt modelId="{622BAA54-ECD6-458E-BB98-CA8DA0783D7B}" type="parTrans" cxnId="{093850A7-4093-454A-88D2-2C2DF003C476}">
      <dgm:prSet/>
      <dgm:spPr/>
      <dgm:t>
        <a:bodyPr/>
        <a:lstStyle/>
        <a:p>
          <a:endParaRPr lang="it-IT"/>
        </a:p>
      </dgm:t>
    </dgm:pt>
    <dgm:pt modelId="{6C70C162-C1DC-42B0-A719-1A8A80A5D034}" type="sibTrans" cxnId="{093850A7-4093-454A-88D2-2C2DF003C476}">
      <dgm:prSet/>
      <dgm:spPr/>
      <dgm:t>
        <a:bodyPr/>
        <a:lstStyle/>
        <a:p>
          <a:endParaRPr lang="it-IT"/>
        </a:p>
      </dgm:t>
    </dgm:pt>
    <dgm:pt modelId="{87656843-FDD8-40AC-9DAA-F0C73DF23B9A}">
      <dgm:prSet phldrT="[Testo]"/>
      <dgm:spPr/>
      <dgm:t>
        <a:bodyPr/>
        <a:lstStyle/>
        <a:p>
          <a:pPr algn="l"/>
          <a:r>
            <a:rPr lang="en-US" dirty="0" smtClean="0"/>
            <a:t>EU IEE/13 – BIOGAS3, Sustainable Small-scale biogas production from agro-food waste for energy Self-sufficiency - http://www.biogas3.eu </a:t>
          </a:r>
          <a:endParaRPr lang="it-IT" dirty="0"/>
        </a:p>
      </dgm:t>
    </dgm:pt>
    <dgm:pt modelId="{189D98AA-8FBC-4B43-9B86-4831B4710410}" type="parTrans" cxnId="{5E9F4AD6-3734-44DB-AF70-33B5EDCBCF24}">
      <dgm:prSet/>
      <dgm:spPr/>
      <dgm:t>
        <a:bodyPr/>
        <a:lstStyle/>
        <a:p>
          <a:endParaRPr lang="it-IT"/>
        </a:p>
      </dgm:t>
    </dgm:pt>
    <dgm:pt modelId="{A05AD501-7059-4954-9D04-46A12ABA779A}" type="sibTrans" cxnId="{5E9F4AD6-3734-44DB-AF70-33B5EDCBCF24}">
      <dgm:prSet/>
      <dgm:spPr/>
      <dgm:t>
        <a:bodyPr/>
        <a:lstStyle/>
        <a:p>
          <a:endParaRPr lang="it-IT"/>
        </a:p>
      </dgm:t>
    </dgm:pt>
    <dgm:pt modelId="{34F25860-3CE9-4922-AAAF-6F2A3C52AE00}">
      <dgm:prSet phldrT="[Testo]"/>
      <dgm:spPr/>
      <dgm:t>
        <a:bodyPr/>
        <a:lstStyle/>
        <a:p>
          <a:r>
            <a:rPr lang="en-US" noProof="0" dirty="0" smtClean="0"/>
            <a:t>Publications</a:t>
          </a:r>
          <a:endParaRPr lang="en-US" noProof="0" dirty="0"/>
        </a:p>
      </dgm:t>
    </dgm:pt>
    <dgm:pt modelId="{67E94BA9-27D0-4418-9620-B77150340EB0}" type="parTrans" cxnId="{40EDC8E6-1BF9-406E-B098-2C051CDD39B1}">
      <dgm:prSet/>
      <dgm:spPr/>
      <dgm:t>
        <a:bodyPr/>
        <a:lstStyle/>
        <a:p>
          <a:endParaRPr lang="it-IT"/>
        </a:p>
      </dgm:t>
    </dgm:pt>
    <dgm:pt modelId="{E9B6966C-3E38-474C-B1AA-DB331579E982}" type="sibTrans" cxnId="{40EDC8E6-1BF9-406E-B098-2C051CDD39B1}">
      <dgm:prSet/>
      <dgm:spPr/>
      <dgm:t>
        <a:bodyPr/>
        <a:lstStyle/>
        <a:p>
          <a:endParaRPr lang="it-IT"/>
        </a:p>
      </dgm:t>
    </dgm:pt>
    <dgm:pt modelId="{DA00243C-42FA-43B2-84AA-228C838190D4}">
      <dgm:prSet phldrT="[Testo]"/>
      <dgm:spPr/>
      <dgm:t>
        <a:bodyPr/>
        <a:lstStyle/>
        <a:p>
          <a:r>
            <a:rPr lang="it-IT" dirty="0" smtClean="0"/>
            <a:t>N° </a:t>
          </a:r>
          <a:r>
            <a:rPr lang="en-US" noProof="0" dirty="0" smtClean="0"/>
            <a:t>of publications with impact factor (2013-2017) </a:t>
          </a:r>
          <a:r>
            <a:rPr lang="it-IT" smtClean="0">
              <a:sym typeface="Wingdings" panose="05000000000000000000" pitchFamily="2" charset="2"/>
            </a:rPr>
            <a:t> 61</a:t>
          </a:r>
          <a:endParaRPr lang="it-IT" dirty="0"/>
        </a:p>
      </dgm:t>
    </dgm:pt>
    <dgm:pt modelId="{5EF82233-B6B3-4601-A349-C0E894F21150}" type="parTrans" cxnId="{4280321E-824B-4B54-BE71-564F398AF579}">
      <dgm:prSet/>
      <dgm:spPr/>
      <dgm:t>
        <a:bodyPr/>
        <a:lstStyle/>
        <a:p>
          <a:endParaRPr lang="it-IT"/>
        </a:p>
      </dgm:t>
    </dgm:pt>
    <dgm:pt modelId="{FF9BD6F4-320E-47FD-85C2-22A2B14F7E27}" type="sibTrans" cxnId="{4280321E-824B-4B54-BE71-564F398AF579}">
      <dgm:prSet/>
      <dgm:spPr/>
      <dgm:t>
        <a:bodyPr/>
        <a:lstStyle/>
        <a:p>
          <a:endParaRPr lang="it-IT"/>
        </a:p>
      </dgm:t>
    </dgm:pt>
    <dgm:pt modelId="{C49A0A57-51E9-4ABE-BBB2-1F27AC72AED5}">
      <dgm:prSet phldrT="[Testo]"/>
      <dgm:spPr/>
      <dgm:t>
        <a:bodyPr/>
        <a:lstStyle/>
        <a:p>
          <a:r>
            <a:rPr lang="it-IT" dirty="0" err="1" smtClean="0"/>
            <a:t>Contact</a:t>
          </a:r>
          <a:r>
            <a:rPr lang="it-IT" dirty="0" smtClean="0"/>
            <a:t>: </a:t>
          </a:r>
          <a:r>
            <a:rPr lang="it-IT" dirty="0" smtClean="0">
              <a:hlinkClick xmlns:r="http://schemas.openxmlformats.org/officeDocument/2006/relationships" r:id="rId1"/>
            </a:rPr>
            <a:t>remigio.berruto@unito.it</a:t>
          </a:r>
          <a:endParaRPr lang="it-IT" dirty="0"/>
        </a:p>
      </dgm:t>
    </dgm:pt>
    <dgm:pt modelId="{53D4F1DC-7F60-450B-9EB6-00F616571E56}" type="parTrans" cxnId="{02B4A528-76F6-4156-ABFF-258FE5C69760}">
      <dgm:prSet/>
      <dgm:spPr/>
      <dgm:t>
        <a:bodyPr/>
        <a:lstStyle/>
        <a:p>
          <a:endParaRPr lang="it-IT"/>
        </a:p>
      </dgm:t>
    </dgm:pt>
    <dgm:pt modelId="{EC3D7EDF-3C89-4021-83DC-C7D1305F91AE}" type="sibTrans" cxnId="{02B4A528-76F6-4156-ABFF-258FE5C69760}">
      <dgm:prSet/>
      <dgm:spPr/>
      <dgm:t>
        <a:bodyPr/>
        <a:lstStyle/>
        <a:p>
          <a:endParaRPr lang="it-IT"/>
        </a:p>
      </dgm:t>
    </dgm:pt>
    <dgm:pt modelId="{AEB9E1F5-6F52-45EE-8153-F46D9C08D5A5}">
      <dgm:prSet phldrT="[Testo]"/>
      <dgm:spPr/>
      <dgm:t>
        <a:bodyPr/>
        <a:lstStyle/>
        <a:p>
          <a:r>
            <a:rPr lang="en-US" noProof="0" dirty="0" smtClean="0"/>
            <a:t>Projects</a:t>
          </a:r>
          <a:endParaRPr lang="en-US" noProof="0" dirty="0"/>
        </a:p>
      </dgm:t>
    </dgm:pt>
    <dgm:pt modelId="{5446DC74-9F7C-4FC1-94B9-1B1939ED8EA6}" type="sibTrans" cxnId="{054DB38A-E13A-4100-9127-8DDEA6874D58}">
      <dgm:prSet/>
      <dgm:spPr/>
      <dgm:t>
        <a:bodyPr/>
        <a:lstStyle/>
        <a:p>
          <a:endParaRPr lang="it-IT"/>
        </a:p>
      </dgm:t>
    </dgm:pt>
    <dgm:pt modelId="{E5C9E454-E731-4F5C-89E3-1CD54EE27B34}" type="parTrans" cxnId="{054DB38A-E13A-4100-9127-8DDEA6874D58}">
      <dgm:prSet/>
      <dgm:spPr/>
      <dgm:t>
        <a:bodyPr/>
        <a:lstStyle/>
        <a:p>
          <a:endParaRPr lang="it-IT"/>
        </a:p>
      </dgm:t>
    </dgm:pt>
    <dgm:pt modelId="{5694B4B5-6E62-4605-8C88-66213A2D7CCE}">
      <dgm:prSet phldrT="[Testo]"/>
      <dgm:spPr/>
      <dgm:t>
        <a:bodyPr/>
        <a:lstStyle/>
        <a:p>
          <a:r>
            <a:rPr lang="en-US" b="1" dirty="0" smtClean="0"/>
            <a:t>Knowledge transfer and innovation of education in agriculture and </a:t>
          </a:r>
          <a:r>
            <a:rPr lang="en-US" b="1" dirty="0" err="1" smtClean="0"/>
            <a:t>agrifood</a:t>
          </a:r>
          <a:endParaRPr lang="it-IT" b="1" dirty="0"/>
        </a:p>
      </dgm:t>
    </dgm:pt>
    <dgm:pt modelId="{DB4ACB72-59E7-49A4-BE4D-3B9356570EDE}" type="parTrans" cxnId="{7A1BFFED-D6CD-4D3E-9D8C-AE3AAE1E1092}">
      <dgm:prSet/>
      <dgm:spPr/>
      <dgm:t>
        <a:bodyPr/>
        <a:lstStyle/>
        <a:p>
          <a:endParaRPr lang="en-GB"/>
        </a:p>
      </dgm:t>
    </dgm:pt>
    <dgm:pt modelId="{838E693A-A4EB-4988-A4EA-BAA5690518CE}" type="sibTrans" cxnId="{7A1BFFED-D6CD-4D3E-9D8C-AE3AAE1E1092}">
      <dgm:prSet/>
      <dgm:spPr/>
      <dgm:t>
        <a:bodyPr/>
        <a:lstStyle/>
        <a:p>
          <a:endParaRPr lang="en-GB"/>
        </a:p>
      </dgm:t>
    </dgm:pt>
    <dgm:pt modelId="{C073E52D-07D7-4FC3-882B-45B95CCFFB14}">
      <dgm:prSet phldrT="[Testo]"/>
      <dgm:spPr/>
      <dgm:t>
        <a:bodyPr/>
        <a:lstStyle/>
        <a:p>
          <a:r>
            <a:rPr lang="it-IT" dirty="0" err="1" smtClean="0"/>
            <a:t>Contact</a:t>
          </a:r>
          <a:r>
            <a:rPr lang="it-IT" dirty="0" smtClean="0"/>
            <a:t>: </a:t>
          </a:r>
          <a:r>
            <a:rPr lang="it-IT" dirty="0" smtClean="0">
              <a:hlinkClick xmlns:r="http://schemas.openxmlformats.org/officeDocument/2006/relationships" r:id="rId2"/>
            </a:rPr>
            <a:t>patrizia.busato@unito.it</a:t>
          </a:r>
          <a:endParaRPr lang="it-IT" dirty="0"/>
        </a:p>
      </dgm:t>
    </dgm:pt>
    <dgm:pt modelId="{A92DB9AB-AAE2-4DDA-B93E-FA96550475AD}" type="parTrans" cxnId="{DEF582B0-D28A-429D-AAF0-82545B54C741}">
      <dgm:prSet/>
      <dgm:spPr/>
      <dgm:t>
        <a:bodyPr/>
        <a:lstStyle/>
        <a:p>
          <a:endParaRPr lang="en-GB"/>
        </a:p>
      </dgm:t>
    </dgm:pt>
    <dgm:pt modelId="{740D1099-9CE9-416F-83EF-791E0E800B7E}" type="sibTrans" cxnId="{DEF582B0-D28A-429D-AAF0-82545B54C741}">
      <dgm:prSet/>
      <dgm:spPr/>
      <dgm:t>
        <a:bodyPr/>
        <a:lstStyle/>
        <a:p>
          <a:endParaRPr lang="en-GB"/>
        </a:p>
      </dgm:t>
    </dgm:pt>
    <dgm:pt modelId="{93375174-8660-4E29-A5D0-998C2012A13F}">
      <dgm:prSet phldrT="[Testo]"/>
      <dgm:spPr/>
      <dgm:t>
        <a:bodyPr/>
        <a:lstStyle/>
        <a:p>
          <a:r>
            <a:rPr lang="en-US" b="1" dirty="0" smtClean="0"/>
            <a:t>Precision farming, robotics &amp; automation in agriculture</a:t>
          </a:r>
          <a:endParaRPr lang="it-IT" b="1" dirty="0"/>
        </a:p>
      </dgm:t>
    </dgm:pt>
    <dgm:pt modelId="{BA668908-F24A-4306-AD73-C5AB4C5862E7}" type="parTrans" cxnId="{DC41ECDE-0667-48E9-9ED7-69414DAB8758}">
      <dgm:prSet/>
      <dgm:spPr/>
      <dgm:t>
        <a:bodyPr/>
        <a:lstStyle/>
        <a:p>
          <a:endParaRPr lang="en-GB"/>
        </a:p>
      </dgm:t>
    </dgm:pt>
    <dgm:pt modelId="{E1FC3DB9-3B0F-4851-80DF-4F5B952DAEDB}" type="sibTrans" cxnId="{DC41ECDE-0667-48E9-9ED7-69414DAB8758}">
      <dgm:prSet/>
      <dgm:spPr/>
      <dgm:t>
        <a:bodyPr/>
        <a:lstStyle/>
        <a:p>
          <a:endParaRPr lang="en-GB"/>
        </a:p>
      </dgm:t>
    </dgm:pt>
    <dgm:pt modelId="{65F765DF-9E67-42E3-8174-605A6C2758BD}">
      <dgm:prSet phldrT="[Testo]"/>
      <dgm:spPr/>
      <dgm:t>
        <a:bodyPr/>
        <a:lstStyle/>
        <a:p>
          <a:r>
            <a:rPr lang="it-IT" dirty="0" err="1" smtClean="0"/>
            <a:t>Contact</a:t>
          </a:r>
          <a:r>
            <a:rPr lang="it-IT" dirty="0" smtClean="0"/>
            <a:t>: </a:t>
          </a:r>
          <a:r>
            <a:rPr lang="it-IT" dirty="0" smtClean="0">
              <a:hlinkClick xmlns:r="http://schemas.openxmlformats.org/officeDocument/2006/relationships" r:id="rId3"/>
            </a:rPr>
            <a:t>paolo.gay@unito.it</a:t>
          </a:r>
          <a:endParaRPr lang="it-IT" dirty="0"/>
        </a:p>
      </dgm:t>
    </dgm:pt>
    <dgm:pt modelId="{771C1277-4A65-4CAA-8D3B-279FC056D595}" type="parTrans" cxnId="{7EEE7640-1B97-4DDE-9153-4BA90BE80377}">
      <dgm:prSet/>
      <dgm:spPr/>
      <dgm:t>
        <a:bodyPr/>
        <a:lstStyle/>
        <a:p>
          <a:endParaRPr lang="en-GB"/>
        </a:p>
      </dgm:t>
    </dgm:pt>
    <dgm:pt modelId="{E3773EAB-539E-42C6-9D45-5CF544F17256}" type="sibTrans" cxnId="{7EEE7640-1B97-4DDE-9153-4BA90BE80377}">
      <dgm:prSet/>
      <dgm:spPr/>
      <dgm:t>
        <a:bodyPr/>
        <a:lstStyle/>
        <a:p>
          <a:endParaRPr lang="en-GB"/>
        </a:p>
      </dgm:t>
    </dgm:pt>
    <dgm:pt modelId="{54DA0F75-67D4-4C1F-B375-D43BBD4EB0F9}">
      <dgm:prSet/>
      <dgm:spPr/>
      <dgm:t>
        <a:bodyPr/>
        <a:lstStyle/>
        <a:p>
          <a:r>
            <a:rPr lang="it-IT" dirty="0" smtClean="0"/>
            <a:t>EU CIP ECO-INNOVATION, </a:t>
          </a:r>
          <a:r>
            <a:rPr lang="it-IT" dirty="0" err="1" smtClean="0"/>
            <a:t>Digesmart</a:t>
          </a:r>
          <a:r>
            <a:rPr lang="it-IT" dirty="0" smtClean="0"/>
            <a:t>, </a:t>
          </a:r>
          <a:r>
            <a:rPr lang="it-IT" dirty="0" err="1" smtClean="0"/>
            <a:t>DIGEState</a:t>
          </a:r>
          <a:r>
            <a:rPr lang="it-IT" dirty="0" smtClean="0"/>
            <a:t> from </a:t>
          </a:r>
          <a:r>
            <a:rPr lang="it-IT" dirty="0" err="1" smtClean="0"/>
            <a:t>MAnure</a:t>
          </a:r>
          <a:r>
            <a:rPr lang="it-IT" dirty="0" smtClean="0"/>
            <a:t> </a:t>
          </a:r>
          <a:r>
            <a:rPr lang="it-IT" dirty="0" err="1" smtClean="0"/>
            <a:t>Recycling</a:t>
          </a:r>
          <a:r>
            <a:rPr lang="it-IT" dirty="0" smtClean="0"/>
            <a:t> Technologies </a:t>
          </a:r>
        </a:p>
      </dgm:t>
    </dgm:pt>
    <dgm:pt modelId="{7BC186D0-1ADD-426B-B33A-D5574F206C25}" type="parTrans" cxnId="{52DD519A-18F5-4794-9F88-D4DC8FE06AAD}">
      <dgm:prSet/>
      <dgm:spPr/>
      <dgm:t>
        <a:bodyPr/>
        <a:lstStyle/>
        <a:p>
          <a:endParaRPr lang="it-IT"/>
        </a:p>
      </dgm:t>
    </dgm:pt>
    <dgm:pt modelId="{75507468-B341-47DA-A6FF-150F382DD9E0}" type="sibTrans" cxnId="{52DD519A-18F5-4794-9F88-D4DC8FE06AAD}">
      <dgm:prSet/>
      <dgm:spPr/>
      <dgm:t>
        <a:bodyPr/>
        <a:lstStyle/>
        <a:p>
          <a:endParaRPr lang="it-IT"/>
        </a:p>
      </dgm:t>
    </dgm:pt>
    <dgm:pt modelId="{7615832E-DE16-4A42-84EB-E97D88B0C452}">
      <dgm:prSet/>
      <dgm:spPr/>
      <dgm:t>
        <a:bodyPr/>
        <a:lstStyle/>
        <a:p>
          <a:r>
            <a:rPr lang="en-US" dirty="0" smtClean="0"/>
            <a:t>EU IEE/13 - </a:t>
          </a:r>
          <a:r>
            <a:rPr lang="en-US" dirty="0" err="1" smtClean="0"/>
            <a:t>BioEnergy</a:t>
          </a:r>
          <a:r>
            <a:rPr lang="en-US" dirty="0" smtClean="0"/>
            <a:t> Farm II, manure, the sustainable fuel for the farm, http://www.bioenergyfarm.eu</a:t>
          </a:r>
          <a:endParaRPr lang="it-IT" dirty="0" smtClean="0"/>
        </a:p>
      </dgm:t>
    </dgm:pt>
    <dgm:pt modelId="{5818E5AD-FE7B-4E56-A6BF-A4419F779483}" type="parTrans" cxnId="{61762A32-E0BC-4286-8C26-E7A45B0A54D6}">
      <dgm:prSet/>
      <dgm:spPr/>
      <dgm:t>
        <a:bodyPr/>
        <a:lstStyle/>
        <a:p>
          <a:endParaRPr lang="it-IT"/>
        </a:p>
      </dgm:t>
    </dgm:pt>
    <dgm:pt modelId="{B54FF30A-81FD-4B2D-A962-D82DA2656793}" type="sibTrans" cxnId="{61762A32-E0BC-4286-8C26-E7A45B0A54D6}">
      <dgm:prSet/>
      <dgm:spPr/>
      <dgm:t>
        <a:bodyPr/>
        <a:lstStyle/>
        <a:p>
          <a:endParaRPr lang="it-IT"/>
        </a:p>
      </dgm:t>
    </dgm:pt>
    <dgm:pt modelId="{5BF9235B-B70E-4316-9BE5-0C1F0708D973}">
      <dgm:prSet phldrT="[Testo]"/>
      <dgm:spPr/>
      <dgm:t>
        <a:bodyPr/>
        <a:lstStyle/>
        <a:p>
          <a:r>
            <a:rPr lang="en-US" b="1" dirty="0" smtClean="0"/>
            <a:t>Food engineering: processing machines and plants, traceability</a:t>
          </a:r>
          <a:endParaRPr lang="it-IT" b="1" dirty="0"/>
        </a:p>
      </dgm:t>
    </dgm:pt>
    <dgm:pt modelId="{18A47697-F6D7-46C7-A81F-969539C7D428}" type="parTrans" cxnId="{46F021EA-E169-405B-ACE7-FEB077A7E7A3}">
      <dgm:prSet/>
      <dgm:spPr/>
      <dgm:t>
        <a:bodyPr/>
        <a:lstStyle/>
        <a:p>
          <a:endParaRPr lang="en-GB"/>
        </a:p>
      </dgm:t>
    </dgm:pt>
    <dgm:pt modelId="{10CB7990-B1F1-4CB1-8906-C36C09233163}" type="sibTrans" cxnId="{46F021EA-E169-405B-ACE7-FEB077A7E7A3}">
      <dgm:prSet/>
      <dgm:spPr/>
      <dgm:t>
        <a:bodyPr/>
        <a:lstStyle/>
        <a:p>
          <a:endParaRPr lang="en-GB"/>
        </a:p>
      </dgm:t>
    </dgm:pt>
    <dgm:pt modelId="{627C6570-E64A-4F0F-9D94-34789ED685DE}">
      <dgm:prSet/>
      <dgm:spPr/>
      <dgm:t>
        <a:bodyPr/>
        <a:lstStyle/>
        <a:p>
          <a:r>
            <a:rPr lang="en-US" dirty="0" smtClean="0"/>
            <a:t>“Robotics and tools for plant traceability in flower nursery” (PRIN 2009) Funded by Italian Ministry of Education, University and Research.</a:t>
          </a:r>
          <a:endParaRPr lang="it-IT" dirty="0" smtClean="0"/>
        </a:p>
      </dgm:t>
    </dgm:pt>
    <dgm:pt modelId="{F3B40F64-F9E0-4EDA-9C35-C27CE908CD2F}" type="parTrans" cxnId="{079098AA-4762-4030-B020-27A457C485A2}">
      <dgm:prSet/>
      <dgm:spPr/>
      <dgm:t>
        <a:bodyPr/>
        <a:lstStyle/>
        <a:p>
          <a:endParaRPr lang="en-GB"/>
        </a:p>
      </dgm:t>
    </dgm:pt>
    <dgm:pt modelId="{1668819C-0125-4710-8979-F4E7D8653FF3}" type="sibTrans" cxnId="{079098AA-4762-4030-B020-27A457C485A2}">
      <dgm:prSet/>
      <dgm:spPr/>
      <dgm:t>
        <a:bodyPr/>
        <a:lstStyle/>
        <a:p>
          <a:endParaRPr lang="en-GB"/>
        </a:p>
      </dgm:t>
    </dgm:pt>
    <dgm:pt modelId="{2F074377-5827-4675-9830-20D1AAB25FC5}">
      <dgm:prSet/>
      <dgm:spPr/>
      <dgm:t>
        <a:bodyPr/>
        <a:lstStyle/>
        <a:p>
          <a:r>
            <a:rPr lang="en-US" dirty="0" smtClean="0"/>
            <a:t>“</a:t>
          </a:r>
          <a:r>
            <a:rPr lang="en-US" dirty="0" err="1" smtClean="0"/>
            <a:t>RobotSpray</a:t>
          </a:r>
          <a:r>
            <a:rPr lang="en-US" dirty="0" smtClean="0"/>
            <a:t> – Robot systems for crop protection products application (2012-2014) - Funded by POR-FESR 2007/2013</a:t>
          </a:r>
          <a:endParaRPr lang="it-IT" dirty="0" smtClean="0"/>
        </a:p>
      </dgm:t>
    </dgm:pt>
    <dgm:pt modelId="{A0544CA1-D91C-46FA-B9DB-52D0A0AB13D6}" type="parTrans" cxnId="{3A3D60C9-4822-4076-9D1B-B8DAE5F12F1F}">
      <dgm:prSet/>
      <dgm:spPr/>
      <dgm:t>
        <a:bodyPr/>
        <a:lstStyle/>
        <a:p>
          <a:endParaRPr lang="it-IT"/>
        </a:p>
      </dgm:t>
    </dgm:pt>
    <dgm:pt modelId="{D5CAC9C6-F3F6-4146-8E1A-AB209D59A5E3}" type="sibTrans" cxnId="{3A3D60C9-4822-4076-9D1B-B8DAE5F12F1F}">
      <dgm:prSet/>
      <dgm:spPr/>
      <dgm:t>
        <a:bodyPr/>
        <a:lstStyle/>
        <a:p>
          <a:endParaRPr lang="it-IT"/>
        </a:p>
      </dgm:t>
    </dgm:pt>
    <dgm:pt modelId="{EA4B0F3C-751C-4E68-B78C-7E3AEE858779}">
      <dgm:prSet/>
      <dgm:spPr/>
      <dgm:t>
        <a:bodyPr/>
        <a:lstStyle/>
        <a:p>
          <a:r>
            <a:rPr lang="en-US" smtClean="0"/>
            <a:t>“BioHarvester – Design of an integrated and innovative machine for aromatic plant cutting and harvesting with charachteristics of high sustainability POR-FESR 2007/2013</a:t>
          </a:r>
          <a:endParaRPr lang="it-IT" smtClean="0"/>
        </a:p>
      </dgm:t>
    </dgm:pt>
    <dgm:pt modelId="{2D738E6F-BCA6-47C2-97DE-7702819DF629}" type="parTrans" cxnId="{18F3A1EE-B157-4803-95DE-F3BB4ED18101}">
      <dgm:prSet/>
      <dgm:spPr/>
      <dgm:t>
        <a:bodyPr/>
        <a:lstStyle/>
        <a:p>
          <a:endParaRPr lang="it-IT"/>
        </a:p>
      </dgm:t>
    </dgm:pt>
    <dgm:pt modelId="{014B4ABF-3662-44B9-8D22-6E46D6FEB356}" type="sibTrans" cxnId="{18F3A1EE-B157-4803-95DE-F3BB4ED18101}">
      <dgm:prSet/>
      <dgm:spPr/>
      <dgm:t>
        <a:bodyPr/>
        <a:lstStyle/>
        <a:p>
          <a:endParaRPr lang="it-IT"/>
        </a:p>
      </dgm:t>
    </dgm:pt>
    <dgm:pt modelId="{776109A4-0A46-4E28-8FD6-1666CA637A25}">
      <dgm:prSet/>
      <dgm:spPr/>
      <dgm:t>
        <a:bodyPr/>
        <a:lstStyle/>
        <a:p>
          <a:r>
            <a:rPr lang="en-US" smtClean="0"/>
            <a:t>“Vitidrone - Drones for precision viticulture” (2013-2014)  Funded by POR-FESR 2007/2013 </a:t>
          </a:r>
          <a:endParaRPr lang="it-IT" smtClean="0"/>
        </a:p>
      </dgm:t>
    </dgm:pt>
    <dgm:pt modelId="{182982E2-7E7C-4B93-8615-57A910486519}" type="parTrans" cxnId="{AF4F1F2D-E15C-46A8-8AFF-D1DBB52D9377}">
      <dgm:prSet/>
      <dgm:spPr/>
      <dgm:t>
        <a:bodyPr/>
        <a:lstStyle/>
        <a:p>
          <a:endParaRPr lang="it-IT"/>
        </a:p>
      </dgm:t>
    </dgm:pt>
    <dgm:pt modelId="{964B05AA-BE20-40D5-9734-F5E65DD8E5A2}" type="sibTrans" cxnId="{AF4F1F2D-E15C-46A8-8AFF-D1DBB52D9377}">
      <dgm:prSet/>
      <dgm:spPr/>
      <dgm:t>
        <a:bodyPr/>
        <a:lstStyle/>
        <a:p>
          <a:endParaRPr lang="it-IT"/>
        </a:p>
      </dgm:t>
    </dgm:pt>
    <dgm:pt modelId="{A0426BE4-50DE-4150-BC83-5480465114A1}">
      <dgm:prSet/>
      <dgm:spPr/>
      <dgm:t>
        <a:bodyPr/>
        <a:lstStyle/>
        <a:p>
          <a:r>
            <a:rPr lang="it-IT" smtClean="0"/>
            <a:t>“ISAFRUIT” (www.isafruit.org) </a:t>
          </a:r>
        </a:p>
      </dgm:t>
    </dgm:pt>
    <dgm:pt modelId="{13F09F99-0D65-4438-89E1-1811D90147ED}" type="parTrans" cxnId="{76A1605E-C899-4D13-96D8-5E3FF6D366F8}">
      <dgm:prSet/>
      <dgm:spPr/>
      <dgm:t>
        <a:bodyPr/>
        <a:lstStyle/>
        <a:p>
          <a:endParaRPr lang="it-IT"/>
        </a:p>
      </dgm:t>
    </dgm:pt>
    <dgm:pt modelId="{BFDFC294-2407-48F4-9291-59EDD0B509EE}" type="sibTrans" cxnId="{76A1605E-C899-4D13-96D8-5E3FF6D366F8}">
      <dgm:prSet/>
      <dgm:spPr/>
      <dgm:t>
        <a:bodyPr/>
        <a:lstStyle/>
        <a:p>
          <a:endParaRPr lang="it-IT"/>
        </a:p>
      </dgm:t>
    </dgm:pt>
    <dgm:pt modelId="{57BECE7D-4A4C-4188-8B1B-E54616DC58F5}">
      <dgm:prSet/>
      <dgm:spPr/>
      <dgm:t>
        <a:bodyPr/>
        <a:lstStyle/>
        <a:p>
          <a:r>
            <a:rPr lang="en-US" smtClean="0"/>
            <a:t>Multi-regional Solutions to improve the Environmental and Economic Sustainability of PIG manure management (SEES-PIG)” (2011-2014) Funded by AGER</a:t>
          </a:r>
          <a:endParaRPr lang="it-IT" smtClean="0"/>
        </a:p>
      </dgm:t>
    </dgm:pt>
    <dgm:pt modelId="{651FF575-D97E-4798-9871-ADE3EA4F40ED}" type="parTrans" cxnId="{EA59EBE3-B352-4F21-A672-DE600DC7B879}">
      <dgm:prSet/>
      <dgm:spPr/>
      <dgm:t>
        <a:bodyPr/>
        <a:lstStyle/>
        <a:p>
          <a:endParaRPr lang="it-IT"/>
        </a:p>
      </dgm:t>
    </dgm:pt>
    <dgm:pt modelId="{40F0191E-1F19-49A4-91B1-231AD6CE5AEC}" type="sibTrans" cxnId="{EA59EBE3-B352-4F21-A672-DE600DC7B879}">
      <dgm:prSet/>
      <dgm:spPr/>
      <dgm:t>
        <a:bodyPr/>
        <a:lstStyle/>
        <a:p>
          <a:endParaRPr lang="it-IT"/>
        </a:p>
      </dgm:t>
    </dgm:pt>
    <dgm:pt modelId="{2C828B0A-4633-4760-9C9A-7E5E40B41B8E}">
      <dgm:prSet phldrT="[Testo]"/>
      <dgm:spPr/>
      <dgm:t>
        <a:bodyPr/>
        <a:lstStyle/>
        <a:p>
          <a:r>
            <a:rPr lang="it-IT" dirty="0" err="1" smtClean="0"/>
            <a:t>Contact</a:t>
          </a:r>
          <a:r>
            <a:rPr lang="it-IT" dirty="0" smtClean="0"/>
            <a:t>: </a:t>
          </a:r>
          <a:r>
            <a:rPr lang="it-IT" dirty="0" smtClean="0">
              <a:hlinkClick xmlns:r="http://schemas.openxmlformats.org/officeDocument/2006/relationships" r:id="rId4"/>
            </a:rPr>
            <a:t>davide.ricauda@unito.it</a:t>
          </a:r>
          <a:endParaRPr lang="it-IT" dirty="0"/>
        </a:p>
      </dgm:t>
    </dgm:pt>
    <dgm:pt modelId="{E0879F62-1566-4727-9D0C-D59FCF059A5B}" type="parTrans" cxnId="{EA49D4E4-E79E-4980-ACA7-DA078323A3F2}">
      <dgm:prSet/>
      <dgm:spPr/>
      <dgm:t>
        <a:bodyPr/>
        <a:lstStyle/>
        <a:p>
          <a:endParaRPr lang="en-GB"/>
        </a:p>
      </dgm:t>
    </dgm:pt>
    <dgm:pt modelId="{998E6E07-BDFE-4491-A1BD-4C5E80E8247C}" type="sibTrans" cxnId="{EA49D4E4-E79E-4980-ACA7-DA078323A3F2}">
      <dgm:prSet/>
      <dgm:spPr/>
      <dgm:t>
        <a:bodyPr/>
        <a:lstStyle/>
        <a:p>
          <a:endParaRPr lang="en-GB"/>
        </a:p>
      </dgm:t>
    </dgm:pt>
    <dgm:pt modelId="{B301DD33-8FA2-4614-BD31-67BE6E3804DB}">
      <dgm:prSet/>
      <dgm:spPr/>
      <dgm:t>
        <a:bodyPr/>
        <a:lstStyle/>
        <a:p>
          <a:r>
            <a:rPr lang="en-US" smtClean="0"/>
            <a:t>Packopt – Innovative strategies for pick and place in food items secondary packaging (2011-2012) POR-FESR 2007/2013</a:t>
          </a:r>
          <a:endParaRPr lang="it-IT" smtClean="0"/>
        </a:p>
      </dgm:t>
    </dgm:pt>
    <dgm:pt modelId="{6989824F-8DD7-441C-A6BC-FE0CAC082E9A}" type="parTrans" cxnId="{807A65CC-254F-4605-9D0C-C46F6C64DF7B}">
      <dgm:prSet/>
      <dgm:spPr/>
      <dgm:t>
        <a:bodyPr/>
        <a:lstStyle/>
        <a:p>
          <a:endParaRPr lang="it-IT"/>
        </a:p>
      </dgm:t>
    </dgm:pt>
    <dgm:pt modelId="{AA4C0061-0A48-463B-AF48-528CFFF4264C}" type="sibTrans" cxnId="{807A65CC-254F-4605-9D0C-C46F6C64DF7B}">
      <dgm:prSet/>
      <dgm:spPr/>
      <dgm:t>
        <a:bodyPr/>
        <a:lstStyle/>
        <a:p>
          <a:endParaRPr lang="it-IT"/>
        </a:p>
      </dgm:t>
    </dgm:pt>
    <dgm:pt modelId="{E3465114-9F6F-45EB-81E1-DDE2456B624D}">
      <dgm:prSet/>
      <dgm:spPr/>
      <dgm:t>
        <a:bodyPr/>
        <a:lstStyle/>
        <a:p>
          <a:r>
            <a:rPr lang="en-US" dirty="0" smtClean="0"/>
            <a:t>“</a:t>
          </a:r>
          <a:r>
            <a:rPr lang="en-US" dirty="0" err="1" smtClean="0"/>
            <a:t>FoodVision</a:t>
          </a:r>
          <a:r>
            <a:rPr lang="en-US" dirty="0" smtClean="0"/>
            <a:t>: Employ of computer vision for quality control of heterogeneous food matrices” (POR-FESR 2007/2013)</a:t>
          </a:r>
          <a:endParaRPr lang="it-IT" dirty="0" smtClean="0"/>
        </a:p>
      </dgm:t>
    </dgm:pt>
    <dgm:pt modelId="{9EFA4CAC-943E-4896-AC74-FD59688725BB}" type="parTrans" cxnId="{CCFABC3A-F747-47E9-AFE7-8272A0A9E0D1}">
      <dgm:prSet/>
      <dgm:spPr/>
      <dgm:t>
        <a:bodyPr/>
        <a:lstStyle/>
        <a:p>
          <a:endParaRPr lang="it-IT"/>
        </a:p>
      </dgm:t>
    </dgm:pt>
    <dgm:pt modelId="{8C810265-8D2A-4100-A5FE-C4438ABE144A}" type="sibTrans" cxnId="{CCFABC3A-F747-47E9-AFE7-8272A0A9E0D1}">
      <dgm:prSet/>
      <dgm:spPr/>
      <dgm:t>
        <a:bodyPr/>
        <a:lstStyle/>
        <a:p>
          <a:endParaRPr lang="it-IT"/>
        </a:p>
      </dgm:t>
    </dgm:pt>
    <dgm:pt modelId="{8E20AE62-4455-4026-9475-94D39420E080}">
      <dgm:prSet/>
      <dgm:spPr/>
      <dgm:t>
        <a:bodyPr/>
        <a:lstStyle/>
        <a:p>
          <a:r>
            <a:rPr lang="en-US" dirty="0" err="1" smtClean="0"/>
            <a:t>SmartPack</a:t>
          </a:r>
          <a:r>
            <a:rPr lang="en-US" dirty="0" smtClean="0"/>
            <a:t> – Study and validation of logistic solutions for heat-sensitive food products (POR-FESR 2007/2013) </a:t>
          </a:r>
          <a:endParaRPr lang="it-IT" dirty="0" smtClean="0"/>
        </a:p>
      </dgm:t>
    </dgm:pt>
    <dgm:pt modelId="{CF78F44B-D5E5-41DB-9D0A-A5BA7D0923B6}" type="parTrans" cxnId="{AD05E808-91A0-430D-9D99-5A14219959F1}">
      <dgm:prSet/>
      <dgm:spPr/>
      <dgm:t>
        <a:bodyPr/>
        <a:lstStyle/>
        <a:p>
          <a:endParaRPr lang="en-GB"/>
        </a:p>
      </dgm:t>
    </dgm:pt>
    <dgm:pt modelId="{DC6E6220-7569-418C-8CAE-21763077A35A}" type="sibTrans" cxnId="{AD05E808-91A0-430D-9D99-5A14219959F1}">
      <dgm:prSet/>
      <dgm:spPr/>
      <dgm:t>
        <a:bodyPr/>
        <a:lstStyle/>
        <a:p>
          <a:endParaRPr lang="en-GB"/>
        </a:p>
      </dgm:t>
    </dgm:pt>
    <dgm:pt modelId="{C25ADC3A-0F55-4939-8853-9A873F20B9B1}" type="pres">
      <dgm:prSet presAssocID="{C77E57FC-A97D-4B24-90FB-D6BF070354EC}" presName="linear" presStyleCnt="0">
        <dgm:presLayoutVars>
          <dgm:dir/>
          <dgm:animLvl val="lvl"/>
          <dgm:resizeHandles val="exact"/>
        </dgm:presLayoutVars>
      </dgm:prSet>
      <dgm:spPr/>
      <dgm:t>
        <a:bodyPr/>
        <a:lstStyle/>
        <a:p>
          <a:endParaRPr lang="it-IT"/>
        </a:p>
      </dgm:t>
    </dgm:pt>
    <dgm:pt modelId="{6C38B4B3-FFB8-487E-9F61-5FAC0618EB47}" type="pres">
      <dgm:prSet presAssocID="{463FC05C-9056-465D-84BD-E99082EB880B}" presName="parentLin" presStyleCnt="0"/>
      <dgm:spPr/>
    </dgm:pt>
    <dgm:pt modelId="{EF686C33-B4B8-41CB-AC3B-A9F64ABEF308}" type="pres">
      <dgm:prSet presAssocID="{463FC05C-9056-465D-84BD-E99082EB880B}" presName="parentLeftMargin" presStyleLbl="node1" presStyleIdx="0" presStyleCnt="3"/>
      <dgm:spPr/>
      <dgm:t>
        <a:bodyPr/>
        <a:lstStyle/>
        <a:p>
          <a:endParaRPr lang="it-IT"/>
        </a:p>
      </dgm:t>
    </dgm:pt>
    <dgm:pt modelId="{58A6E65F-846E-4F95-9585-89DDE6BA2019}" type="pres">
      <dgm:prSet presAssocID="{463FC05C-9056-465D-84BD-E99082EB880B}" presName="parentText" presStyleLbl="node1" presStyleIdx="0" presStyleCnt="3">
        <dgm:presLayoutVars>
          <dgm:chMax val="0"/>
          <dgm:bulletEnabled val="1"/>
        </dgm:presLayoutVars>
      </dgm:prSet>
      <dgm:spPr/>
      <dgm:t>
        <a:bodyPr/>
        <a:lstStyle/>
        <a:p>
          <a:endParaRPr lang="it-IT"/>
        </a:p>
      </dgm:t>
    </dgm:pt>
    <dgm:pt modelId="{B030DC14-41A3-4AD2-AAEF-D85721B0ECA7}" type="pres">
      <dgm:prSet presAssocID="{463FC05C-9056-465D-84BD-E99082EB880B}" presName="negativeSpace" presStyleCnt="0"/>
      <dgm:spPr/>
    </dgm:pt>
    <dgm:pt modelId="{7795A9A2-8797-408E-B851-4C22C2617CF6}" type="pres">
      <dgm:prSet presAssocID="{463FC05C-9056-465D-84BD-E99082EB880B}" presName="childText" presStyleLbl="conFgAcc1" presStyleIdx="0" presStyleCnt="3">
        <dgm:presLayoutVars>
          <dgm:bulletEnabled val="1"/>
        </dgm:presLayoutVars>
      </dgm:prSet>
      <dgm:spPr/>
      <dgm:t>
        <a:bodyPr/>
        <a:lstStyle/>
        <a:p>
          <a:endParaRPr lang="it-IT"/>
        </a:p>
      </dgm:t>
    </dgm:pt>
    <dgm:pt modelId="{5074D026-A491-4E3F-9993-0015BFF43A53}" type="pres">
      <dgm:prSet presAssocID="{F509B2E0-2925-4220-9FC5-36914AAF060F}" presName="spaceBetweenRectangles" presStyleCnt="0"/>
      <dgm:spPr/>
    </dgm:pt>
    <dgm:pt modelId="{2889F4B7-6B71-4E60-AC80-62B3CEC38D8E}" type="pres">
      <dgm:prSet presAssocID="{AEB9E1F5-6F52-45EE-8153-F46D9C08D5A5}" presName="parentLin" presStyleCnt="0"/>
      <dgm:spPr/>
    </dgm:pt>
    <dgm:pt modelId="{C86C3390-4D8B-4F34-9AFA-CA154FD20A5A}" type="pres">
      <dgm:prSet presAssocID="{AEB9E1F5-6F52-45EE-8153-F46D9C08D5A5}" presName="parentLeftMargin" presStyleLbl="node1" presStyleIdx="0" presStyleCnt="3"/>
      <dgm:spPr/>
      <dgm:t>
        <a:bodyPr/>
        <a:lstStyle/>
        <a:p>
          <a:endParaRPr lang="it-IT"/>
        </a:p>
      </dgm:t>
    </dgm:pt>
    <dgm:pt modelId="{CE73EB1D-9129-42AF-800D-836068F7C113}" type="pres">
      <dgm:prSet presAssocID="{AEB9E1F5-6F52-45EE-8153-F46D9C08D5A5}" presName="parentText" presStyleLbl="node1" presStyleIdx="1" presStyleCnt="3">
        <dgm:presLayoutVars>
          <dgm:chMax val="0"/>
          <dgm:bulletEnabled val="1"/>
        </dgm:presLayoutVars>
      </dgm:prSet>
      <dgm:spPr/>
      <dgm:t>
        <a:bodyPr/>
        <a:lstStyle/>
        <a:p>
          <a:endParaRPr lang="it-IT"/>
        </a:p>
      </dgm:t>
    </dgm:pt>
    <dgm:pt modelId="{495DC168-169C-428F-8DD2-EAB48D25D212}" type="pres">
      <dgm:prSet presAssocID="{AEB9E1F5-6F52-45EE-8153-F46D9C08D5A5}" presName="negativeSpace" presStyleCnt="0"/>
      <dgm:spPr/>
    </dgm:pt>
    <dgm:pt modelId="{148FE2B8-D6A2-4141-9422-152D1BA2E6FD}" type="pres">
      <dgm:prSet presAssocID="{AEB9E1F5-6F52-45EE-8153-F46D9C08D5A5}" presName="childText" presStyleLbl="conFgAcc1" presStyleIdx="1" presStyleCnt="3" custScaleX="100000">
        <dgm:presLayoutVars>
          <dgm:bulletEnabled val="1"/>
        </dgm:presLayoutVars>
      </dgm:prSet>
      <dgm:spPr/>
      <dgm:t>
        <a:bodyPr/>
        <a:lstStyle/>
        <a:p>
          <a:endParaRPr lang="it-IT"/>
        </a:p>
      </dgm:t>
    </dgm:pt>
    <dgm:pt modelId="{91E10072-22FE-4DF7-A396-612D903DB087}" type="pres">
      <dgm:prSet presAssocID="{5446DC74-9F7C-4FC1-94B9-1B1939ED8EA6}" presName="spaceBetweenRectangles" presStyleCnt="0"/>
      <dgm:spPr/>
    </dgm:pt>
    <dgm:pt modelId="{31FC1A6E-3715-4604-BD8B-D1270037678A}" type="pres">
      <dgm:prSet presAssocID="{34F25860-3CE9-4922-AAAF-6F2A3C52AE00}" presName="parentLin" presStyleCnt="0"/>
      <dgm:spPr/>
    </dgm:pt>
    <dgm:pt modelId="{C3056BD7-3733-442B-BD5A-D6DF25DB7505}" type="pres">
      <dgm:prSet presAssocID="{34F25860-3CE9-4922-AAAF-6F2A3C52AE00}" presName="parentLeftMargin" presStyleLbl="node1" presStyleIdx="1" presStyleCnt="3"/>
      <dgm:spPr/>
      <dgm:t>
        <a:bodyPr/>
        <a:lstStyle/>
        <a:p>
          <a:endParaRPr lang="it-IT"/>
        </a:p>
      </dgm:t>
    </dgm:pt>
    <dgm:pt modelId="{6981E0D3-78BD-48C5-9C6F-CA936E6D4C07}" type="pres">
      <dgm:prSet presAssocID="{34F25860-3CE9-4922-AAAF-6F2A3C52AE00}" presName="parentText" presStyleLbl="node1" presStyleIdx="2" presStyleCnt="3">
        <dgm:presLayoutVars>
          <dgm:chMax val="0"/>
          <dgm:bulletEnabled val="1"/>
        </dgm:presLayoutVars>
      </dgm:prSet>
      <dgm:spPr/>
      <dgm:t>
        <a:bodyPr/>
        <a:lstStyle/>
        <a:p>
          <a:endParaRPr lang="it-IT"/>
        </a:p>
      </dgm:t>
    </dgm:pt>
    <dgm:pt modelId="{3EBB22E4-50F1-4A92-BB83-D3BF48E57F7C}" type="pres">
      <dgm:prSet presAssocID="{34F25860-3CE9-4922-AAAF-6F2A3C52AE00}" presName="negativeSpace" presStyleCnt="0"/>
      <dgm:spPr/>
    </dgm:pt>
    <dgm:pt modelId="{93505C6B-9538-4624-9A9E-2217FF15AEBA}" type="pres">
      <dgm:prSet presAssocID="{34F25860-3CE9-4922-AAAF-6F2A3C52AE00}" presName="childText" presStyleLbl="conFgAcc1" presStyleIdx="2" presStyleCnt="3">
        <dgm:presLayoutVars>
          <dgm:bulletEnabled val="1"/>
        </dgm:presLayoutVars>
      </dgm:prSet>
      <dgm:spPr/>
      <dgm:t>
        <a:bodyPr/>
        <a:lstStyle/>
        <a:p>
          <a:endParaRPr lang="it-IT"/>
        </a:p>
      </dgm:t>
    </dgm:pt>
  </dgm:ptLst>
  <dgm:cxnLst>
    <dgm:cxn modelId="{4280321E-824B-4B54-BE71-564F398AF579}" srcId="{34F25860-3CE9-4922-AAAF-6F2A3C52AE00}" destId="{DA00243C-42FA-43B2-84AA-228C838190D4}" srcOrd="0" destOrd="0" parTransId="{5EF82233-B6B3-4601-A349-C0E894F21150}" sibTransId="{FF9BD6F4-320E-47FD-85C2-22A2B14F7E27}"/>
    <dgm:cxn modelId="{18CD6BD3-0A15-4AF4-9E26-A45AD7659130}" type="presOf" srcId="{54DA0F75-67D4-4C1F-B375-D43BBD4EB0F9}" destId="{148FE2B8-D6A2-4141-9422-152D1BA2E6FD}" srcOrd="0" destOrd="1" presId="urn:microsoft.com/office/officeart/2005/8/layout/list1"/>
    <dgm:cxn modelId="{118D5153-DD46-443D-835C-137CBC76BBB0}" type="presOf" srcId="{57BECE7D-4A4C-4188-8B1B-E54616DC58F5}" destId="{148FE2B8-D6A2-4141-9422-152D1BA2E6FD}" srcOrd="0" destOrd="8" presId="urn:microsoft.com/office/officeart/2005/8/layout/list1"/>
    <dgm:cxn modelId="{AC70D803-AE0C-48ED-AA8E-D096D95C6103}" type="presOf" srcId="{3E372C8E-8C27-4114-A029-F06A9738ED57}" destId="{7795A9A2-8797-408E-B851-4C22C2617CF6}" srcOrd="0" destOrd="0" presId="urn:microsoft.com/office/officeart/2005/8/layout/list1"/>
    <dgm:cxn modelId="{FF5957A6-F243-4B03-8E1C-CF15FBC9F41D}" type="presOf" srcId="{E3465114-9F6F-45EB-81E1-DDE2456B624D}" destId="{148FE2B8-D6A2-4141-9422-152D1BA2E6FD}" srcOrd="0" destOrd="11" presId="urn:microsoft.com/office/officeart/2005/8/layout/list1"/>
    <dgm:cxn modelId="{B81F18D2-0822-4F27-9D3F-6EABD42CFC5E}" type="presOf" srcId="{5BF9235B-B70E-4316-9BE5-0C1F0708D973}" destId="{7795A9A2-8797-408E-B851-4C22C2617CF6}" srcOrd="0" destOrd="6" presId="urn:microsoft.com/office/officeart/2005/8/layout/list1"/>
    <dgm:cxn modelId="{AD05E808-91A0-430D-9D99-5A14219959F1}" srcId="{AEB9E1F5-6F52-45EE-8153-F46D9C08D5A5}" destId="{8E20AE62-4455-4026-9475-94D39420E080}" srcOrd="9" destOrd="0" parTransId="{CF78F44B-D5E5-41DB-9D0A-A5BA7D0923B6}" sibTransId="{DC6E6220-7569-418C-8CAE-21763077A35A}"/>
    <dgm:cxn modelId="{D4297E43-137E-4902-A597-BA3B6DA819E2}" type="presOf" srcId="{C073E52D-07D7-4FC3-882B-45B95CCFFB14}" destId="{7795A9A2-8797-408E-B851-4C22C2617CF6}" srcOrd="0" destOrd="3" presId="urn:microsoft.com/office/officeart/2005/8/layout/list1"/>
    <dgm:cxn modelId="{C28BE1FC-2A66-461F-9AF6-1D11530D4A29}" type="presOf" srcId="{2C828B0A-4633-4760-9C9A-7E5E40B41B8E}" destId="{7795A9A2-8797-408E-B851-4C22C2617CF6}" srcOrd="0" destOrd="7" presId="urn:microsoft.com/office/officeart/2005/8/layout/list1"/>
    <dgm:cxn modelId="{B8976F5A-4E03-4DC8-A5DC-8760CC9BF7A8}" type="presOf" srcId="{7615832E-DE16-4A42-84EB-E97D88B0C452}" destId="{148FE2B8-D6A2-4141-9422-152D1BA2E6FD}" srcOrd="0" destOrd="2" presId="urn:microsoft.com/office/officeart/2005/8/layout/list1"/>
    <dgm:cxn modelId="{6EA0CD66-9BE8-4146-91F0-F9665199FE08}" type="presOf" srcId="{AEB9E1F5-6F52-45EE-8153-F46D9C08D5A5}" destId="{C86C3390-4D8B-4F34-9AFA-CA154FD20A5A}" srcOrd="0" destOrd="0" presId="urn:microsoft.com/office/officeart/2005/8/layout/list1"/>
    <dgm:cxn modelId="{5D478226-89A5-4654-86AE-94AB8CA68EA2}" type="presOf" srcId="{AEB9E1F5-6F52-45EE-8153-F46D9C08D5A5}" destId="{CE73EB1D-9129-42AF-800D-836068F7C113}" srcOrd="1" destOrd="0" presId="urn:microsoft.com/office/officeart/2005/8/layout/list1"/>
    <dgm:cxn modelId="{DEB4ED35-6E3E-4F78-8A26-3290BADB20BF}" type="presOf" srcId="{C49A0A57-51E9-4ABE-BBB2-1F27AC72AED5}" destId="{7795A9A2-8797-408E-B851-4C22C2617CF6}" srcOrd="0" destOrd="1" presId="urn:microsoft.com/office/officeart/2005/8/layout/list1"/>
    <dgm:cxn modelId="{079098AA-4762-4030-B020-27A457C485A2}" srcId="{AEB9E1F5-6F52-45EE-8153-F46D9C08D5A5}" destId="{627C6570-E64A-4F0F-9D94-34789ED685DE}" srcOrd="3" destOrd="0" parTransId="{F3B40F64-F9E0-4EDA-9C35-C27CE908CD2F}" sibTransId="{1668819C-0125-4710-8979-F4E7D8653FF3}"/>
    <dgm:cxn modelId="{5F6D323C-B73C-47A0-AB1B-D6694320FCA2}" type="presOf" srcId="{5694B4B5-6E62-4605-8C88-66213A2D7CCE}" destId="{7795A9A2-8797-408E-B851-4C22C2617CF6}" srcOrd="0" destOrd="2" presId="urn:microsoft.com/office/officeart/2005/8/layout/list1"/>
    <dgm:cxn modelId="{5E9F4AD6-3734-44DB-AF70-33B5EDCBCF24}" srcId="{AEB9E1F5-6F52-45EE-8153-F46D9C08D5A5}" destId="{87656843-FDD8-40AC-9DAA-F0C73DF23B9A}" srcOrd="0" destOrd="0" parTransId="{189D98AA-8FBC-4B43-9B86-4831B4710410}" sibTransId="{A05AD501-7059-4954-9D04-46A12ABA779A}"/>
    <dgm:cxn modelId="{7B37BD4D-89F9-4770-986D-A57DF72346F1}" type="presOf" srcId="{87656843-FDD8-40AC-9DAA-F0C73DF23B9A}" destId="{148FE2B8-D6A2-4141-9422-152D1BA2E6FD}" srcOrd="0" destOrd="0" presId="urn:microsoft.com/office/officeart/2005/8/layout/list1"/>
    <dgm:cxn modelId="{7EEE7640-1B97-4DDE-9153-4BA90BE80377}" srcId="{93375174-8660-4E29-A5D0-998C2012A13F}" destId="{65F765DF-9E67-42E3-8174-605A6C2758BD}" srcOrd="0" destOrd="0" parTransId="{771C1277-4A65-4CAA-8D3B-279FC056D595}" sibTransId="{E3773EAB-539E-42C6-9D45-5CF544F17256}"/>
    <dgm:cxn modelId="{61762A32-E0BC-4286-8C26-E7A45B0A54D6}" srcId="{AEB9E1F5-6F52-45EE-8153-F46D9C08D5A5}" destId="{7615832E-DE16-4A42-84EB-E97D88B0C452}" srcOrd="2" destOrd="0" parTransId="{5818E5AD-FE7B-4E56-A6BF-A4419F779483}" sibTransId="{B54FF30A-81FD-4B2D-A962-D82DA2656793}"/>
    <dgm:cxn modelId="{B691AB92-33A3-42E2-B8F2-7FCD90227A2A}" type="presOf" srcId="{34F25860-3CE9-4922-AAAF-6F2A3C52AE00}" destId="{C3056BD7-3733-442B-BD5A-D6DF25DB7505}" srcOrd="0" destOrd="0" presId="urn:microsoft.com/office/officeart/2005/8/layout/list1"/>
    <dgm:cxn modelId="{EA59EBE3-B352-4F21-A672-DE600DC7B879}" srcId="{AEB9E1F5-6F52-45EE-8153-F46D9C08D5A5}" destId="{57BECE7D-4A4C-4188-8B1B-E54616DC58F5}" srcOrd="8" destOrd="0" parTransId="{651FF575-D97E-4798-9871-ADE3EA4F40ED}" sibTransId="{40F0191E-1F19-49A4-91B1-231AD6CE5AEC}"/>
    <dgm:cxn modelId="{01A0CF6C-A290-400A-B507-EBEC84A31587}" type="presOf" srcId="{93375174-8660-4E29-A5D0-998C2012A13F}" destId="{7795A9A2-8797-408E-B851-4C22C2617CF6}" srcOrd="0" destOrd="4" presId="urn:microsoft.com/office/officeart/2005/8/layout/list1"/>
    <dgm:cxn modelId="{DC41ECDE-0667-48E9-9ED7-69414DAB8758}" srcId="{463FC05C-9056-465D-84BD-E99082EB880B}" destId="{93375174-8660-4E29-A5D0-998C2012A13F}" srcOrd="2" destOrd="0" parTransId="{BA668908-F24A-4306-AD73-C5AB4C5862E7}" sibTransId="{E1FC3DB9-3B0F-4851-80DF-4F5B952DAEDB}"/>
    <dgm:cxn modelId="{093850A7-4093-454A-88D2-2C2DF003C476}" srcId="{463FC05C-9056-465D-84BD-E99082EB880B}" destId="{3E372C8E-8C27-4114-A029-F06A9738ED57}" srcOrd="0" destOrd="0" parTransId="{622BAA54-ECD6-458E-BB98-CA8DA0783D7B}" sibTransId="{6C70C162-C1DC-42B0-A719-1A8A80A5D034}"/>
    <dgm:cxn modelId="{52DD519A-18F5-4794-9F88-D4DC8FE06AAD}" srcId="{AEB9E1F5-6F52-45EE-8153-F46D9C08D5A5}" destId="{54DA0F75-67D4-4C1F-B375-D43BBD4EB0F9}" srcOrd="1" destOrd="0" parTransId="{7BC186D0-1ADD-426B-B33A-D5574F206C25}" sibTransId="{75507468-B341-47DA-A6FF-150F382DD9E0}"/>
    <dgm:cxn modelId="{8EF9F5BD-6F54-4A36-9BFE-3B2B95ECBD66}" type="presOf" srcId="{2F074377-5827-4675-9830-20D1AAB25FC5}" destId="{148FE2B8-D6A2-4141-9422-152D1BA2E6FD}" srcOrd="0" destOrd="4" presId="urn:microsoft.com/office/officeart/2005/8/layout/list1"/>
    <dgm:cxn modelId="{7A1BFFED-D6CD-4D3E-9D8C-AE3AAE1E1092}" srcId="{463FC05C-9056-465D-84BD-E99082EB880B}" destId="{5694B4B5-6E62-4605-8C88-66213A2D7CCE}" srcOrd="1" destOrd="0" parTransId="{DB4ACB72-59E7-49A4-BE4D-3B9356570EDE}" sibTransId="{838E693A-A4EB-4988-A4EA-BAA5690518CE}"/>
    <dgm:cxn modelId="{46F021EA-E169-405B-ACE7-FEB077A7E7A3}" srcId="{463FC05C-9056-465D-84BD-E99082EB880B}" destId="{5BF9235B-B70E-4316-9BE5-0C1F0708D973}" srcOrd="3" destOrd="0" parTransId="{18A47697-F6D7-46C7-A81F-969539C7D428}" sibTransId="{10CB7990-B1F1-4CB1-8906-C36C09233163}"/>
    <dgm:cxn modelId="{87838FE3-C837-48D2-8DD0-B7F7B2522A62}" type="presOf" srcId="{776109A4-0A46-4E28-8FD6-1666CA637A25}" destId="{148FE2B8-D6A2-4141-9422-152D1BA2E6FD}" srcOrd="0" destOrd="6" presId="urn:microsoft.com/office/officeart/2005/8/layout/list1"/>
    <dgm:cxn modelId="{E25D5456-06BF-47D1-A14E-8E9A15C98A9F}" type="presOf" srcId="{DA00243C-42FA-43B2-84AA-228C838190D4}" destId="{93505C6B-9538-4624-9A9E-2217FF15AEBA}" srcOrd="0" destOrd="0" presId="urn:microsoft.com/office/officeart/2005/8/layout/list1"/>
    <dgm:cxn modelId="{5EB003B9-757A-4A03-9534-B66D52982867}" type="presOf" srcId="{627C6570-E64A-4F0F-9D94-34789ED685DE}" destId="{148FE2B8-D6A2-4141-9422-152D1BA2E6FD}" srcOrd="0" destOrd="3" presId="urn:microsoft.com/office/officeart/2005/8/layout/list1"/>
    <dgm:cxn modelId="{40EDC8E6-1BF9-406E-B098-2C051CDD39B1}" srcId="{C77E57FC-A97D-4B24-90FB-D6BF070354EC}" destId="{34F25860-3CE9-4922-AAAF-6F2A3C52AE00}" srcOrd="2" destOrd="0" parTransId="{67E94BA9-27D0-4418-9620-B77150340EB0}" sibTransId="{E9B6966C-3E38-474C-B1AA-DB331579E982}"/>
    <dgm:cxn modelId="{76A1605E-C899-4D13-96D8-5E3FF6D366F8}" srcId="{AEB9E1F5-6F52-45EE-8153-F46D9C08D5A5}" destId="{A0426BE4-50DE-4150-BC83-5480465114A1}" srcOrd="7" destOrd="0" parTransId="{13F09F99-0D65-4438-89E1-1811D90147ED}" sibTransId="{BFDFC294-2407-48F4-9291-59EDD0B509EE}"/>
    <dgm:cxn modelId="{054DB38A-E13A-4100-9127-8DDEA6874D58}" srcId="{C77E57FC-A97D-4B24-90FB-D6BF070354EC}" destId="{AEB9E1F5-6F52-45EE-8153-F46D9C08D5A5}" srcOrd="1" destOrd="0" parTransId="{E5C9E454-E731-4F5C-89E3-1CD54EE27B34}" sibTransId="{5446DC74-9F7C-4FC1-94B9-1B1939ED8EA6}"/>
    <dgm:cxn modelId="{AF4F1F2D-E15C-46A8-8AFF-D1DBB52D9377}" srcId="{AEB9E1F5-6F52-45EE-8153-F46D9C08D5A5}" destId="{776109A4-0A46-4E28-8FD6-1666CA637A25}" srcOrd="6" destOrd="0" parTransId="{182982E2-7E7C-4B93-8615-57A910486519}" sibTransId="{964B05AA-BE20-40D5-9734-F5E65DD8E5A2}"/>
    <dgm:cxn modelId="{F6B64F57-01AF-4CA9-9D52-52BFBDBB7C2E}" type="presOf" srcId="{8E20AE62-4455-4026-9475-94D39420E080}" destId="{148FE2B8-D6A2-4141-9422-152D1BA2E6FD}" srcOrd="0" destOrd="9" presId="urn:microsoft.com/office/officeart/2005/8/layout/list1"/>
    <dgm:cxn modelId="{18F3A1EE-B157-4803-95DE-F3BB4ED18101}" srcId="{AEB9E1F5-6F52-45EE-8153-F46D9C08D5A5}" destId="{EA4B0F3C-751C-4E68-B78C-7E3AEE858779}" srcOrd="5" destOrd="0" parTransId="{2D738E6F-BCA6-47C2-97DE-7702819DF629}" sibTransId="{014B4ABF-3662-44B9-8D22-6E46D6FEB356}"/>
    <dgm:cxn modelId="{02B4A528-76F6-4156-ABFF-258FE5C69760}" srcId="{3E372C8E-8C27-4114-A029-F06A9738ED57}" destId="{C49A0A57-51E9-4ABE-BBB2-1F27AC72AED5}" srcOrd="0" destOrd="0" parTransId="{53D4F1DC-7F60-450B-9EB6-00F616571E56}" sibTransId="{EC3D7EDF-3C89-4021-83DC-C7D1305F91AE}"/>
    <dgm:cxn modelId="{807A65CC-254F-4605-9D0C-C46F6C64DF7B}" srcId="{AEB9E1F5-6F52-45EE-8153-F46D9C08D5A5}" destId="{B301DD33-8FA2-4614-BD31-67BE6E3804DB}" srcOrd="10" destOrd="0" parTransId="{6989824F-8DD7-441C-A6BC-FE0CAC082E9A}" sibTransId="{AA4C0061-0A48-463B-AF48-528CFFF4264C}"/>
    <dgm:cxn modelId="{5F767B32-632C-4D30-8016-33905590616A}" type="presOf" srcId="{463FC05C-9056-465D-84BD-E99082EB880B}" destId="{58A6E65F-846E-4F95-9585-89DDE6BA2019}" srcOrd="1" destOrd="0" presId="urn:microsoft.com/office/officeart/2005/8/layout/list1"/>
    <dgm:cxn modelId="{0DECD672-F0F9-4C44-8800-84CFDD8C96D3}" type="presOf" srcId="{B301DD33-8FA2-4614-BD31-67BE6E3804DB}" destId="{148FE2B8-D6A2-4141-9422-152D1BA2E6FD}" srcOrd="0" destOrd="10" presId="urn:microsoft.com/office/officeart/2005/8/layout/list1"/>
    <dgm:cxn modelId="{EA49D4E4-E79E-4980-ACA7-DA078323A3F2}" srcId="{5BF9235B-B70E-4316-9BE5-0C1F0708D973}" destId="{2C828B0A-4633-4760-9C9A-7E5E40B41B8E}" srcOrd="0" destOrd="0" parTransId="{E0879F62-1566-4727-9D0C-D59FCF059A5B}" sibTransId="{998E6E07-BDFE-4491-A1BD-4C5E80E8247C}"/>
    <dgm:cxn modelId="{E9625042-2ED2-4A46-9A25-05B81221EBA8}" type="presOf" srcId="{65F765DF-9E67-42E3-8174-605A6C2758BD}" destId="{7795A9A2-8797-408E-B851-4C22C2617CF6}" srcOrd="0" destOrd="5" presId="urn:microsoft.com/office/officeart/2005/8/layout/list1"/>
    <dgm:cxn modelId="{02935E4E-3943-4A39-9037-623A8D380A50}" type="presOf" srcId="{EA4B0F3C-751C-4E68-B78C-7E3AEE858779}" destId="{148FE2B8-D6A2-4141-9422-152D1BA2E6FD}" srcOrd="0" destOrd="5" presId="urn:microsoft.com/office/officeart/2005/8/layout/list1"/>
    <dgm:cxn modelId="{CCFABC3A-F747-47E9-AFE7-8272A0A9E0D1}" srcId="{AEB9E1F5-6F52-45EE-8153-F46D9C08D5A5}" destId="{E3465114-9F6F-45EB-81E1-DDE2456B624D}" srcOrd="11" destOrd="0" parTransId="{9EFA4CAC-943E-4896-AC74-FD59688725BB}" sibTransId="{8C810265-8D2A-4100-A5FE-C4438ABE144A}"/>
    <dgm:cxn modelId="{E2558A4F-595B-446A-8E2C-E33A1CBE5CDF}" type="presOf" srcId="{34F25860-3CE9-4922-AAAF-6F2A3C52AE00}" destId="{6981E0D3-78BD-48C5-9C6F-CA936E6D4C07}" srcOrd="1" destOrd="0" presId="urn:microsoft.com/office/officeart/2005/8/layout/list1"/>
    <dgm:cxn modelId="{DEF582B0-D28A-429D-AAF0-82545B54C741}" srcId="{5694B4B5-6E62-4605-8C88-66213A2D7CCE}" destId="{C073E52D-07D7-4FC3-882B-45B95CCFFB14}" srcOrd="0" destOrd="0" parTransId="{A92DB9AB-AAE2-4DDA-B93E-FA96550475AD}" sibTransId="{740D1099-9CE9-416F-83EF-791E0E800B7E}"/>
    <dgm:cxn modelId="{3A3D60C9-4822-4076-9D1B-B8DAE5F12F1F}" srcId="{AEB9E1F5-6F52-45EE-8153-F46D9C08D5A5}" destId="{2F074377-5827-4675-9830-20D1AAB25FC5}" srcOrd="4" destOrd="0" parTransId="{A0544CA1-D91C-46FA-B9DB-52D0A0AB13D6}" sibTransId="{D5CAC9C6-F3F6-4146-8E1A-AB209D59A5E3}"/>
    <dgm:cxn modelId="{E76498D2-6C94-4CC3-8167-E84533424018}" srcId="{C77E57FC-A97D-4B24-90FB-D6BF070354EC}" destId="{463FC05C-9056-465D-84BD-E99082EB880B}" srcOrd="0" destOrd="0" parTransId="{7A9C4EEC-3C43-44C5-A021-EEB662744056}" sibTransId="{F509B2E0-2925-4220-9FC5-36914AAF060F}"/>
    <dgm:cxn modelId="{B15B3755-3C2C-4529-968B-5E3113B5C1C6}" type="presOf" srcId="{A0426BE4-50DE-4150-BC83-5480465114A1}" destId="{148FE2B8-D6A2-4141-9422-152D1BA2E6FD}" srcOrd="0" destOrd="7" presId="urn:microsoft.com/office/officeart/2005/8/layout/list1"/>
    <dgm:cxn modelId="{D71DA7D1-2A2D-4BEA-8159-AD869AF66C9E}" type="presOf" srcId="{C77E57FC-A97D-4B24-90FB-D6BF070354EC}" destId="{C25ADC3A-0F55-4939-8853-9A873F20B9B1}" srcOrd="0" destOrd="0" presId="urn:microsoft.com/office/officeart/2005/8/layout/list1"/>
    <dgm:cxn modelId="{7EEF294F-4820-4005-8408-CE5E7689CB5D}" type="presOf" srcId="{463FC05C-9056-465D-84BD-E99082EB880B}" destId="{EF686C33-B4B8-41CB-AC3B-A9F64ABEF308}" srcOrd="0" destOrd="0" presId="urn:microsoft.com/office/officeart/2005/8/layout/list1"/>
    <dgm:cxn modelId="{0B8CB624-F069-4153-A44F-4C032B6C995F}" type="presParOf" srcId="{C25ADC3A-0F55-4939-8853-9A873F20B9B1}" destId="{6C38B4B3-FFB8-487E-9F61-5FAC0618EB47}" srcOrd="0" destOrd="0" presId="urn:microsoft.com/office/officeart/2005/8/layout/list1"/>
    <dgm:cxn modelId="{732943B0-C81F-4304-AA97-62AE8E2BB479}" type="presParOf" srcId="{6C38B4B3-FFB8-487E-9F61-5FAC0618EB47}" destId="{EF686C33-B4B8-41CB-AC3B-A9F64ABEF308}" srcOrd="0" destOrd="0" presId="urn:microsoft.com/office/officeart/2005/8/layout/list1"/>
    <dgm:cxn modelId="{0B4BF10C-47E6-4FEC-84C7-D799FC9B7C59}" type="presParOf" srcId="{6C38B4B3-FFB8-487E-9F61-5FAC0618EB47}" destId="{58A6E65F-846E-4F95-9585-89DDE6BA2019}" srcOrd="1" destOrd="0" presId="urn:microsoft.com/office/officeart/2005/8/layout/list1"/>
    <dgm:cxn modelId="{D681B7F9-92F2-426C-9C5C-9A559B03E7C4}" type="presParOf" srcId="{C25ADC3A-0F55-4939-8853-9A873F20B9B1}" destId="{B030DC14-41A3-4AD2-AAEF-D85721B0ECA7}" srcOrd="1" destOrd="0" presId="urn:microsoft.com/office/officeart/2005/8/layout/list1"/>
    <dgm:cxn modelId="{3D8C1B80-C3EC-41B1-8538-9B727ABE18CC}" type="presParOf" srcId="{C25ADC3A-0F55-4939-8853-9A873F20B9B1}" destId="{7795A9A2-8797-408E-B851-4C22C2617CF6}" srcOrd="2" destOrd="0" presId="urn:microsoft.com/office/officeart/2005/8/layout/list1"/>
    <dgm:cxn modelId="{CC0BA09A-1AFF-4C9A-8656-855BFD9914B8}" type="presParOf" srcId="{C25ADC3A-0F55-4939-8853-9A873F20B9B1}" destId="{5074D026-A491-4E3F-9993-0015BFF43A53}" srcOrd="3" destOrd="0" presId="urn:microsoft.com/office/officeart/2005/8/layout/list1"/>
    <dgm:cxn modelId="{34841975-0405-4E2A-AD26-8675392F19D7}" type="presParOf" srcId="{C25ADC3A-0F55-4939-8853-9A873F20B9B1}" destId="{2889F4B7-6B71-4E60-AC80-62B3CEC38D8E}" srcOrd="4" destOrd="0" presId="urn:microsoft.com/office/officeart/2005/8/layout/list1"/>
    <dgm:cxn modelId="{9DF291CC-F80F-4CA8-ACF8-A715D0279693}" type="presParOf" srcId="{2889F4B7-6B71-4E60-AC80-62B3CEC38D8E}" destId="{C86C3390-4D8B-4F34-9AFA-CA154FD20A5A}" srcOrd="0" destOrd="0" presId="urn:microsoft.com/office/officeart/2005/8/layout/list1"/>
    <dgm:cxn modelId="{F957DC5E-038B-494E-9F0A-F1A921F2D633}" type="presParOf" srcId="{2889F4B7-6B71-4E60-AC80-62B3CEC38D8E}" destId="{CE73EB1D-9129-42AF-800D-836068F7C113}" srcOrd="1" destOrd="0" presId="urn:microsoft.com/office/officeart/2005/8/layout/list1"/>
    <dgm:cxn modelId="{0EA9C3C4-31EA-48BE-81A3-AD97FE8CABE5}" type="presParOf" srcId="{C25ADC3A-0F55-4939-8853-9A873F20B9B1}" destId="{495DC168-169C-428F-8DD2-EAB48D25D212}" srcOrd="5" destOrd="0" presId="urn:microsoft.com/office/officeart/2005/8/layout/list1"/>
    <dgm:cxn modelId="{7FEE2E7E-07BE-4BCB-903B-EFB3F161A4A1}" type="presParOf" srcId="{C25ADC3A-0F55-4939-8853-9A873F20B9B1}" destId="{148FE2B8-D6A2-4141-9422-152D1BA2E6FD}" srcOrd="6" destOrd="0" presId="urn:microsoft.com/office/officeart/2005/8/layout/list1"/>
    <dgm:cxn modelId="{27103251-5F93-4276-B1F0-1D9A0695D22E}" type="presParOf" srcId="{C25ADC3A-0F55-4939-8853-9A873F20B9B1}" destId="{91E10072-22FE-4DF7-A396-612D903DB087}" srcOrd="7" destOrd="0" presId="urn:microsoft.com/office/officeart/2005/8/layout/list1"/>
    <dgm:cxn modelId="{CED155A2-7CD7-4DFD-BC97-5A434B156BB7}" type="presParOf" srcId="{C25ADC3A-0F55-4939-8853-9A873F20B9B1}" destId="{31FC1A6E-3715-4604-BD8B-D1270037678A}" srcOrd="8" destOrd="0" presId="urn:microsoft.com/office/officeart/2005/8/layout/list1"/>
    <dgm:cxn modelId="{4261667A-655E-4F1F-A3E9-511DE6151BD0}" type="presParOf" srcId="{31FC1A6E-3715-4604-BD8B-D1270037678A}" destId="{C3056BD7-3733-442B-BD5A-D6DF25DB7505}" srcOrd="0" destOrd="0" presId="urn:microsoft.com/office/officeart/2005/8/layout/list1"/>
    <dgm:cxn modelId="{7DD167A4-E823-4256-AE1E-99B92FBAF19A}" type="presParOf" srcId="{31FC1A6E-3715-4604-BD8B-D1270037678A}" destId="{6981E0D3-78BD-48C5-9C6F-CA936E6D4C07}" srcOrd="1" destOrd="0" presId="urn:microsoft.com/office/officeart/2005/8/layout/list1"/>
    <dgm:cxn modelId="{07784648-07B1-4F4D-9B6B-A359E03A6A75}" type="presParOf" srcId="{C25ADC3A-0F55-4939-8853-9A873F20B9B1}" destId="{3EBB22E4-50F1-4A92-BB83-D3BF48E57F7C}" srcOrd="9" destOrd="0" presId="urn:microsoft.com/office/officeart/2005/8/layout/list1"/>
    <dgm:cxn modelId="{89016786-0C88-4492-8532-FE4E91B4D356}" type="presParOf" srcId="{C25ADC3A-0F55-4939-8853-9A873F20B9B1}" destId="{93505C6B-9538-4624-9A9E-2217FF15AEBA}" srcOrd="10"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7BCFB7A4-774E-49A8-86BB-A4825243C67C}" type="doc">
      <dgm:prSet loTypeId="urn:microsoft.com/office/officeart/2005/8/layout/vList4" loCatId="list" qsTypeId="urn:microsoft.com/office/officeart/2005/8/quickstyle/simple2" qsCatId="simple" csTypeId="urn:microsoft.com/office/officeart/2005/8/colors/accent1_4" csCatId="accent1" phldr="1"/>
      <dgm:spPr/>
      <dgm:t>
        <a:bodyPr/>
        <a:lstStyle/>
        <a:p>
          <a:endParaRPr lang="it-IT"/>
        </a:p>
      </dgm:t>
    </dgm:pt>
    <dgm:pt modelId="{D9EBC986-D738-4A0E-B224-EFEA1740A1AE}">
      <dgm:prSet/>
      <dgm:spPr/>
      <dgm:t>
        <a:bodyPr/>
        <a:lstStyle/>
        <a:p>
          <a:pPr rtl="0"/>
          <a:r>
            <a:rPr lang="en-GB" dirty="0" smtClean="0"/>
            <a:t>General and Applied Entomology</a:t>
          </a:r>
          <a:endParaRPr lang="it-IT" dirty="0"/>
        </a:p>
      </dgm:t>
    </dgm:pt>
    <dgm:pt modelId="{5B160BBE-B95F-427A-8B35-F97EBB23761A}" type="parTrans" cxnId="{B1DBD843-2DD7-4BE6-8BF3-3329FA309B4A}">
      <dgm:prSet/>
      <dgm:spPr/>
      <dgm:t>
        <a:bodyPr/>
        <a:lstStyle/>
        <a:p>
          <a:endParaRPr lang="it-IT"/>
        </a:p>
      </dgm:t>
    </dgm:pt>
    <dgm:pt modelId="{09F8AD52-F85D-4AEA-85A9-7000B6C07C78}" type="sibTrans" cxnId="{B1DBD843-2DD7-4BE6-8BF3-3329FA309B4A}">
      <dgm:prSet/>
      <dgm:spPr/>
      <dgm:t>
        <a:bodyPr/>
        <a:lstStyle/>
        <a:p>
          <a:endParaRPr lang="it-IT"/>
        </a:p>
      </dgm:t>
    </dgm:pt>
    <dgm:pt modelId="{1DD6F02A-FAAE-49C1-9DB4-D7D3F89A4913}" type="pres">
      <dgm:prSet presAssocID="{7BCFB7A4-774E-49A8-86BB-A4825243C67C}" presName="linear" presStyleCnt="0">
        <dgm:presLayoutVars>
          <dgm:dir/>
          <dgm:resizeHandles val="exact"/>
        </dgm:presLayoutVars>
      </dgm:prSet>
      <dgm:spPr/>
      <dgm:t>
        <a:bodyPr/>
        <a:lstStyle/>
        <a:p>
          <a:endParaRPr lang="it-IT"/>
        </a:p>
      </dgm:t>
    </dgm:pt>
    <dgm:pt modelId="{46047D9E-CDB4-4BB7-8F9F-B730375B4CE6}" type="pres">
      <dgm:prSet presAssocID="{D9EBC986-D738-4A0E-B224-EFEA1740A1AE}" presName="comp" presStyleCnt="0"/>
      <dgm:spPr/>
    </dgm:pt>
    <dgm:pt modelId="{9A2C26DE-5578-4621-9ADD-21E7A1B3901B}" type="pres">
      <dgm:prSet presAssocID="{D9EBC986-D738-4A0E-B224-EFEA1740A1AE}" presName="box" presStyleLbl="node1" presStyleIdx="0" presStyleCnt="1" custLinFactNeighborY="-6300"/>
      <dgm:spPr/>
      <dgm:t>
        <a:bodyPr/>
        <a:lstStyle/>
        <a:p>
          <a:endParaRPr lang="it-IT"/>
        </a:p>
      </dgm:t>
    </dgm:pt>
    <dgm:pt modelId="{057B881E-0D44-4880-B565-AA3AF5BE9F7B}" type="pres">
      <dgm:prSet presAssocID="{D9EBC986-D738-4A0E-B224-EFEA1740A1AE}" presName="img"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3000" b="-23000"/>
          </a:stretch>
        </a:blipFill>
      </dgm:spPr>
      <dgm:t>
        <a:bodyPr/>
        <a:lstStyle/>
        <a:p>
          <a:endParaRPr lang="it-IT"/>
        </a:p>
      </dgm:t>
    </dgm:pt>
    <dgm:pt modelId="{556F9C46-B286-4347-B820-E219DE879C43}" type="pres">
      <dgm:prSet presAssocID="{D9EBC986-D738-4A0E-B224-EFEA1740A1AE}" presName="text" presStyleLbl="node1" presStyleIdx="0" presStyleCnt="1">
        <dgm:presLayoutVars>
          <dgm:bulletEnabled val="1"/>
        </dgm:presLayoutVars>
      </dgm:prSet>
      <dgm:spPr/>
      <dgm:t>
        <a:bodyPr/>
        <a:lstStyle/>
        <a:p>
          <a:endParaRPr lang="it-IT"/>
        </a:p>
      </dgm:t>
    </dgm:pt>
  </dgm:ptLst>
  <dgm:cxnLst>
    <dgm:cxn modelId="{2FB395AB-6EDF-4E25-8D32-27A176308DE7}" type="presOf" srcId="{D9EBC986-D738-4A0E-B224-EFEA1740A1AE}" destId="{9A2C26DE-5578-4621-9ADD-21E7A1B3901B}" srcOrd="0" destOrd="0" presId="urn:microsoft.com/office/officeart/2005/8/layout/vList4"/>
    <dgm:cxn modelId="{62EF148A-613C-4049-97D1-FD25C1717821}" type="presOf" srcId="{7BCFB7A4-774E-49A8-86BB-A4825243C67C}" destId="{1DD6F02A-FAAE-49C1-9DB4-D7D3F89A4913}" srcOrd="0" destOrd="0" presId="urn:microsoft.com/office/officeart/2005/8/layout/vList4"/>
    <dgm:cxn modelId="{F21F91E3-6AD0-479A-AD1C-96DDFD339A5C}" type="presOf" srcId="{D9EBC986-D738-4A0E-B224-EFEA1740A1AE}" destId="{556F9C46-B286-4347-B820-E219DE879C43}" srcOrd="1" destOrd="0" presId="urn:microsoft.com/office/officeart/2005/8/layout/vList4"/>
    <dgm:cxn modelId="{B1DBD843-2DD7-4BE6-8BF3-3329FA309B4A}" srcId="{7BCFB7A4-774E-49A8-86BB-A4825243C67C}" destId="{D9EBC986-D738-4A0E-B224-EFEA1740A1AE}" srcOrd="0" destOrd="0" parTransId="{5B160BBE-B95F-427A-8B35-F97EBB23761A}" sibTransId="{09F8AD52-F85D-4AEA-85A9-7000B6C07C78}"/>
    <dgm:cxn modelId="{17067564-E7CB-4F38-9313-A6E945CE5C70}" type="presParOf" srcId="{1DD6F02A-FAAE-49C1-9DB4-D7D3F89A4913}" destId="{46047D9E-CDB4-4BB7-8F9F-B730375B4CE6}" srcOrd="0" destOrd="0" presId="urn:microsoft.com/office/officeart/2005/8/layout/vList4"/>
    <dgm:cxn modelId="{C2601919-B62B-4158-A76F-A964DD5BEF2B}" type="presParOf" srcId="{46047D9E-CDB4-4BB7-8F9F-B730375B4CE6}" destId="{9A2C26DE-5578-4621-9ADD-21E7A1B3901B}" srcOrd="0" destOrd="0" presId="urn:microsoft.com/office/officeart/2005/8/layout/vList4"/>
    <dgm:cxn modelId="{73D5DD94-CEB4-4D35-9B7E-B2E15CA52C5C}" type="presParOf" srcId="{46047D9E-CDB4-4BB7-8F9F-B730375B4CE6}" destId="{057B881E-0D44-4880-B565-AA3AF5BE9F7B}" srcOrd="1" destOrd="0" presId="urn:microsoft.com/office/officeart/2005/8/layout/vList4"/>
    <dgm:cxn modelId="{050F50B4-FBB2-407F-ADA6-FAD027060AD8}" type="presParOf" srcId="{46047D9E-CDB4-4BB7-8F9F-B730375B4CE6}" destId="{556F9C46-B286-4347-B820-E219DE879C43}"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C77E57FC-A97D-4B24-90FB-D6BF070354EC}" type="doc">
      <dgm:prSet loTypeId="urn:microsoft.com/office/officeart/2005/8/layout/list1" loCatId="list" qsTypeId="urn:microsoft.com/office/officeart/2005/8/quickstyle/simple2" qsCatId="simple" csTypeId="urn:microsoft.com/office/officeart/2005/8/colors/accent1_4" csCatId="accent1" phldr="1"/>
      <dgm:spPr/>
      <dgm:t>
        <a:bodyPr/>
        <a:lstStyle/>
        <a:p>
          <a:endParaRPr lang="it-IT"/>
        </a:p>
      </dgm:t>
    </dgm:pt>
    <dgm:pt modelId="{463FC05C-9056-465D-84BD-E99082EB880B}">
      <dgm:prSet phldrT="[Testo]"/>
      <dgm:spPr/>
      <dgm:t>
        <a:bodyPr/>
        <a:lstStyle/>
        <a:p>
          <a:r>
            <a:rPr lang="en-US" noProof="0" dirty="0" smtClean="0"/>
            <a:t>Researches</a:t>
          </a:r>
          <a:endParaRPr lang="en-US" noProof="0" dirty="0"/>
        </a:p>
      </dgm:t>
    </dgm:pt>
    <dgm:pt modelId="{7A9C4EEC-3C43-44C5-A021-EEB662744056}" type="parTrans" cxnId="{E76498D2-6C94-4CC3-8167-E84533424018}">
      <dgm:prSet/>
      <dgm:spPr/>
      <dgm:t>
        <a:bodyPr/>
        <a:lstStyle/>
        <a:p>
          <a:endParaRPr lang="it-IT"/>
        </a:p>
      </dgm:t>
    </dgm:pt>
    <dgm:pt modelId="{F509B2E0-2925-4220-9FC5-36914AAF060F}" type="sibTrans" cxnId="{E76498D2-6C94-4CC3-8167-E84533424018}">
      <dgm:prSet/>
      <dgm:spPr/>
      <dgm:t>
        <a:bodyPr/>
        <a:lstStyle/>
        <a:p>
          <a:endParaRPr lang="it-IT"/>
        </a:p>
      </dgm:t>
    </dgm:pt>
    <dgm:pt modelId="{3E372C8E-8C27-4114-A029-F06A9738ED57}">
      <dgm:prSet phldrT="[Testo]"/>
      <dgm:spPr/>
      <dgm:t>
        <a:bodyPr/>
        <a:lstStyle/>
        <a:p>
          <a:r>
            <a:rPr lang="it-IT" b="1" dirty="0" err="1" smtClean="0"/>
            <a:t>Beekeeping</a:t>
          </a:r>
          <a:r>
            <a:rPr lang="it-IT" b="1" dirty="0" smtClean="0"/>
            <a:t> and </a:t>
          </a:r>
          <a:r>
            <a:rPr lang="it-IT" b="1" dirty="0" err="1" smtClean="0"/>
            <a:t>Pollination</a:t>
          </a:r>
          <a:endParaRPr lang="it-IT" b="1" dirty="0"/>
        </a:p>
      </dgm:t>
    </dgm:pt>
    <dgm:pt modelId="{622BAA54-ECD6-458E-BB98-CA8DA0783D7B}" type="parTrans" cxnId="{093850A7-4093-454A-88D2-2C2DF003C476}">
      <dgm:prSet/>
      <dgm:spPr/>
      <dgm:t>
        <a:bodyPr/>
        <a:lstStyle/>
        <a:p>
          <a:endParaRPr lang="it-IT"/>
        </a:p>
      </dgm:t>
    </dgm:pt>
    <dgm:pt modelId="{6C70C162-C1DC-42B0-A719-1A8A80A5D034}" type="sibTrans" cxnId="{093850A7-4093-454A-88D2-2C2DF003C476}">
      <dgm:prSet/>
      <dgm:spPr/>
      <dgm:t>
        <a:bodyPr/>
        <a:lstStyle/>
        <a:p>
          <a:endParaRPr lang="it-IT"/>
        </a:p>
      </dgm:t>
    </dgm:pt>
    <dgm:pt modelId="{87656843-FDD8-40AC-9DAA-F0C73DF23B9A}">
      <dgm:prSet phldrT="[Testo]"/>
      <dgm:spPr/>
      <dgm:t>
        <a:bodyPr/>
        <a:lstStyle/>
        <a:p>
          <a:pPr algn="l"/>
          <a:r>
            <a:rPr lang="it-IT" smtClean="0"/>
            <a:t>IZS, Torino: Studio di geni candidati regolatori del comportamento igienico in Apis mellifera quali marker di resistenza genetica nei confronti della peste americana (2013)</a:t>
          </a:r>
          <a:endParaRPr lang="it-IT" dirty="0"/>
        </a:p>
      </dgm:t>
    </dgm:pt>
    <dgm:pt modelId="{189D98AA-8FBC-4B43-9B86-4831B4710410}" type="parTrans" cxnId="{5E9F4AD6-3734-44DB-AF70-33B5EDCBCF24}">
      <dgm:prSet/>
      <dgm:spPr/>
      <dgm:t>
        <a:bodyPr/>
        <a:lstStyle/>
        <a:p>
          <a:endParaRPr lang="it-IT"/>
        </a:p>
      </dgm:t>
    </dgm:pt>
    <dgm:pt modelId="{A05AD501-7059-4954-9D04-46A12ABA779A}" type="sibTrans" cxnId="{5E9F4AD6-3734-44DB-AF70-33B5EDCBCF24}">
      <dgm:prSet/>
      <dgm:spPr/>
      <dgm:t>
        <a:bodyPr/>
        <a:lstStyle/>
        <a:p>
          <a:endParaRPr lang="it-IT"/>
        </a:p>
      </dgm:t>
    </dgm:pt>
    <dgm:pt modelId="{34F25860-3CE9-4922-AAAF-6F2A3C52AE00}">
      <dgm:prSet phldrT="[Testo]"/>
      <dgm:spPr/>
      <dgm:t>
        <a:bodyPr/>
        <a:lstStyle/>
        <a:p>
          <a:r>
            <a:rPr lang="en-US" noProof="0" dirty="0" smtClean="0"/>
            <a:t>Publications</a:t>
          </a:r>
          <a:endParaRPr lang="en-US" noProof="0" dirty="0"/>
        </a:p>
      </dgm:t>
    </dgm:pt>
    <dgm:pt modelId="{67E94BA9-27D0-4418-9620-B77150340EB0}" type="parTrans" cxnId="{40EDC8E6-1BF9-406E-B098-2C051CDD39B1}">
      <dgm:prSet/>
      <dgm:spPr/>
      <dgm:t>
        <a:bodyPr/>
        <a:lstStyle/>
        <a:p>
          <a:endParaRPr lang="it-IT"/>
        </a:p>
      </dgm:t>
    </dgm:pt>
    <dgm:pt modelId="{E9B6966C-3E38-474C-B1AA-DB331579E982}" type="sibTrans" cxnId="{40EDC8E6-1BF9-406E-B098-2C051CDD39B1}">
      <dgm:prSet/>
      <dgm:spPr/>
      <dgm:t>
        <a:bodyPr/>
        <a:lstStyle/>
        <a:p>
          <a:endParaRPr lang="it-IT"/>
        </a:p>
      </dgm:t>
    </dgm:pt>
    <dgm:pt modelId="{DA00243C-42FA-43B2-84AA-228C838190D4}">
      <dgm:prSet phldrT="[Testo]"/>
      <dgm:spPr/>
      <dgm:t>
        <a:bodyPr/>
        <a:lstStyle/>
        <a:p>
          <a:r>
            <a:rPr lang="it-IT" dirty="0" smtClean="0"/>
            <a:t>N° </a:t>
          </a:r>
          <a:r>
            <a:rPr lang="en-US" noProof="0" dirty="0" smtClean="0"/>
            <a:t>of publications with impact factor (2013-2017) </a:t>
          </a:r>
          <a:r>
            <a:rPr lang="it-IT" smtClean="0">
              <a:sym typeface="Wingdings" panose="05000000000000000000" pitchFamily="2" charset="2"/>
            </a:rPr>
            <a:t> 87</a:t>
          </a:r>
          <a:endParaRPr lang="it-IT" dirty="0"/>
        </a:p>
      </dgm:t>
    </dgm:pt>
    <dgm:pt modelId="{5EF82233-B6B3-4601-A349-C0E894F21150}" type="parTrans" cxnId="{4280321E-824B-4B54-BE71-564F398AF579}">
      <dgm:prSet/>
      <dgm:spPr/>
      <dgm:t>
        <a:bodyPr/>
        <a:lstStyle/>
        <a:p>
          <a:endParaRPr lang="it-IT"/>
        </a:p>
      </dgm:t>
    </dgm:pt>
    <dgm:pt modelId="{FF9BD6F4-320E-47FD-85C2-22A2B14F7E27}" type="sibTrans" cxnId="{4280321E-824B-4B54-BE71-564F398AF579}">
      <dgm:prSet/>
      <dgm:spPr/>
      <dgm:t>
        <a:bodyPr/>
        <a:lstStyle/>
        <a:p>
          <a:endParaRPr lang="it-IT"/>
        </a:p>
      </dgm:t>
    </dgm:pt>
    <dgm:pt modelId="{C49A0A57-51E9-4ABE-BBB2-1F27AC72AED5}">
      <dgm:prSet phldrT="[Testo]"/>
      <dgm:spPr/>
      <dgm:t>
        <a:bodyPr/>
        <a:lstStyle/>
        <a:p>
          <a:r>
            <a:rPr lang="it-IT" dirty="0" err="1" smtClean="0"/>
            <a:t>Contact</a:t>
          </a:r>
          <a:r>
            <a:rPr lang="it-IT" dirty="0" smtClean="0"/>
            <a:t>: </a:t>
          </a:r>
          <a:r>
            <a:rPr lang="it-IT" dirty="0" smtClean="0">
              <a:hlinkClick xmlns:r="http://schemas.openxmlformats.org/officeDocument/2006/relationships" r:id="rId1"/>
            </a:rPr>
            <a:t>aulo.manino@unito.it</a:t>
          </a:r>
          <a:endParaRPr lang="it-IT" dirty="0"/>
        </a:p>
      </dgm:t>
    </dgm:pt>
    <dgm:pt modelId="{53D4F1DC-7F60-450B-9EB6-00F616571E56}" type="parTrans" cxnId="{02B4A528-76F6-4156-ABFF-258FE5C69760}">
      <dgm:prSet/>
      <dgm:spPr/>
      <dgm:t>
        <a:bodyPr/>
        <a:lstStyle/>
        <a:p>
          <a:endParaRPr lang="it-IT"/>
        </a:p>
      </dgm:t>
    </dgm:pt>
    <dgm:pt modelId="{EC3D7EDF-3C89-4021-83DC-C7D1305F91AE}" type="sibTrans" cxnId="{02B4A528-76F6-4156-ABFF-258FE5C69760}">
      <dgm:prSet/>
      <dgm:spPr/>
      <dgm:t>
        <a:bodyPr/>
        <a:lstStyle/>
        <a:p>
          <a:endParaRPr lang="it-IT"/>
        </a:p>
      </dgm:t>
    </dgm:pt>
    <dgm:pt modelId="{AEB9E1F5-6F52-45EE-8153-F46D9C08D5A5}">
      <dgm:prSet phldrT="[Testo]"/>
      <dgm:spPr/>
      <dgm:t>
        <a:bodyPr/>
        <a:lstStyle/>
        <a:p>
          <a:r>
            <a:rPr lang="en-US" noProof="0" dirty="0" smtClean="0"/>
            <a:t>Projects</a:t>
          </a:r>
          <a:endParaRPr lang="en-US" noProof="0" dirty="0"/>
        </a:p>
      </dgm:t>
    </dgm:pt>
    <dgm:pt modelId="{5446DC74-9F7C-4FC1-94B9-1B1939ED8EA6}" type="sibTrans" cxnId="{054DB38A-E13A-4100-9127-8DDEA6874D58}">
      <dgm:prSet/>
      <dgm:spPr/>
      <dgm:t>
        <a:bodyPr/>
        <a:lstStyle/>
        <a:p>
          <a:endParaRPr lang="it-IT"/>
        </a:p>
      </dgm:t>
    </dgm:pt>
    <dgm:pt modelId="{E5C9E454-E731-4F5C-89E3-1CD54EE27B34}" type="parTrans" cxnId="{054DB38A-E13A-4100-9127-8DDEA6874D58}">
      <dgm:prSet/>
      <dgm:spPr/>
      <dgm:t>
        <a:bodyPr/>
        <a:lstStyle/>
        <a:p>
          <a:endParaRPr lang="it-IT"/>
        </a:p>
      </dgm:t>
    </dgm:pt>
    <dgm:pt modelId="{5694B4B5-6E62-4605-8C88-66213A2D7CCE}">
      <dgm:prSet phldrT="[Testo]"/>
      <dgm:spPr/>
      <dgm:t>
        <a:bodyPr/>
        <a:lstStyle/>
        <a:p>
          <a:r>
            <a:rPr lang="en-US" b="1" dirty="0" smtClean="0"/>
            <a:t>Insect vectors of plant pathogens</a:t>
          </a:r>
          <a:endParaRPr lang="it-IT" b="1" dirty="0"/>
        </a:p>
      </dgm:t>
    </dgm:pt>
    <dgm:pt modelId="{DB4ACB72-59E7-49A4-BE4D-3B9356570EDE}" type="parTrans" cxnId="{7A1BFFED-D6CD-4D3E-9D8C-AE3AAE1E1092}">
      <dgm:prSet/>
      <dgm:spPr/>
      <dgm:t>
        <a:bodyPr/>
        <a:lstStyle/>
        <a:p>
          <a:endParaRPr lang="it-IT"/>
        </a:p>
      </dgm:t>
    </dgm:pt>
    <dgm:pt modelId="{838E693A-A4EB-4988-A4EA-BAA5690518CE}" type="sibTrans" cxnId="{7A1BFFED-D6CD-4D3E-9D8C-AE3AAE1E1092}">
      <dgm:prSet/>
      <dgm:spPr/>
      <dgm:t>
        <a:bodyPr/>
        <a:lstStyle/>
        <a:p>
          <a:endParaRPr lang="it-IT"/>
        </a:p>
      </dgm:t>
    </dgm:pt>
    <dgm:pt modelId="{C073E52D-07D7-4FC3-882B-45B95CCFFB14}">
      <dgm:prSet phldrT="[Testo]"/>
      <dgm:spPr/>
      <dgm:t>
        <a:bodyPr/>
        <a:lstStyle/>
        <a:p>
          <a:r>
            <a:rPr lang="it-IT" dirty="0" err="1" smtClean="0"/>
            <a:t>Contact</a:t>
          </a:r>
          <a:r>
            <a:rPr lang="it-IT" dirty="0" smtClean="0"/>
            <a:t>: </a:t>
          </a:r>
          <a:r>
            <a:rPr lang="it-IT" dirty="0" smtClean="0">
              <a:hlinkClick xmlns:r="http://schemas.openxmlformats.org/officeDocument/2006/relationships" r:id="rId2"/>
            </a:rPr>
            <a:t>alberto.alma@unito.it</a:t>
          </a:r>
          <a:endParaRPr lang="it-IT" dirty="0"/>
        </a:p>
      </dgm:t>
    </dgm:pt>
    <dgm:pt modelId="{A92DB9AB-AAE2-4DDA-B93E-FA96550475AD}" type="parTrans" cxnId="{DEF582B0-D28A-429D-AAF0-82545B54C741}">
      <dgm:prSet/>
      <dgm:spPr/>
      <dgm:t>
        <a:bodyPr/>
        <a:lstStyle/>
        <a:p>
          <a:endParaRPr lang="it-IT"/>
        </a:p>
      </dgm:t>
    </dgm:pt>
    <dgm:pt modelId="{740D1099-9CE9-416F-83EF-791E0E800B7E}" type="sibTrans" cxnId="{DEF582B0-D28A-429D-AAF0-82545B54C741}">
      <dgm:prSet/>
      <dgm:spPr/>
      <dgm:t>
        <a:bodyPr/>
        <a:lstStyle/>
        <a:p>
          <a:endParaRPr lang="it-IT"/>
        </a:p>
      </dgm:t>
    </dgm:pt>
    <dgm:pt modelId="{93375174-8660-4E29-A5D0-998C2012A13F}">
      <dgm:prSet phldrT="[Testo]"/>
      <dgm:spPr/>
      <dgm:t>
        <a:bodyPr/>
        <a:lstStyle/>
        <a:p>
          <a:r>
            <a:rPr lang="it-IT" b="1" dirty="0" err="1" smtClean="0"/>
            <a:t>Forest</a:t>
          </a:r>
          <a:r>
            <a:rPr lang="it-IT" b="1" dirty="0" smtClean="0"/>
            <a:t> </a:t>
          </a:r>
          <a:r>
            <a:rPr lang="it-IT" b="1" dirty="0" err="1" smtClean="0"/>
            <a:t>entomology</a:t>
          </a:r>
          <a:r>
            <a:rPr lang="it-IT" b="1" dirty="0" smtClean="0"/>
            <a:t> and </a:t>
          </a:r>
          <a:r>
            <a:rPr lang="it-IT" b="1" dirty="0" err="1" smtClean="0"/>
            <a:t>zoology</a:t>
          </a:r>
          <a:endParaRPr lang="it-IT" b="1" dirty="0"/>
        </a:p>
      </dgm:t>
    </dgm:pt>
    <dgm:pt modelId="{BA668908-F24A-4306-AD73-C5AB4C5862E7}" type="parTrans" cxnId="{DC41ECDE-0667-48E9-9ED7-69414DAB8758}">
      <dgm:prSet/>
      <dgm:spPr/>
      <dgm:t>
        <a:bodyPr/>
        <a:lstStyle/>
        <a:p>
          <a:endParaRPr lang="it-IT"/>
        </a:p>
      </dgm:t>
    </dgm:pt>
    <dgm:pt modelId="{E1FC3DB9-3B0F-4851-80DF-4F5B952DAEDB}" type="sibTrans" cxnId="{DC41ECDE-0667-48E9-9ED7-69414DAB8758}">
      <dgm:prSet/>
      <dgm:spPr/>
      <dgm:t>
        <a:bodyPr/>
        <a:lstStyle/>
        <a:p>
          <a:endParaRPr lang="it-IT"/>
        </a:p>
      </dgm:t>
    </dgm:pt>
    <dgm:pt modelId="{65F765DF-9E67-42E3-8174-605A6C2758BD}">
      <dgm:prSet phldrT="[Testo]"/>
      <dgm:spPr/>
      <dgm:t>
        <a:bodyPr/>
        <a:lstStyle/>
        <a:p>
          <a:r>
            <a:rPr lang="it-IT" dirty="0" err="1" smtClean="0"/>
            <a:t>Contact</a:t>
          </a:r>
          <a:r>
            <a:rPr lang="it-IT" dirty="0" smtClean="0"/>
            <a:t>: </a:t>
          </a:r>
          <a:r>
            <a:rPr lang="it-IT" dirty="0" smtClean="0">
              <a:hlinkClick xmlns:r="http://schemas.openxmlformats.org/officeDocument/2006/relationships" r:id="rId3"/>
            </a:rPr>
            <a:t>chiara.ferracini@unito.it</a:t>
          </a:r>
          <a:endParaRPr lang="it-IT" dirty="0"/>
        </a:p>
      </dgm:t>
    </dgm:pt>
    <dgm:pt modelId="{771C1277-4A65-4CAA-8D3B-279FC056D595}" type="parTrans" cxnId="{7EEE7640-1B97-4DDE-9153-4BA90BE80377}">
      <dgm:prSet/>
      <dgm:spPr/>
      <dgm:t>
        <a:bodyPr/>
        <a:lstStyle/>
        <a:p>
          <a:endParaRPr lang="it-IT"/>
        </a:p>
      </dgm:t>
    </dgm:pt>
    <dgm:pt modelId="{E3773EAB-539E-42C6-9D45-5CF544F17256}" type="sibTrans" cxnId="{7EEE7640-1B97-4DDE-9153-4BA90BE80377}">
      <dgm:prSet/>
      <dgm:spPr/>
      <dgm:t>
        <a:bodyPr/>
        <a:lstStyle/>
        <a:p>
          <a:endParaRPr lang="it-IT"/>
        </a:p>
      </dgm:t>
    </dgm:pt>
    <dgm:pt modelId="{5BF9235B-B70E-4316-9BE5-0C1F0708D973}">
      <dgm:prSet phldrT="[Testo]"/>
      <dgm:spPr/>
      <dgm:t>
        <a:bodyPr/>
        <a:lstStyle/>
        <a:p>
          <a:r>
            <a:rPr lang="it-IT" b="1" dirty="0" err="1" smtClean="0"/>
            <a:t>Sustainable</a:t>
          </a:r>
          <a:r>
            <a:rPr lang="it-IT" b="1" dirty="0" smtClean="0"/>
            <a:t> </a:t>
          </a:r>
          <a:r>
            <a:rPr lang="it-IT" b="1" dirty="0" err="1" smtClean="0"/>
            <a:t>crop</a:t>
          </a:r>
          <a:r>
            <a:rPr lang="it-IT" b="1" dirty="0" smtClean="0"/>
            <a:t> </a:t>
          </a:r>
          <a:r>
            <a:rPr lang="it-IT" b="1" dirty="0" err="1" smtClean="0"/>
            <a:t>pest</a:t>
          </a:r>
          <a:r>
            <a:rPr lang="it-IT" b="1" dirty="0" smtClean="0"/>
            <a:t> management</a:t>
          </a:r>
          <a:endParaRPr lang="it-IT" b="1" dirty="0"/>
        </a:p>
      </dgm:t>
    </dgm:pt>
    <dgm:pt modelId="{18A47697-F6D7-46C7-A81F-969539C7D428}" type="parTrans" cxnId="{46F021EA-E169-405B-ACE7-FEB077A7E7A3}">
      <dgm:prSet/>
      <dgm:spPr/>
      <dgm:t>
        <a:bodyPr/>
        <a:lstStyle/>
        <a:p>
          <a:endParaRPr lang="it-IT"/>
        </a:p>
      </dgm:t>
    </dgm:pt>
    <dgm:pt modelId="{10CB7990-B1F1-4CB1-8906-C36C09233163}" type="sibTrans" cxnId="{46F021EA-E169-405B-ACE7-FEB077A7E7A3}">
      <dgm:prSet/>
      <dgm:spPr/>
      <dgm:t>
        <a:bodyPr/>
        <a:lstStyle/>
        <a:p>
          <a:endParaRPr lang="it-IT"/>
        </a:p>
      </dgm:t>
    </dgm:pt>
    <dgm:pt modelId="{2C828B0A-4633-4760-9C9A-7E5E40B41B8E}">
      <dgm:prSet phldrT="[Testo]"/>
      <dgm:spPr/>
      <dgm:t>
        <a:bodyPr/>
        <a:lstStyle/>
        <a:p>
          <a:r>
            <a:rPr lang="it-IT" dirty="0" err="1" smtClean="0"/>
            <a:t>Contact</a:t>
          </a:r>
          <a:r>
            <a:rPr lang="it-IT" dirty="0" smtClean="0"/>
            <a:t>: </a:t>
          </a:r>
          <a:r>
            <a:rPr lang="it-IT" dirty="0" smtClean="0">
              <a:hlinkClick xmlns:r="http://schemas.openxmlformats.org/officeDocument/2006/relationships" r:id="rId4"/>
            </a:rPr>
            <a:t>luciana.tavella@unito.it</a:t>
          </a:r>
          <a:endParaRPr lang="it-IT" dirty="0"/>
        </a:p>
      </dgm:t>
    </dgm:pt>
    <dgm:pt modelId="{E0879F62-1566-4727-9D0C-D59FCF059A5B}" type="parTrans" cxnId="{EA49D4E4-E79E-4980-ACA7-DA078323A3F2}">
      <dgm:prSet/>
      <dgm:spPr/>
      <dgm:t>
        <a:bodyPr/>
        <a:lstStyle/>
        <a:p>
          <a:endParaRPr lang="it-IT"/>
        </a:p>
      </dgm:t>
    </dgm:pt>
    <dgm:pt modelId="{998E6E07-BDFE-4491-A1BD-4C5E80E8247C}" type="sibTrans" cxnId="{EA49D4E4-E79E-4980-ACA7-DA078323A3F2}">
      <dgm:prSet/>
      <dgm:spPr/>
      <dgm:t>
        <a:bodyPr/>
        <a:lstStyle/>
        <a:p>
          <a:endParaRPr lang="it-IT"/>
        </a:p>
      </dgm:t>
    </dgm:pt>
    <dgm:pt modelId="{5670E3F1-2311-4473-853E-8862F36ED7A5}">
      <dgm:prSet/>
      <dgm:spPr/>
      <dgm:t>
        <a:bodyPr/>
        <a:lstStyle/>
        <a:p>
          <a:r>
            <a:rPr lang="it-IT" dirty="0" smtClean="0"/>
            <a:t>Regione Piemonte: Studi sui fattori che favoriscono le epidemie di </a:t>
          </a:r>
          <a:r>
            <a:rPr lang="it-IT" dirty="0" err="1" smtClean="0"/>
            <a:t>flavescenza</a:t>
          </a:r>
          <a:r>
            <a:rPr lang="it-IT" dirty="0" smtClean="0"/>
            <a:t> dorata in Piemonte e loro superamento (FLADO) (2010-2012)</a:t>
          </a:r>
        </a:p>
      </dgm:t>
    </dgm:pt>
    <dgm:pt modelId="{156C5E24-A5E4-4218-BA4B-B716524D997D}" type="parTrans" cxnId="{92936ED9-12FB-48A1-B044-6624424A26E1}">
      <dgm:prSet/>
      <dgm:spPr/>
      <dgm:t>
        <a:bodyPr/>
        <a:lstStyle/>
        <a:p>
          <a:endParaRPr lang="it-IT"/>
        </a:p>
      </dgm:t>
    </dgm:pt>
    <dgm:pt modelId="{7FA4106C-26D4-4FBC-AED8-939D265AC2FE}" type="sibTrans" cxnId="{92936ED9-12FB-48A1-B044-6624424A26E1}">
      <dgm:prSet/>
      <dgm:spPr/>
      <dgm:t>
        <a:bodyPr/>
        <a:lstStyle/>
        <a:p>
          <a:endParaRPr lang="it-IT"/>
        </a:p>
      </dgm:t>
    </dgm:pt>
    <dgm:pt modelId="{DE78D028-B27B-4CD0-B533-9FDA8A200658}">
      <dgm:prSet/>
      <dgm:spPr/>
      <dgm:t>
        <a:bodyPr/>
        <a:lstStyle/>
        <a:p>
          <a:r>
            <a:rPr lang="it-IT" smtClean="0"/>
            <a:t>Regione Piemonte, progetto di ricerca ad attività negoziata: Studio epidemiologico per la definizione dei metodi di lotta su Iris yellow spot virus (IYSV) e altri tospovirus importanti per l’orticoltura piemontese (ORTOSPO) (2010-2013).</a:t>
          </a:r>
        </a:p>
      </dgm:t>
    </dgm:pt>
    <dgm:pt modelId="{8FCEFD8C-C165-4EC6-80F4-645AAB5E9A84}" type="parTrans" cxnId="{0AA60B23-416E-403F-92D8-2E6C4B298530}">
      <dgm:prSet/>
      <dgm:spPr/>
      <dgm:t>
        <a:bodyPr/>
        <a:lstStyle/>
        <a:p>
          <a:endParaRPr lang="it-IT"/>
        </a:p>
      </dgm:t>
    </dgm:pt>
    <dgm:pt modelId="{EB9A2F60-8FD2-4D61-98C1-C03F80ACA794}" type="sibTrans" cxnId="{0AA60B23-416E-403F-92D8-2E6C4B298530}">
      <dgm:prSet/>
      <dgm:spPr/>
      <dgm:t>
        <a:bodyPr/>
        <a:lstStyle/>
        <a:p>
          <a:endParaRPr lang="it-IT"/>
        </a:p>
      </dgm:t>
    </dgm:pt>
    <dgm:pt modelId="{3CA32F15-345F-4C4D-9A12-55D30103BBF7}">
      <dgm:prSet/>
      <dgm:spPr/>
      <dgm:t>
        <a:bodyPr/>
        <a:lstStyle/>
        <a:p>
          <a:r>
            <a:rPr lang="it-IT" dirty="0" smtClean="0"/>
            <a:t>Polo di innovazione Agro-alimentare. Regione Piemonte, </a:t>
          </a:r>
          <a:r>
            <a:rPr lang="it-IT" dirty="0" err="1" smtClean="0"/>
            <a:t>Elicitori</a:t>
          </a:r>
          <a:r>
            <a:rPr lang="it-IT" dirty="0" smtClean="0"/>
            <a:t> di resistenza/tolleranza a </a:t>
          </a:r>
          <a:r>
            <a:rPr lang="it-IT" dirty="0" err="1" smtClean="0"/>
            <a:t>fitoplasmi</a:t>
          </a:r>
          <a:r>
            <a:rPr lang="it-IT" dirty="0" smtClean="0"/>
            <a:t> per un modello agronomico a basso impatto ambientale (2011-2014)</a:t>
          </a:r>
        </a:p>
      </dgm:t>
    </dgm:pt>
    <dgm:pt modelId="{16AAF21A-0356-4563-9C7A-2C11105A2251}" type="parTrans" cxnId="{78F63577-CD61-4C46-91C1-677503CB1903}">
      <dgm:prSet/>
      <dgm:spPr/>
      <dgm:t>
        <a:bodyPr/>
        <a:lstStyle/>
        <a:p>
          <a:endParaRPr lang="it-IT"/>
        </a:p>
      </dgm:t>
    </dgm:pt>
    <dgm:pt modelId="{023EB648-6020-4E97-878C-8546D6879A84}" type="sibTrans" cxnId="{78F63577-CD61-4C46-91C1-677503CB1903}">
      <dgm:prSet/>
      <dgm:spPr/>
      <dgm:t>
        <a:bodyPr/>
        <a:lstStyle/>
        <a:p>
          <a:endParaRPr lang="it-IT"/>
        </a:p>
      </dgm:t>
    </dgm:pt>
    <dgm:pt modelId="{C2BB4061-904B-44D8-A9C6-F8D33FDC9D70}">
      <dgm:prSet/>
      <dgm:spPr/>
      <dgm:t>
        <a:bodyPr/>
        <a:lstStyle/>
        <a:p>
          <a:r>
            <a:rPr lang="it-IT" dirty="0" smtClean="0"/>
            <a:t>Polo di innovazione Agro-alimentare. Regione Piemonte, Risanamento da </a:t>
          </a:r>
          <a:r>
            <a:rPr lang="it-IT" dirty="0" err="1" smtClean="0"/>
            <a:t>flavescenza</a:t>
          </a:r>
          <a:r>
            <a:rPr lang="it-IT" dirty="0" smtClean="0"/>
            <a:t> dorata della vite: aspetti epidemiologici e qualitativi per una gestione integrata ed economica della malattia in Piemonte (</a:t>
          </a:r>
          <a:r>
            <a:rPr lang="it-IT" dirty="0" err="1" smtClean="0"/>
            <a:t>RiSanoVino</a:t>
          </a:r>
          <a:r>
            <a:rPr lang="it-IT" dirty="0" smtClean="0"/>
            <a:t>) (2013-2014)</a:t>
          </a:r>
        </a:p>
      </dgm:t>
    </dgm:pt>
    <dgm:pt modelId="{530FFE6A-3B7D-41EF-A2A3-8B40C7EEFF75}" type="parTrans" cxnId="{E6F1FED6-592D-4D35-8BAC-2AB8F6EEB024}">
      <dgm:prSet/>
      <dgm:spPr/>
      <dgm:t>
        <a:bodyPr/>
        <a:lstStyle/>
        <a:p>
          <a:endParaRPr lang="it-IT"/>
        </a:p>
      </dgm:t>
    </dgm:pt>
    <dgm:pt modelId="{458F5261-D5A5-47D3-A9B5-EBA31D85394A}" type="sibTrans" cxnId="{E6F1FED6-592D-4D35-8BAC-2AB8F6EEB024}">
      <dgm:prSet/>
      <dgm:spPr/>
      <dgm:t>
        <a:bodyPr/>
        <a:lstStyle/>
        <a:p>
          <a:endParaRPr lang="it-IT"/>
        </a:p>
      </dgm:t>
    </dgm:pt>
    <dgm:pt modelId="{B17D6AC8-CE72-42E1-8024-A1E28C223B00}">
      <dgm:prSet/>
      <dgm:spPr/>
      <dgm:t>
        <a:bodyPr/>
        <a:lstStyle/>
        <a:p>
          <a:r>
            <a:rPr lang="it-IT" dirty="0" err="1" smtClean="0"/>
            <a:t>Syngenta</a:t>
          </a:r>
          <a:r>
            <a:rPr lang="it-IT" dirty="0" smtClean="0"/>
            <a:t> </a:t>
          </a:r>
          <a:r>
            <a:rPr lang="it-IT" dirty="0" err="1" smtClean="0"/>
            <a:t>Crop</a:t>
          </a:r>
          <a:r>
            <a:rPr lang="it-IT" dirty="0" smtClean="0"/>
            <a:t> </a:t>
          </a:r>
          <a:r>
            <a:rPr lang="it-IT" dirty="0" err="1" smtClean="0"/>
            <a:t>Protection</a:t>
          </a:r>
          <a:r>
            <a:rPr lang="it-IT" dirty="0" smtClean="0"/>
            <a:t>, Indagini sulle biocenosi delle popolazioni di insetti utili e dannosi nell’ambito dell’applicazione del programma OPERATION POLLINATOR in ambienti viticoli piemontesi, e definizione di un protocollo di gestione integrata (2014-2016)</a:t>
          </a:r>
        </a:p>
      </dgm:t>
    </dgm:pt>
    <dgm:pt modelId="{08EE4B1C-5955-4D46-B8CC-D0CA963AC96E}" type="parTrans" cxnId="{F06203CD-A849-4D83-95DB-B750FE4E1F90}">
      <dgm:prSet/>
      <dgm:spPr/>
      <dgm:t>
        <a:bodyPr/>
        <a:lstStyle/>
        <a:p>
          <a:endParaRPr lang="it-IT"/>
        </a:p>
      </dgm:t>
    </dgm:pt>
    <dgm:pt modelId="{BADAB406-0561-4E7E-BA83-56A328CE46AF}" type="sibTrans" cxnId="{F06203CD-A849-4D83-95DB-B750FE4E1F90}">
      <dgm:prSet/>
      <dgm:spPr/>
      <dgm:t>
        <a:bodyPr/>
        <a:lstStyle/>
        <a:p>
          <a:endParaRPr lang="it-IT"/>
        </a:p>
      </dgm:t>
    </dgm:pt>
    <dgm:pt modelId="{B21A1930-3A2E-4A02-B284-3A295D8F36F6}">
      <dgm:prSet/>
      <dgm:spPr/>
      <dgm:t>
        <a:bodyPr/>
        <a:lstStyle/>
        <a:p>
          <a:r>
            <a:rPr lang="en-US" smtClean="0"/>
            <a:t>European Union, LIFE+ Biodiversity: Eradication and control of grey squirrel: actions for preservation of biodiversity in forest ecosystems (LIFE09 NAT/IT/00095 EC-SQUARE) (2012-2014)</a:t>
          </a:r>
          <a:endParaRPr lang="it-IT" smtClean="0"/>
        </a:p>
      </dgm:t>
    </dgm:pt>
    <dgm:pt modelId="{F358441F-1FF4-4064-8251-3008F4106343}" type="parTrans" cxnId="{AEF2A34C-A1B3-4B12-B373-6A4AEE583C42}">
      <dgm:prSet/>
      <dgm:spPr/>
      <dgm:t>
        <a:bodyPr/>
        <a:lstStyle/>
        <a:p>
          <a:endParaRPr lang="it-IT"/>
        </a:p>
      </dgm:t>
    </dgm:pt>
    <dgm:pt modelId="{F4E758F3-76BF-4150-B262-94874C465A9A}" type="sibTrans" cxnId="{AEF2A34C-A1B3-4B12-B373-6A4AEE583C42}">
      <dgm:prSet/>
      <dgm:spPr/>
      <dgm:t>
        <a:bodyPr/>
        <a:lstStyle/>
        <a:p>
          <a:endParaRPr lang="it-IT"/>
        </a:p>
      </dgm:t>
    </dgm:pt>
    <dgm:pt modelId="{B0EEBFDA-D9E6-4FE6-8526-0B446640E70A}">
      <dgm:prSet/>
      <dgm:spPr/>
      <dgm:t>
        <a:bodyPr/>
        <a:lstStyle/>
        <a:p>
          <a:r>
            <a:rPr lang="it-IT" smtClean="0"/>
            <a:t>Interreg-Alcotra, EU, Piemonte Region and Chambre d’Agriculture des Alpes Maritimes: Salvaguardia dell'ecosistema castagno (2007-2013)</a:t>
          </a:r>
        </a:p>
      </dgm:t>
    </dgm:pt>
    <dgm:pt modelId="{BE19ABCE-4E6F-47A0-9AC2-B998DAB6FCBB}" type="parTrans" cxnId="{6466BFDC-85C7-44A1-B1B6-814492A741ED}">
      <dgm:prSet/>
      <dgm:spPr/>
      <dgm:t>
        <a:bodyPr/>
        <a:lstStyle/>
        <a:p>
          <a:endParaRPr lang="it-IT"/>
        </a:p>
      </dgm:t>
    </dgm:pt>
    <dgm:pt modelId="{3A364269-FF56-44FC-9C49-DC3F3AE79606}" type="sibTrans" cxnId="{6466BFDC-85C7-44A1-B1B6-814492A741ED}">
      <dgm:prSet/>
      <dgm:spPr/>
      <dgm:t>
        <a:bodyPr/>
        <a:lstStyle/>
        <a:p>
          <a:endParaRPr lang="it-IT"/>
        </a:p>
      </dgm:t>
    </dgm:pt>
    <dgm:pt modelId="{DF935852-C35B-4585-AC3F-BCECAC1E7235}">
      <dgm:prSet/>
      <dgm:spPr/>
      <dgm:t>
        <a:bodyPr/>
        <a:lstStyle/>
        <a:p>
          <a:r>
            <a:rPr lang="it-IT" dirty="0" err="1" smtClean="0"/>
            <a:t>MiPAAF</a:t>
          </a:r>
          <a:r>
            <a:rPr lang="it-IT" dirty="0" smtClean="0"/>
            <a:t>: Progetti Nazionali Lotta biologica al cinipide galligeno del castagno mediante l'impiego del </a:t>
          </a:r>
          <a:r>
            <a:rPr lang="it-IT" dirty="0" err="1" smtClean="0"/>
            <a:t>parassitoide</a:t>
          </a:r>
          <a:r>
            <a:rPr lang="it-IT" dirty="0" smtClean="0"/>
            <a:t> </a:t>
          </a:r>
          <a:r>
            <a:rPr lang="it-IT" dirty="0" err="1" smtClean="0"/>
            <a:t>Torymus</a:t>
          </a:r>
          <a:r>
            <a:rPr lang="it-IT" dirty="0" smtClean="0"/>
            <a:t> </a:t>
          </a:r>
          <a:r>
            <a:rPr lang="it-IT" dirty="0" err="1" smtClean="0"/>
            <a:t>sinensis</a:t>
          </a:r>
          <a:r>
            <a:rPr lang="it-IT" dirty="0" smtClean="0"/>
            <a:t> (LOBIOCIN e BIOINFOCAST) (2012-2014)</a:t>
          </a:r>
        </a:p>
      </dgm:t>
    </dgm:pt>
    <dgm:pt modelId="{B6D08E83-12D5-468D-BA7D-C3E11DB1A6BF}" type="parTrans" cxnId="{83D3EAF3-D748-4BCF-A51A-89347F4955A6}">
      <dgm:prSet/>
      <dgm:spPr/>
      <dgm:t>
        <a:bodyPr/>
        <a:lstStyle/>
        <a:p>
          <a:endParaRPr lang="it-IT"/>
        </a:p>
      </dgm:t>
    </dgm:pt>
    <dgm:pt modelId="{33457BD4-A691-4C77-90BA-5EBC14102F77}" type="sibTrans" cxnId="{83D3EAF3-D748-4BCF-A51A-89347F4955A6}">
      <dgm:prSet/>
      <dgm:spPr/>
      <dgm:t>
        <a:bodyPr/>
        <a:lstStyle/>
        <a:p>
          <a:endParaRPr lang="it-IT"/>
        </a:p>
      </dgm:t>
    </dgm:pt>
    <dgm:pt modelId="{79F4A548-6085-4B44-98C6-C9DEE98DB9ED}">
      <dgm:prSet/>
      <dgm:spPr/>
      <dgm:t>
        <a:bodyPr/>
        <a:lstStyle/>
        <a:p>
          <a:r>
            <a:rPr lang="en-US" smtClean="0"/>
            <a:t>Life+ 2013: Low pesticide IPM in sustainable and safe production (SU.SA.FRUIT) (2014-2017) - www.life-susafruit.eu</a:t>
          </a:r>
          <a:endParaRPr lang="it-IT" smtClean="0"/>
        </a:p>
      </dgm:t>
    </dgm:pt>
    <dgm:pt modelId="{08D5C014-D992-45F4-B588-6A4B18663FFC}" type="parTrans" cxnId="{8381BAD9-6E60-4C38-82F8-1FE464B69175}">
      <dgm:prSet/>
      <dgm:spPr/>
      <dgm:t>
        <a:bodyPr/>
        <a:lstStyle/>
        <a:p>
          <a:endParaRPr lang="it-IT"/>
        </a:p>
      </dgm:t>
    </dgm:pt>
    <dgm:pt modelId="{91B0EB11-1E74-40A5-8325-246089E483C0}" type="sibTrans" cxnId="{8381BAD9-6E60-4C38-82F8-1FE464B69175}">
      <dgm:prSet/>
      <dgm:spPr/>
      <dgm:t>
        <a:bodyPr/>
        <a:lstStyle/>
        <a:p>
          <a:endParaRPr lang="it-IT"/>
        </a:p>
      </dgm:t>
    </dgm:pt>
    <dgm:pt modelId="{597933AB-FACE-46D5-976F-3100D350B0A7}">
      <dgm:prSet/>
      <dgm:spPr/>
      <dgm:t>
        <a:bodyPr/>
        <a:lstStyle/>
        <a:p>
          <a:r>
            <a:rPr lang="en-US" smtClean="0"/>
            <a:t>COST Action FA1105 “Organic Greenhouse Horticulture” (BioGreenhouse) (2012-2016) - www.biogreenhouse.org/</a:t>
          </a:r>
          <a:endParaRPr lang="it-IT" smtClean="0"/>
        </a:p>
      </dgm:t>
    </dgm:pt>
    <dgm:pt modelId="{61CAB091-9E09-4DA1-8691-A1B3EF7ACEAB}" type="parTrans" cxnId="{3A9ABD77-EE69-491D-B62F-F5B43C599D86}">
      <dgm:prSet/>
      <dgm:spPr/>
      <dgm:t>
        <a:bodyPr/>
        <a:lstStyle/>
        <a:p>
          <a:endParaRPr lang="it-IT"/>
        </a:p>
      </dgm:t>
    </dgm:pt>
    <dgm:pt modelId="{6DDE92E1-0E7A-4F19-8A11-0658A960C510}" type="sibTrans" cxnId="{3A9ABD77-EE69-491D-B62F-F5B43C599D86}">
      <dgm:prSet/>
      <dgm:spPr/>
      <dgm:t>
        <a:bodyPr/>
        <a:lstStyle/>
        <a:p>
          <a:endParaRPr lang="it-IT"/>
        </a:p>
      </dgm:t>
    </dgm:pt>
    <dgm:pt modelId="{A31425D8-C42B-4AF7-8C08-4FD33C433798}">
      <dgm:prSet/>
      <dgm:spPr/>
      <dgm:t>
        <a:bodyPr/>
        <a:lstStyle/>
        <a:p>
          <a:r>
            <a:rPr lang="it-IT" smtClean="0"/>
            <a:t>CRC: Technologies for a sustainable precision agriculture in fruit crops (Fruitsensor) (2015-2017)</a:t>
          </a:r>
        </a:p>
      </dgm:t>
    </dgm:pt>
    <dgm:pt modelId="{787196BE-6C18-4430-BD91-E5E3C421F895}" type="parTrans" cxnId="{25FE49F4-50B2-462B-9949-F98C4004405F}">
      <dgm:prSet/>
      <dgm:spPr/>
      <dgm:t>
        <a:bodyPr/>
        <a:lstStyle/>
        <a:p>
          <a:endParaRPr lang="it-IT"/>
        </a:p>
      </dgm:t>
    </dgm:pt>
    <dgm:pt modelId="{179A88AF-B4BE-4532-9353-A84C343242F2}" type="sibTrans" cxnId="{25FE49F4-50B2-462B-9949-F98C4004405F}">
      <dgm:prSet/>
      <dgm:spPr/>
      <dgm:t>
        <a:bodyPr/>
        <a:lstStyle/>
        <a:p>
          <a:endParaRPr lang="it-IT"/>
        </a:p>
      </dgm:t>
    </dgm:pt>
    <dgm:pt modelId="{93AD3DDA-D277-4318-8BCA-F81F256639F9}">
      <dgm:prSet/>
      <dgm:spPr/>
      <dgm:t>
        <a:bodyPr/>
        <a:lstStyle/>
        <a:p>
          <a:r>
            <a:rPr lang="en-US" smtClean="0"/>
            <a:t>Ente Nazionale Risi: “Interactions between insects and pecky rice” (2013-2015)</a:t>
          </a:r>
          <a:endParaRPr lang="it-IT" smtClean="0"/>
        </a:p>
      </dgm:t>
    </dgm:pt>
    <dgm:pt modelId="{B04144FD-D734-47DE-86A9-F6662A084330}" type="parTrans" cxnId="{577F6852-FD04-4B6D-BB05-A03F4AABDB75}">
      <dgm:prSet/>
      <dgm:spPr/>
      <dgm:t>
        <a:bodyPr/>
        <a:lstStyle/>
        <a:p>
          <a:endParaRPr lang="it-IT"/>
        </a:p>
      </dgm:t>
    </dgm:pt>
    <dgm:pt modelId="{24361FBB-97C0-42AC-95E5-7288B7D238A8}" type="sibTrans" cxnId="{577F6852-FD04-4B6D-BB05-A03F4AABDB75}">
      <dgm:prSet/>
      <dgm:spPr/>
      <dgm:t>
        <a:bodyPr/>
        <a:lstStyle/>
        <a:p>
          <a:endParaRPr lang="it-IT"/>
        </a:p>
      </dgm:t>
    </dgm:pt>
    <dgm:pt modelId="{C25ADC3A-0F55-4939-8853-9A873F20B9B1}" type="pres">
      <dgm:prSet presAssocID="{C77E57FC-A97D-4B24-90FB-D6BF070354EC}" presName="linear" presStyleCnt="0">
        <dgm:presLayoutVars>
          <dgm:dir/>
          <dgm:animLvl val="lvl"/>
          <dgm:resizeHandles val="exact"/>
        </dgm:presLayoutVars>
      </dgm:prSet>
      <dgm:spPr/>
      <dgm:t>
        <a:bodyPr/>
        <a:lstStyle/>
        <a:p>
          <a:endParaRPr lang="it-IT"/>
        </a:p>
      </dgm:t>
    </dgm:pt>
    <dgm:pt modelId="{6C38B4B3-FFB8-487E-9F61-5FAC0618EB47}" type="pres">
      <dgm:prSet presAssocID="{463FC05C-9056-465D-84BD-E99082EB880B}" presName="parentLin" presStyleCnt="0"/>
      <dgm:spPr/>
    </dgm:pt>
    <dgm:pt modelId="{EF686C33-B4B8-41CB-AC3B-A9F64ABEF308}" type="pres">
      <dgm:prSet presAssocID="{463FC05C-9056-465D-84BD-E99082EB880B}" presName="parentLeftMargin" presStyleLbl="node1" presStyleIdx="0" presStyleCnt="3"/>
      <dgm:spPr/>
      <dgm:t>
        <a:bodyPr/>
        <a:lstStyle/>
        <a:p>
          <a:endParaRPr lang="it-IT"/>
        </a:p>
      </dgm:t>
    </dgm:pt>
    <dgm:pt modelId="{58A6E65F-846E-4F95-9585-89DDE6BA2019}" type="pres">
      <dgm:prSet presAssocID="{463FC05C-9056-465D-84BD-E99082EB880B}" presName="parentText" presStyleLbl="node1" presStyleIdx="0" presStyleCnt="3">
        <dgm:presLayoutVars>
          <dgm:chMax val="0"/>
          <dgm:bulletEnabled val="1"/>
        </dgm:presLayoutVars>
      </dgm:prSet>
      <dgm:spPr/>
      <dgm:t>
        <a:bodyPr/>
        <a:lstStyle/>
        <a:p>
          <a:endParaRPr lang="it-IT"/>
        </a:p>
      </dgm:t>
    </dgm:pt>
    <dgm:pt modelId="{B030DC14-41A3-4AD2-AAEF-D85721B0ECA7}" type="pres">
      <dgm:prSet presAssocID="{463FC05C-9056-465D-84BD-E99082EB880B}" presName="negativeSpace" presStyleCnt="0"/>
      <dgm:spPr/>
    </dgm:pt>
    <dgm:pt modelId="{7795A9A2-8797-408E-B851-4C22C2617CF6}" type="pres">
      <dgm:prSet presAssocID="{463FC05C-9056-465D-84BD-E99082EB880B}" presName="childText" presStyleLbl="conFgAcc1" presStyleIdx="0" presStyleCnt="3">
        <dgm:presLayoutVars>
          <dgm:bulletEnabled val="1"/>
        </dgm:presLayoutVars>
      </dgm:prSet>
      <dgm:spPr/>
      <dgm:t>
        <a:bodyPr/>
        <a:lstStyle/>
        <a:p>
          <a:endParaRPr lang="it-IT"/>
        </a:p>
      </dgm:t>
    </dgm:pt>
    <dgm:pt modelId="{5074D026-A491-4E3F-9993-0015BFF43A53}" type="pres">
      <dgm:prSet presAssocID="{F509B2E0-2925-4220-9FC5-36914AAF060F}" presName="spaceBetweenRectangles" presStyleCnt="0"/>
      <dgm:spPr/>
    </dgm:pt>
    <dgm:pt modelId="{2889F4B7-6B71-4E60-AC80-62B3CEC38D8E}" type="pres">
      <dgm:prSet presAssocID="{AEB9E1F5-6F52-45EE-8153-F46D9C08D5A5}" presName="parentLin" presStyleCnt="0"/>
      <dgm:spPr/>
    </dgm:pt>
    <dgm:pt modelId="{C86C3390-4D8B-4F34-9AFA-CA154FD20A5A}" type="pres">
      <dgm:prSet presAssocID="{AEB9E1F5-6F52-45EE-8153-F46D9C08D5A5}" presName="parentLeftMargin" presStyleLbl="node1" presStyleIdx="0" presStyleCnt="3"/>
      <dgm:spPr/>
      <dgm:t>
        <a:bodyPr/>
        <a:lstStyle/>
        <a:p>
          <a:endParaRPr lang="it-IT"/>
        </a:p>
      </dgm:t>
    </dgm:pt>
    <dgm:pt modelId="{CE73EB1D-9129-42AF-800D-836068F7C113}" type="pres">
      <dgm:prSet presAssocID="{AEB9E1F5-6F52-45EE-8153-F46D9C08D5A5}" presName="parentText" presStyleLbl="node1" presStyleIdx="1" presStyleCnt="3">
        <dgm:presLayoutVars>
          <dgm:chMax val="0"/>
          <dgm:bulletEnabled val="1"/>
        </dgm:presLayoutVars>
      </dgm:prSet>
      <dgm:spPr/>
      <dgm:t>
        <a:bodyPr/>
        <a:lstStyle/>
        <a:p>
          <a:endParaRPr lang="it-IT"/>
        </a:p>
      </dgm:t>
    </dgm:pt>
    <dgm:pt modelId="{495DC168-169C-428F-8DD2-EAB48D25D212}" type="pres">
      <dgm:prSet presAssocID="{AEB9E1F5-6F52-45EE-8153-F46D9C08D5A5}" presName="negativeSpace" presStyleCnt="0"/>
      <dgm:spPr/>
    </dgm:pt>
    <dgm:pt modelId="{148FE2B8-D6A2-4141-9422-152D1BA2E6FD}" type="pres">
      <dgm:prSet presAssocID="{AEB9E1F5-6F52-45EE-8153-F46D9C08D5A5}" presName="childText" presStyleLbl="conFgAcc1" presStyleIdx="1" presStyleCnt="3" custScaleX="100000">
        <dgm:presLayoutVars>
          <dgm:bulletEnabled val="1"/>
        </dgm:presLayoutVars>
      </dgm:prSet>
      <dgm:spPr/>
      <dgm:t>
        <a:bodyPr/>
        <a:lstStyle/>
        <a:p>
          <a:endParaRPr lang="it-IT"/>
        </a:p>
      </dgm:t>
    </dgm:pt>
    <dgm:pt modelId="{91E10072-22FE-4DF7-A396-612D903DB087}" type="pres">
      <dgm:prSet presAssocID="{5446DC74-9F7C-4FC1-94B9-1B1939ED8EA6}" presName="spaceBetweenRectangles" presStyleCnt="0"/>
      <dgm:spPr/>
    </dgm:pt>
    <dgm:pt modelId="{31FC1A6E-3715-4604-BD8B-D1270037678A}" type="pres">
      <dgm:prSet presAssocID="{34F25860-3CE9-4922-AAAF-6F2A3C52AE00}" presName="parentLin" presStyleCnt="0"/>
      <dgm:spPr/>
    </dgm:pt>
    <dgm:pt modelId="{C3056BD7-3733-442B-BD5A-D6DF25DB7505}" type="pres">
      <dgm:prSet presAssocID="{34F25860-3CE9-4922-AAAF-6F2A3C52AE00}" presName="parentLeftMargin" presStyleLbl="node1" presStyleIdx="1" presStyleCnt="3"/>
      <dgm:spPr/>
      <dgm:t>
        <a:bodyPr/>
        <a:lstStyle/>
        <a:p>
          <a:endParaRPr lang="it-IT"/>
        </a:p>
      </dgm:t>
    </dgm:pt>
    <dgm:pt modelId="{6981E0D3-78BD-48C5-9C6F-CA936E6D4C07}" type="pres">
      <dgm:prSet presAssocID="{34F25860-3CE9-4922-AAAF-6F2A3C52AE00}" presName="parentText" presStyleLbl="node1" presStyleIdx="2" presStyleCnt="3">
        <dgm:presLayoutVars>
          <dgm:chMax val="0"/>
          <dgm:bulletEnabled val="1"/>
        </dgm:presLayoutVars>
      </dgm:prSet>
      <dgm:spPr/>
      <dgm:t>
        <a:bodyPr/>
        <a:lstStyle/>
        <a:p>
          <a:endParaRPr lang="it-IT"/>
        </a:p>
      </dgm:t>
    </dgm:pt>
    <dgm:pt modelId="{3EBB22E4-50F1-4A92-BB83-D3BF48E57F7C}" type="pres">
      <dgm:prSet presAssocID="{34F25860-3CE9-4922-AAAF-6F2A3C52AE00}" presName="negativeSpace" presStyleCnt="0"/>
      <dgm:spPr/>
    </dgm:pt>
    <dgm:pt modelId="{93505C6B-9538-4624-9A9E-2217FF15AEBA}" type="pres">
      <dgm:prSet presAssocID="{34F25860-3CE9-4922-AAAF-6F2A3C52AE00}" presName="childText" presStyleLbl="conFgAcc1" presStyleIdx="2" presStyleCnt="3">
        <dgm:presLayoutVars>
          <dgm:bulletEnabled val="1"/>
        </dgm:presLayoutVars>
      </dgm:prSet>
      <dgm:spPr/>
      <dgm:t>
        <a:bodyPr/>
        <a:lstStyle/>
        <a:p>
          <a:endParaRPr lang="it-IT"/>
        </a:p>
      </dgm:t>
    </dgm:pt>
  </dgm:ptLst>
  <dgm:cxnLst>
    <dgm:cxn modelId="{46F021EA-E169-405B-ACE7-FEB077A7E7A3}" srcId="{463FC05C-9056-465D-84BD-E99082EB880B}" destId="{5BF9235B-B70E-4316-9BE5-0C1F0708D973}" srcOrd="3" destOrd="0" parTransId="{18A47697-F6D7-46C7-A81F-969539C7D428}" sibTransId="{10CB7990-B1F1-4CB1-8906-C36C09233163}"/>
    <dgm:cxn modelId="{3143FBC8-1ED7-475F-8959-38891F204997}" type="presOf" srcId="{DA00243C-42FA-43B2-84AA-228C838190D4}" destId="{93505C6B-9538-4624-9A9E-2217FF15AEBA}" srcOrd="0" destOrd="0" presId="urn:microsoft.com/office/officeart/2005/8/layout/list1"/>
    <dgm:cxn modelId="{5E9F4AD6-3734-44DB-AF70-33B5EDCBCF24}" srcId="{AEB9E1F5-6F52-45EE-8153-F46D9C08D5A5}" destId="{87656843-FDD8-40AC-9DAA-F0C73DF23B9A}" srcOrd="0" destOrd="0" parTransId="{189D98AA-8FBC-4B43-9B86-4831B4710410}" sibTransId="{A05AD501-7059-4954-9D04-46A12ABA779A}"/>
    <dgm:cxn modelId="{67585425-5FB3-4515-8413-49E29F688924}" type="presOf" srcId="{463FC05C-9056-465D-84BD-E99082EB880B}" destId="{EF686C33-B4B8-41CB-AC3B-A9F64ABEF308}" srcOrd="0" destOrd="0" presId="urn:microsoft.com/office/officeart/2005/8/layout/list1"/>
    <dgm:cxn modelId="{093850A7-4093-454A-88D2-2C2DF003C476}" srcId="{463FC05C-9056-465D-84BD-E99082EB880B}" destId="{3E372C8E-8C27-4114-A029-F06A9738ED57}" srcOrd="0" destOrd="0" parTransId="{622BAA54-ECD6-458E-BB98-CA8DA0783D7B}" sibTransId="{6C70C162-C1DC-42B0-A719-1A8A80A5D034}"/>
    <dgm:cxn modelId="{3A9ABD77-EE69-491D-B62F-F5B43C599D86}" srcId="{AEB9E1F5-6F52-45EE-8153-F46D9C08D5A5}" destId="{597933AB-FACE-46D5-976F-3100D350B0A7}" srcOrd="10" destOrd="0" parTransId="{61CAB091-9E09-4DA1-8691-A1B3EF7ACEAB}" sibTransId="{6DDE92E1-0E7A-4F19-8A11-0658A960C510}"/>
    <dgm:cxn modelId="{414F52FE-7E0D-418F-8AA2-7C81334D15E3}" type="presOf" srcId="{87656843-FDD8-40AC-9DAA-F0C73DF23B9A}" destId="{148FE2B8-D6A2-4141-9422-152D1BA2E6FD}" srcOrd="0" destOrd="0" presId="urn:microsoft.com/office/officeart/2005/8/layout/list1"/>
    <dgm:cxn modelId="{EA49D4E4-E79E-4980-ACA7-DA078323A3F2}" srcId="{5BF9235B-B70E-4316-9BE5-0C1F0708D973}" destId="{2C828B0A-4633-4760-9C9A-7E5E40B41B8E}" srcOrd="0" destOrd="0" parTransId="{E0879F62-1566-4727-9D0C-D59FCF059A5B}" sibTransId="{998E6E07-BDFE-4491-A1BD-4C5E80E8247C}"/>
    <dgm:cxn modelId="{203FA3F6-4789-43CF-8D0F-51BAF5F46CD9}" type="presOf" srcId="{2C828B0A-4633-4760-9C9A-7E5E40B41B8E}" destId="{7795A9A2-8797-408E-B851-4C22C2617CF6}" srcOrd="0" destOrd="7" presId="urn:microsoft.com/office/officeart/2005/8/layout/list1"/>
    <dgm:cxn modelId="{25FE49F4-50B2-462B-9949-F98C4004405F}" srcId="{AEB9E1F5-6F52-45EE-8153-F46D9C08D5A5}" destId="{A31425D8-C42B-4AF7-8C08-4FD33C433798}" srcOrd="11" destOrd="0" parTransId="{787196BE-6C18-4430-BD91-E5E3C421F895}" sibTransId="{179A88AF-B4BE-4532-9353-A84C343242F2}"/>
    <dgm:cxn modelId="{F06203CD-A849-4D83-95DB-B750FE4E1F90}" srcId="{AEB9E1F5-6F52-45EE-8153-F46D9C08D5A5}" destId="{B17D6AC8-CE72-42E1-8024-A1E28C223B00}" srcOrd="5" destOrd="0" parTransId="{08EE4B1C-5955-4D46-B8CC-D0CA963AC96E}" sibTransId="{BADAB406-0561-4E7E-BA83-56A328CE46AF}"/>
    <dgm:cxn modelId="{7A1BFFED-D6CD-4D3E-9D8C-AE3AAE1E1092}" srcId="{463FC05C-9056-465D-84BD-E99082EB880B}" destId="{5694B4B5-6E62-4605-8C88-66213A2D7CCE}" srcOrd="1" destOrd="0" parTransId="{DB4ACB72-59E7-49A4-BE4D-3B9356570EDE}" sibTransId="{838E693A-A4EB-4988-A4EA-BAA5690518CE}"/>
    <dgm:cxn modelId="{D038E284-7607-4D43-B951-A5F71E4903E6}" type="presOf" srcId="{34F25860-3CE9-4922-AAAF-6F2A3C52AE00}" destId="{6981E0D3-78BD-48C5-9C6F-CA936E6D4C07}" srcOrd="1" destOrd="0" presId="urn:microsoft.com/office/officeart/2005/8/layout/list1"/>
    <dgm:cxn modelId="{D1231CEA-D15A-4DCB-A028-7B611D72DD16}" type="presOf" srcId="{5BF9235B-B70E-4316-9BE5-0C1F0708D973}" destId="{7795A9A2-8797-408E-B851-4C22C2617CF6}" srcOrd="0" destOrd="6" presId="urn:microsoft.com/office/officeart/2005/8/layout/list1"/>
    <dgm:cxn modelId="{8610D3F8-F3B5-4D2C-8361-66A7C9537C9F}" type="presOf" srcId="{C49A0A57-51E9-4ABE-BBB2-1F27AC72AED5}" destId="{7795A9A2-8797-408E-B851-4C22C2617CF6}" srcOrd="0" destOrd="1" presId="urn:microsoft.com/office/officeart/2005/8/layout/list1"/>
    <dgm:cxn modelId="{ABC15D0B-6D23-4869-920D-936C969C636B}" type="presOf" srcId="{C77E57FC-A97D-4B24-90FB-D6BF070354EC}" destId="{C25ADC3A-0F55-4939-8853-9A873F20B9B1}" srcOrd="0" destOrd="0" presId="urn:microsoft.com/office/officeart/2005/8/layout/list1"/>
    <dgm:cxn modelId="{959861FB-BA2D-491B-A6C5-0817C1CD0387}" type="presOf" srcId="{DE78D028-B27B-4CD0-B533-9FDA8A200658}" destId="{148FE2B8-D6A2-4141-9422-152D1BA2E6FD}" srcOrd="0" destOrd="2" presId="urn:microsoft.com/office/officeart/2005/8/layout/list1"/>
    <dgm:cxn modelId="{E76498D2-6C94-4CC3-8167-E84533424018}" srcId="{C77E57FC-A97D-4B24-90FB-D6BF070354EC}" destId="{463FC05C-9056-465D-84BD-E99082EB880B}" srcOrd="0" destOrd="0" parTransId="{7A9C4EEC-3C43-44C5-A021-EEB662744056}" sibTransId="{F509B2E0-2925-4220-9FC5-36914AAF060F}"/>
    <dgm:cxn modelId="{C6C99200-51ED-496B-92CA-8F084490952A}" type="presOf" srcId="{3E372C8E-8C27-4114-A029-F06A9738ED57}" destId="{7795A9A2-8797-408E-B851-4C22C2617CF6}" srcOrd="0" destOrd="0" presId="urn:microsoft.com/office/officeart/2005/8/layout/list1"/>
    <dgm:cxn modelId="{B4552CD2-D49C-4AA7-8816-323ACEFDCB26}" type="presOf" srcId="{5694B4B5-6E62-4605-8C88-66213A2D7CCE}" destId="{7795A9A2-8797-408E-B851-4C22C2617CF6}" srcOrd="0" destOrd="2" presId="urn:microsoft.com/office/officeart/2005/8/layout/list1"/>
    <dgm:cxn modelId="{577F6852-FD04-4B6D-BB05-A03F4AABDB75}" srcId="{AEB9E1F5-6F52-45EE-8153-F46D9C08D5A5}" destId="{93AD3DDA-D277-4318-8BCA-F81F256639F9}" srcOrd="12" destOrd="0" parTransId="{B04144FD-D734-47DE-86A9-F6662A084330}" sibTransId="{24361FBB-97C0-42AC-95E5-7288B7D238A8}"/>
    <dgm:cxn modelId="{2BF51F43-5974-47B0-8452-5D2D686B22B2}" type="presOf" srcId="{A31425D8-C42B-4AF7-8C08-4FD33C433798}" destId="{148FE2B8-D6A2-4141-9422-152D1BA2E6FD}" srcOrd="0" destOrd="11" presId="urn:microsoft.com/office/officeart/2005/8/layout/list1"/>
    <dgm:cxn modelId="{857D620F-0FA7-4921-95B3-544A44188F86}" type="presOf" srcId="{93AD3DDA-D277-4318-8BCA-F81F256639F9}" destId="{148FE2B8-D6A2-4141-9422-152D1BA2E6FD}" srcOrd="0" destOrd="12" presId="urn:microsoft.com/office/officeart/2005/8/layout/list1"/>
    <dgm:cxn modelId="{CCA4D44F-1A50-4D3E-8B8D-3718EF9EB1A6}" type="presOf" srcId="{3CA32F15-345F-4C4D-9A12-55D30103BBF7}" destId="{148FE2B8-D6A2-4141-9422-152D1BA2E6FD}" srcOrd="0" destOrd="3" presId="urn:microsoft.com/office/officeart/2005/8/layout/list1"/>
    <dgm:cxn modelId="{39DAA176-8213-4F94-86F4-D9537F508F19}" type="presOf" srcId="{B0EEBFDA-D9E6-4FE6-8526-0B446640E70A}" destId="{148FE2B8-D6A2-4141-9422-152D1BA2E6FD}" srcOrd="0" destOrd="7" presId="urn:microsoft.com/office/officeart/2005/8/layout/list1"/>
    <dgm:cxn modelId="{E538C611-C14D-4FF8-9F99-B88183786BCF}" type="presOf" srcId="{5670E3F1-2311-4473-853E-8862F36ED7A5}" destId="{148FE2B8-D6A2-4141-9422-152D1BA2E6FD}" srcOrd="0" destOrd="1" presId="urn:microsoft.com/office/officeart/2005/8/layout/list1"/>
    <dgm:cxn modelId="{E6F1FED6-592D-4D35-8BAC-2AB8F6EEB024}" srcId="{AEB9E1F5-6F52-45EE-8153-F46D9C08D5A5}" destId="{C2BB4061-904B-44D8-A9C6-F8D33FDC9D70}" srcOrd="4" destOrd="0" parTransId="{530FFE6A-3B7D-41EF-A2A3-8B40C7EEFF75}" sibTransId="{458F5261-D5A5-47D3-A9B5-EBA31D85394A}"/>
    <dgm:cxn modelId="{AEF2A34C-A1B3-4B12-B373-6A4AEE583C42}" srcId="{AEB9E1F5-6F52-45EE-8153-F46D9C08D5A5}" destId="{B21A1930-3A2E-4A02-B284-3A295D8F36F6}" srcOrd="6" destOrd="0" parTransId="{F358441F-1FF4-4064-8251-3008F4106343}" sibTransId="{F4E758F3-76BF-4150-B262-94874C465A9A}"/>
    <dgm:cxn modelId="{D0CCE6BB-4C24-4329-A763-D45AE83B34A3}" type="presOf" srcId="{AEB9E1F5-6F52-45EE-8153-F46D9C08D5A5}" destId="{CE73EB1D-9129-42AF-800D-836068F7C113}" srcOrd="1" destOrd="0" presId="urn:microsoft.com/office/officeart/2005/8/layout/list1"/>
    <dgm:cxn modelId="{67DA6F8C-4C4C-45BA-AE93-EDDCDD0742CF}" type="presOf" srcId="{79F4A548-6085-4B44-98C6-C9DEE98DB9ED}" destId="{148FE2B8-D6A2-4141-9422-152D1BA2E6FD}" srcOrd="0" destOrd="9" presId="urn:microsoft.com/office/officeart/2005/8/layout/list1"/>
    <dgm:cxn modelId="{8381BAD9-6E60-4C38-82F8-1FE464B69175}" srcId="{AEB9E1F5-6F52-45EE-8153-F46D9C08D5A5}" destId="{79F4A548-6085-4B44-98C6-C9DEE98DB9ED}" srcOrd="9" destOrd="0" parTransId="{08D5C014-D992-45F4-B588-6A4B18663FFC}" sibTransId="{91B0EB11-1E74-40A5-8325-246089E483C0}"/>
    <dgm:cxn modelId="{9CABB91C-0FC8-4205-9DC3-A8885FB3243B}" type="presOf" srcId="{B21A1930-3A2E-4A02-B284-3A295D8F36F6}" destId="{148FE2B8-D6A2-4141-9422-152D1BA2E6FD}" srcOrd="0" destOrd="6" presId="urn:microsoft.com/office/officeart/2005/8/layout/list1"/>
    <dgm:cxn modelId="{DEF582B0-D28A-429D-AAF0-82545B54C741}" srcId="{5694B4B5-6E62-4605-8C88-66213A2D7CCE}" destId="{C073E52D-07D7-4FC3-882B-45B95CCFFB14}" srcOrd="0" destOrd="0" parTransId="{A92DB9AB-AAE2-4DDA-B93E-FA96550475AD}" sibTransId="{740D1099-9CE9-416F-83EF-791E0E800B7E}"/>
    <dgm:cxn modelId="{02B4A528-76F6-4156-ABFF-258FE5C69760}" srcId="{3E372C8E-8C27-4114-A029-F06A9738ED57}" destId="{C49A0A57-51E9-4ABE-BBB2-1F27AC72AED5}" srcOrd="0" destOrd="0" parTransId="{53D4F1DC-7F60-450B-9EB6-00F616571E56}" sibTransId="{EC3D7EDF-3C89-4021-83DC-C7D1305F91AE}"/>
    <dgm:cxn modelId="{7EEE7640-1B97-4DDE-9153-4BA90BE80377}" srcId="{93375174-8660-4E29-A5D0-998C2012A13F}" destId="{65F765DF-9E67-42E3-8174-605A6C2758BD}" srcOrd="0" destOrd="0" parTransId="{771C1277-4A65-4CAA-8D3B-279FC056D595}" sibTransId="{E3773EAB-539E-42C6-9D45-5CF544F17256}"/>
    <dgm:cxn modelId="{83D3EAF3-D748-4BCF-A51A-89347F4955A6}" srcId="{AEB9E1F5-6F52-45EE-8153-F46D9C08D5A5}" destId="{DF935852-C35B-4585-AC3F-BCECAC1E7235}" srcOrd="8" destOrd="0" parTransId="{B6D08E83-12D5-468D-BA7D-C3E11DB1A6BF}" sibTransId="{33457BD4-A691-4C77-90BA-5EBC14102F77}"/>
    <dgm:cxn modelId="{DC41ECDE-0667-48E9-9ED7-69414DAB8758}" srcId="{463FC05C-9056-465D-84BD-E99082EB880B}" destId="{93375174-8660-4E29-A5D0-998C2012A13F}" srcOrd="2" destOrd="0" parTransId="{BA668908-F24A-4306-AD73-C5AB4C5862E7}" sibTransId="{E1FC3DB9-3B0F-4851-80DF-4F5B952DAEDB}"/>
    <dgm:cxn modelId="{054DB38A-E13A-4100-9127-8DDEA6874D58}" srcId="{C77E57FC-A97D-4B24-90FB-D6BF070354EC}" destId="{AEB9E1F5-6F52-45EE-8153-F46D9C08D5A5}" srcOrd="1" destOrd="0" parTransId="{E5C9E454-E731-4F5C-89E3-1CD54EE27B34}" sibTransId="{5446DC74-9F7C-4FC1-94B9-1B1939ED8EA6}"/>
    <dgm:cxn modelId="{1BDE7352-0BDF-4071-9DBD-E90078D158A8}" type="presOf" srcId="{65F765DF-9E67-42E3-8174-605A6C2758BD}" destId="{7795A9A2-8797-408E-B851-4C22C2617CF6}" srcOrd="0" destOrd="5" presId="urn:microsoft.com/office/officeart/2005/8/layout/list1"/>
    <dgm:cxn modelId="{0AA60B23-416E-403F-92D8-2E6C4B298530}" srcId="{AEB9E1F5-6F52-45EE-8153-F46D9C08D5A5}" destId="{DE78D028-B27B-4CD0-B533-9FDA8A200658}" srcOrd="2" destOrd="0" parTransId="{8FCEFD8C-C165-4EC6-80F4-645AAB5E9A84}" sibTransId="{EB9A2F60-8FD2-4D61-98C1-C03F80ACA794}"/>
    <dgm:cxn modelId="{CD8AE0D2-1078-4C8E-A392-DF3C2D8761B0}" type="presOf" srcId="{AEB9E1F5-6F52-45EE-8153-F46D9C08D5A5}" destId="{C86C3390-4D8B-4F34-9AFA-CA154FD20A5A}" srcOrd="0" destOrd="0" presId="urn:microsoft.com/office/officeart/2005/8/layout/list1"/>
    <dgm:cxn modelId="{7D464C5D-4201-4261-A26A-F9A07A4E3300}" type="presOf" srcId="{597933AB-FACE-46D5-976F-3100D350B0A7}" destId="{148FE2B8-D6A2-4141-9422-152D1BA2E6FD}" srcOrd="0" destOrd="10" presId="urn:microsoft.com/office/officeart/2005/8/layout/list1"/>
    <dgm:cxn modelId="{40EDC8E6-1BF9-406E-B098-2C051CDD39B1}" srcId="{C77E57FC-A97D-4B24-90FB-D6BF070354EC}" destId="{34F25860-3CE9-4922-AAAF-6F2A3C52AE00}" srcOrd="2" destOrd="0" parTransId="{67E94BA9-27D0-4418-9620-B77150340EB0}" sibTransId="{E9B6966C-3E38-474C-B1AA-DB331579E982}"/>
    <dgm:cxn modelId="{E47E0BA5-3561-4B09-B2ED-96647F323CC3}" type="presOf" srcId="{DF935852-C35B-4585-AC3F-BCECAC1E7235}" destId="{148FE2B8-D6A2-4141-9422-152D1BA2E6FD}" srcOrd="0" destOrd="8" presId="urn:microsoft.com/office/officeart/2005/8/layout/list1"/>
    <dgm:cxn modelId="{6466BFDC-85C7-44A1-B1B6-814492A741ED}" srcId="{AEB9E1F5-6F52-45EE-8153-F46D9C08D5A5}" destId="{B0EEBFDA-D9E6-4FE6-8526-0B446640E70A}" srcOrd="7" destOrd="0" parTransId="{BE19ABCE-4E6F-47A0-9AC2-B998DAB6FCBB}" sibTransId="{3A364269-FF56-44FC-9C49-DC3F3AE79606}"/>
    <dgm:cxn modelId="{92936ED9-12FB-48A1-B044-6624424A26E1}" srcId="{AEB9E1F5-6F52-45EE-8153-F46D9C08D5A5}" destId="{5670E3F1-2311-4473-853E-8862F36ED7A5}" srcOrd="1" destOrd="0" parTransId="{156C5E24-A5E4-4218-BA4B-B716524D997D}" sibTransId="{7FA4106C-26D4-4FBC-AED8-939D265AC2FE}"/>
    <dgm:cxn modelId="{A1D1E4C6-DBEC-42CF-B7C8-1470A3FCCC0F}" type="presOf" srcId="{C2BB4061-904B-44D8-A9C6-F8D33FDC9D70}" destId="{148FE2B8-D6A2-4141-9422-152D1BA2E6FD}" srcOrd="0" destOrd="4" presId="urn:microsoft.com/office/officeart/2005/8/layout/list1"/>
    <dgm:cxn modelId="{6FF9AF81-226D-4F8C-B5D1-CF5958033673}" type="presOf" srcId="{B17D6AC8-CE72-42E1-8024-A1E28C223B00}" destId="{148FE2B8-D6A2-4141-9422-152D1BA2E6FD}" srcOrd="0" destOrd="5" presId="urn:microsoft.com/office/officeart/2005/8/layout/list1"/>
    <dgm:cxn modelId="{4280321E-824B-4B54-BE71-564F398AF579}" srcId="{34F25860-3CE9-4922-AAAF-6F2A3C52AE00}" destId="{DA00243C-42FA-43B2-84AA-228C838190D4}" srcOrd="0" destOrd="0" parTransId="{5EF82233-B6B3-4601-A349-C0E894F21150}" sibTransId="{FF9BD6F4-320E-47FD-85C2-22A2B14F7E27}"/>
    <dgm:cxn modelId="{9CD2B9DA-50D6-4796-9E25-CEEB393E22A1}" type="presOf" srcId="{C073E52D-07D7-4FC3-882B-45B95CCFFB14}" destId="{7795A9A2-8797-408E-B851-4C22C2617CF6}" srcOrd="0" destOrd="3" presId="urn:microsoft.com/office/officeart/2005/8/layout/list1"/>
    <dgm:cxn modelId="{3C533A88-5C41-4B33-83DA-6B57A1A4640D}" type="presOf" srcId="{93375174-8660-4E29-A5D0-998C2012A13F}" destId="{7795A9A2-8797-408E-B851-4C22C2617CF6}" srcOrd="0" destOrd="4" presId="urn:microsoft.com/office/officeart/2005/8/layout/list1"/>
    <dgm:cxn modelId="{6926778A-F278-4CDC-8F4A-8469CCC76D23}" type="presOf" srcId="{463FC05C-9056-465D-84BD-E99082EB880B}" destId="{58A6E65F-846E-4F95-9585-89DDE6BA2019}" srcOrd="1" destOrd="0" presId="urn:microsoft.com/office/officeart/2005/8/layout/list1"/>
    <dgm:cxn modelId="{78F63577-CD61-4C46-91C1-677503CB1903}" srcId="{AEB9E1F5-6F52-45EE-8153-F46D9C08D5A5}" destId="{3CA32F15-345F-4C4D-9A12-55D30103BBF7}" srcOrd="3" destOrd="0" parTransId="{16AAF21A-0356-4563-9C7A-2C11105A2251}" sibTransId="{023EB648-6020-4E97-878C-8546D6879A84}"/>
    <dgm:cxn modelId="{AC3238AE-3BD1-4837-8782-33F97E67C184}" type="presOf" srcId="{34F25860-3CE9-4922-AAAF-6F2A3C52AE00}" destId="{C3056BD7-3733-442B-BD5A-D6DF25DB7505}" srcOrd="0" destOrd="0" presId="urn:microsoft.com/office/officeart/2005/8/layout/list1"/>
    <dgm:cxn modelId="{5AECDA05-1918-4092-BB60-19A38795E937}" type="presParOf" srcId="{C25ADC3A-0F55-4939-8853-9A873F20B9B1}" destId="{6C38B4B3-FFB8-487E-9F61-5FAC0618EB47}" srcOrd="0" destOrd="0" presId="urn:microsoft.com/office/officeart/2005/8/layout/list1"/>
    <dgm:cxn modelId="{0911E79D-69DF-41BE-91A6-FDAC005B8528}" type="presParOf" srcId="{6C38B4B3-FFB8-487E-9F61-5FAC0618EB47}" destId="{EF686C33-B4B8-41CB-AC3B-A9F64ABEF308}" srcOrd="0" destOrd="0" presId="urn:microsoft.com/office/officeart/2005/8/layout/list1"/>
    <dgm:cxn modelId="{34D4EA7A-E551-4CE1-97AB-0A5B62775D9D}" type="presParOf" srcId="{6C38B4B3-FFB8-487E-9F61-5FAC0618EB47}" destId="{58A6E65F-846E-4F95-9585-89DDE6BA2019}" srcOrd="1" destOrd="0" presId="urn:microsoft.com/office/officeart/2005/8/layout/list1"/>
    <dgm:cxn modelId="{415FEDFF-CB4A-43EA-880E-701F5469657A}" type="presParOf" srcId="{C25ADC3A-0F55-4939-8853-9A873F20B9B1}" destId="{B030DC14-41A3-4AD2-AAEF-D85721B0ECA7}" srcOrd="1" destOrd="0" presId="urn:microsoft.com/office/officeart/2005/8/layout/list1"/>
    <dgm:cxn modelId="{B5E32E9C-A88D-412A-8B3F-D1E52641BE77}" type="presParOf" srcId="{C25ADC3A-0F55-4939-8853-9A873F20B9B1}" destId="{7795A9A2-8797-408E-B851-4C22C2617CF6}" srcOrd="2" destOrd="0" presId="urn:microsoft.com/office/officeart/2005/8/layout/list1"/>
    <dgm:cxn modelId="{3990D010-0488-4581-B304-8A61964F30CC}" type="presParOf" srcId="{C25ADC3A-0F55-4939-8853-9A873F20B9B1}" destId="{5074D026-A491-4E3F-9993-0015BFF43A53}" srcOrd="3" destOrd="0" presId="urn:microsoft.com/office/officeart/2005/8/layout/list1"/>
    <dgm:cxn modelId="{1BD7E65C-52CB-48C5-91B5-AA63C742D036}" type="presParOf" srcId="{C25ADC3A-0F55-4939-8853-9A873F20B9B1}" destId="{2889F4B7-6B71-4E60-AC80-62B3CEC38D8E}" srcOrd="4" destOrd="0" presId="urn:microsoft.com/office/officeart/2005/8/layout/list1"/>
    <dgm:cxn modelId="{8495194D-809B-4806-9DD3-5396138D8B31}" type="presParOf" srcId="{2889F4B7-6B71-4E60-AC80-62B3CEC38D8E}" destId="{C86C3390-4D8B-4F34-9AFA-CA154FD20A5A}" srcOrd="0" destOrd="0" presId="urn:microsoft.com/office/officeart/2005/8/layout/list1"/>
    <dgm:cxn modelId="{86A7E3D5-FAF5-430D-BEDE-8996BBCFFFC9}" type="presParOf" srcId="{2889F4B7-6B71-4E60-AC80-62B3CEC38D8E}" destId="{CE73EB1D-9129-42AF-800D-836068F7C113}" srcOrd="1" destOrd="0" presId="urn:microsoft.com/office/officeart/2005/8/layout/list1"/>
    <dgm:cxn modelId="{1198F3A3-ABAC-42F9-8B38-DDCD1D5807BC}" type="presParOf" srcId="{C25ADC3A-0F55-4939-8853-9A873F20B9B1}" destId="{495DC168-169C-428F-8DD2-EAB48D25D212}" srcOrd="5" destOrd="0" presId="urn:microsoft.com/office/officeart/2005/8/layout/list1"/>
    <dgm:cxn modelId="{F8F9742A-0BD1-4B84-94E6-3A441F1F4729}" type="presParOf" srcId="{C25ADC3A-0F55-4939-8853-9A873F20B9B1}" destId="{148FE2B8-D6A2-4141-9422-152D1BA2E6FD}" srcOrd="6" destOrd="0" presId="urn:microsoft.com/office/officeart/2005/8/layout/list1"/>
    <dgm:cxn modelId="{9D9F30B6-923E-4A12-98F9-ECBC6BD15B90}" type="presParOf" srcId="{C25ADC3A-0F55-4939-8853-9A873F20B9B1}" destId="{91E10072-22FE-4DF7-A396-612D903DB087}" srcOrd="7" destOrd="0" presId="urn:microsoft.com/office/officeart/2005/8/layout/list1"/>
    <dgm:cxn modelId="{B46DF0AB-CE3D-430C-80F6-149D4643BB8E}" type="presParOf" srcId="{C25ADC3A-0F55-4939-8853-9A873F20B9B1}" destId="{31FC1A6E-3715-4604-BD8B-D1270037678A}" srcOrd="8" destOrd="0" presId="urn:microsoft.com/office/officeart/2005/8/layout/list1"/>
    <dgm:cxn modelId="{CCFF95E5-7C23-449D-99EF-0CA412205834}" type="presParOf" srcId="{31FC1A6E-3715-4604-BD8B-D1270037678A}" destId="{C3056BD7-3733-442B-BD5A-D6DF25DB7505}" srcOrd="0" destOrd="0" presId="urn:microsoft.com/office/officeart/2005/8/layout/list1"/>
    <dgm:cxn modelId="{2E994906-54C1-4083-99F7-AF81129035F3}" type="presParOf" srcId="{31FC1A6E-3715-4604-BD8B-D1270037678A}" destId="{6981E0D3-78BD-48C5-9C6F-CA936E6D4C07}" srcOrd="1" destOrd="0" presId="urn:microsoft.com/office/officeart/2005/8/layout/list1"/>
    <dgm:cxn modelId="{371F032B-0D1E-497F-9114-D73622C540D3}" type="presParOf" srcId="{C25ADC3A-0F55-4939-8853-9A873F20B9B1}" destId="{3EBB22E4-50F1-4A92-BB83-D3BF48E57F7C}" srcOrd="9" destOrd="0" presId="urn:microsoft.com/office/officeart/2005/8/layout/list1"/>
    <dgm:cxn modelId="{89686923-7529-4C79-9D56-502A909A764D}" type="presParOf" srcId="{C25ADC3A-0F55-4939-8853-9A873F20B9B1}" destId="{93505C6B-9538-4624-9A9E-2217FF15AEBA}" srcOrd="10"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7BCFB7A4-774E-49A8-86BB-A4825243C67C}" type="doc">
      <dgm:prSet loTypeId="urn:microsoft.com/office/officeart/2005/8/layout/vList4" loCatId="list" qsTypeId="urn:microsoft.com/office/officeart/2005/8/quickstyle/simple2" qsCatId="simple" csTypeId="urn:microsoft.com/office/officeart/2005/8/colors/accent1_4" csCatId="accent1" phldr="1"/>
      <dgm:spPr/>
      <dgm:t>
        <a:bodyPr/>
        <a:lstStyle/>
        <a:p>
          <a:endParaRPr lang="it-IT"/>
        </a:p>
      </dgm:t>
    </dgm:pt>
    <dgm:pt modelId="{D9EBC986-D738-4A0E-B224-EFEA1740A1AE}">
      <dgm:prSet/>
      <dgm:spPr/>
      <dgm:t>
        <a:bodyPr/>
        <a:lstStyle/>
        <a:p>
          <a:pPr rtl="0"/>
          <a:r>
            <a:rPr lang="en-GB" dirty="0" smtClean="0"/>
            <a:t>Plant Pathology</a:t>
          </a:r>
          <a:endParaRPr lang="it-IT" dirty="0"/>
        </a:p>
      </dgm:t>
    </dgm:pt>
    <dgm:pt modelId="{5B160BBE-B95F-427A-8B35-F97EBB23761A}" type="parTrans" cxnId="{B1DBD843-2DD7-4BE6-8BF3-3329FA309B4A}">
      <dgm:prSet/>
      <dgm:spPr/>
      <dgm:t>
        <a:bodyPr/>
        <a:lstStyle/>
        <a:p>
          <a:endParaRPr lang="it-IT"/>
        </a:p>
      </dgm:t>
    </dgm:pt>
    <dgm:pt modelId="{09F8AD52-F85D-4AEA-85A9-7000B6C07C78}" type="sibTrans" cxnId="{B1DBD843-2DD7-4BE6-8BF3-3329FA309B4A}">
      <dgm:prSet/>
      <dgm:spPr/>
      <dgm:t>
        <a:bodyPr/>
        <a:lstStyle/>
        <a:p>
          <a:endParaRPr lang="it-IT"/>
        </a:p>
      </dgm:t>
    </dgm:pt>
    <dgm:pt modelId="{1DD6F02A-FAAE-49C1-9DB4-D7D3F89A4913}" type="pres">
      <dgm:prSet presAssocID="{7BCFB7A4-774E-49A8-86BB-A4825243C67C}" presName="linear" presStyleCnt="0">
        <dgm:presLayoutVars>
          <dgm:dir/>
          <dgm:resizeHandles val="exact"/>
        </dgm:presLayoutVars>
      </dgm:prSet>
      <dgm:spPr/>
      <dgm:t>
        <a:bodyPr/>
        <a:lstStyle/>
        <a:p>
          <a:endParaRPr lang="it-IT"/>
        </a:p>
      </dgm:t>
    </dgm:pt>
    <dgm:pt modelId="{46047D9E-CDB4-4BB7-8F9F-B730375B4CE6}" type="pres">
      <dgm:prSet presAssocID="{D9EBC986-D738-4A0E-B224-EFEA1740A1AE}" presName="comp" presStyleCnt="0"/>
      <dgm:spPr/>
    </dgm:pt>
    <dgm:pt modelId="{9A2C26DE-5578-4621-9ADD-21E7A1B3901B}" type="pres">
      <dgm:prSet presAssocID="{D9EBC986-D738-4A0E-B224-EFEA1740A1AE}" presName="box" presStyleLbl="node1" presStyleIdx="0" presStyleCnt="1"/>
      <dgm:spPr/>
      <dgm:t>
        <a:bodyPr/>
        <a:lstStyle/>
        <a:p>
          <a:endParaRPr lang="it-IT"/>
        </a:p>
      </dgm:t>
    </dgm:pt>
    <dgm:pt modelId="{057B881E-0D44-4880-B565-AA3AF5BE9F7B}" type="pres">
      <dgm:prSet presAssocID="{D9EBC986-D738-4A0E-B224-EFEA1740A1AE}" presName="img"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13000" b="-13000"/>
          </a:stretch>
        </a:blipFill>
      </dgm:spPr>
      <dgm:t>
        <a:bodyPr/>
        <a:lstStyle/>
        <a:p>
          <a:endParaRPr lang="it-IT"/>
        </a:p>
      </dgm:t>
    </dgm:pt>
    <dgm:pt modelId="{556F9C46-B286-4347-B820-E219DE879C43}" type="pres">
      <dgm:prSet presAssocID="{D9EBC986-D738-4A0E-B224-EFEA1740A1AE}" presName="text" presStyleLbl="node1" presStyleIdx="0" presStyleCnt="1">
        <dgm:presLayoutVars>
          <dgm:bulletEnabled val="1"/>
        </dgm:presLayoutVars>
      </dgm:prSet>
      <dgm:spPr/>
      <dgm:t>
        <a:bodyPr/>
        <a:lstStyle/>
        <a:p>
          <a:endParaRPr lang="it-IT"/>
        </a:p>
      </dgm:t>
    </dgm:pt>
  </dgm:ptLst>
  <dgm:cxnLst>
    <dgm:cxn modelId="{36390484-D440-4E03-8647-ECA8655A2972}" type="presOf" srcId="{D9EBC986-D738-4A0E-B224-EFEA1740A1AE}" destId="{556F9C46-B286-4347-B820-E219DE879C43}" srcOrd="1" destOrd="0" presId="urn:microsoft.com/office/officeart/2005/8/layout/vList4"/>
    <dgm:cxn modelId="{D68B7E8B-CF8B-47CF-B82D-12D96B499701}" type="presOf" srcId="{7BCFB7A4-774E-49A8-86BB-A4825243C67C}" destId="{1DD6F02A-FAAE-49C1-9DB4-D7D3F89A4913}" srcOrd="0" destOrd="0" presId="urn:microsoft.com/office/officeart/2005/8/layout/vList4"/>
    <dgm:cxn modelId="{2C069F5E-AEDF-49C0-9C52-76F90081B782}" type="presOf" srcId="{D9EBC986-D738-4A0E-B224-EFEA1740A1AE}" destId="{9A2C26DE-5578-4621-9ADD-21E7A1B3901B}" srcOrd="0" destOrd="0" presId="urn:microsoft.com/office/officeart/2005/8/layout/vList4"/>
    <dgm:cxn modelId="{B1DBD843-2DD7-4BE6-8BF3-3329FA309B4A}" srcId="{7BCFB7A4-774E-49A8-86BB-A4825243C67C}" destId="{D9EBC986-D738-4A0E-B224-EFEA1740A1AE}" srcOrd="0" destOrd="0" parTransId="{5B160BBE-B95F-427A-8B35-F97EBB23761A}" sibTransId="{09F8AD52-F85D-4AEA-85A9-7000B6C07C78}"/>
    <dgm:cxn modelId="{1349C7C6-3AFA-4AB7-A5C2-E4C7447ABFB3}" type="presParOf" srcId="{1DD6F02A-FAAE-49C1-9DB4-D7D3F89A4913}" destId="{46047D9E-CDB4-4BB7-8F9F-B730375B4CE6}" srcOrd="0" destOrd="0" presId="urn:microsoft.com/office/officeart/2005/8/layout/vList4"/>
    <dgm:cxn modelId="{9AF82605-9971-4059-8804-14A4FCC09478}" type="presParOf" srcId="{46047D9E-CDB4-4BB7-8F9F-B730375B4CE6}" destId="{9A2C26DE-5578-4621-9ADD-21E7A1B3901B}" srcOrd="0" destOrd="0" presId="urn:microsoft.com/office/officeart/2005/8/layout/vList4"/>
    <dgm:cxn modelId="{B13E20E7-7212-409F-B44F-3E9130DEEAC1}" type="presParOf" srcId="{46047D9E-CDB4-4BB7-8F9F-B730375B4CE6}" destId="{057B881E-0D44-4880-B565-AA3AF5BE9F7B}" srcOrd="1" destOrd="0" presId="urn:microsoft.com/office/officeart/2005/8/layout/vList4"/>
    <dgm:cxn modelId="{E00BE5F7-FC63-4C4B-A06C-7DCA470040AC}" type="presParOf" srcId="{46047D9E-CDB4-4BB7-8F9F-B730375B4CE6}" destId="{556F9C46-B286-4347-B820-E219DE879C43}"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C77E57FC-A97D-4B24-90FB-D6BF070354EC}" type="doc">
      <dgm:prSet loTypeId="urn:microsoft.com/office/officeart/2005/8/layout/list1" loCatId="list" qsTypeId="urn:microsoft.com/office/officeart/2005/8/quickstyle/simple2" qsCatId="simple" csTypeId="urn:microsoft.com/office/officeart/2005/8/colors/accent1_4" csCatId="accent1" phldr="1"/>
      <dgm:spPr/>
      <dgm:t>
        <a:bodyPr/>
        <a:lstStyle/>
        <a:p>
          <a:endParaRPr lang="it-IT"/>
        </a:p>
      </dgm:t>
    </dgm:pt>
    <dgm:pt modelId="{463FC05C-9056-465D-84BD-E99082EB880B}">
      <dgm:prSet phldrT="[Testo]"/>
      <dgm:spPr/>
      <dgm:t>
        <a:bodyPr/>
        <a:lstStyle/>
        <a:p>
          <a:r>
            <a:rPr lang="en-US" noProof="0" dirty="0" smtClean="0"/>
            <a:t>Researches</a:t>
          </a:r>
          <a:endParaRPr lang="en-US" noProof="0" dirty="0"/>
        </a:p>
      </dgm:t>
    </dgm:pt>
    <dgm:pt modelId="{7A9C4EEC-3C43-44C5-A021-EEB662744056}" type="parTrans" cxnId="{E76498D2-6C94-4CC3-8167-E84533424018}">
      <dgm:prSet/>
      <dgm:spPr/>
      <dgm:t>
        <a:bodyPr/>
        <a:lstStyle/>
        <a:p>
          <a:endParaRPr lang="it-IT"/>
        </a:p>
      </dgm:t>
    </dgm:pt>
    <dgm:pt modelId="{F509B2E0-2925-4220-9FC5-36914AAF060F}" type="sibTrans" cxnId="{E76498D2-6C94-4CC3-8167-E84533424018}">
      <dgm:prSet/>
      <dgm:spPr/>
      <dgm:t>
        <a:bodyPr/>
        <a:lstStyle/>
        <a:p>
          <a:endParaRPr lang="it-IT"/>
        </a:p>
      </dgm:t>
    </dgm:pt>
    <dgm:pt modelId="{3E372C8E-8C27-4114-A029-F06A9738ED57}">
      <dgm:prSet phldrT="[Testo]"/>
      <dgm:spPr/>
      <dgm:t>
        <a:bodyPr/>
        <a:lstStyle/>
        <a:p>
          <a:r>
            <a:rPr lang="it-IT" b="1" dirty="0" err="1" smtClean="0"/>
            <a:t>Plant</a:t>
          </a:r>
          <a:r>
            <a:rPr lang="it-IT" b="1" dirty="0" smtClean="0"/>
            <a:t> </a:t>
          </a:r>
          <a:r>
            <a:rPr lang="it-IT" b="1" dirty="0" err="1" smtClean="0"/>
            <a:t>pathology</a:t>
          </a:r>
          <a:r>
            <a:rPr lang="it-IT" b="1" dirty="0" smtClean="0"/>
            <a:t> and </a:t>
          </a:r>
          <a:r>
            <a:rPr lang="it-IT" b="1" dirty="0" err="1" smtClean="0"/>
            <a:t>plant</a:t>
          </a:r>
          <a:r>
            <a:rPr lang="it-IT" b="1" dirty="0" smtClean="0"/>
            <a:t> </a:t>
          </a:r>
          <a:r>
            <a:rPr lang="it-IT" b="1" dirty="0" err="1" smtClean="0"/>
            <a:t>disease</a:t>
          </a:r>
          <a:r>
            <a:rPr lang="it-IT" b="1" dirty="0" smtClean="0"/>
            <a:t> management</a:t>
          </a:r>
          <a:endParaRPr lang="it-IT" b="1" dirty="0"/>
        </a:p>
      </dgm:t>
    </dgm:pt>
    <dgm:pt modelId="{622BAA54-ECD6-458E-BB98-CA8DA0783D7B}" type="parTrans" cxnId="{093850A7-4093-454A-88D2-2C2DF003C476}">
      <dgm:prSet/>
      <dgm:spPr/>
      <dgm:t>
        <a:bodyPr/>
        <a:lstStyle/>
        <a:p>
          <a:endParaRPr lang="it-IT"/>
        </a:p>
      </dgm:t>
    </dgm:pt>
    <dgm:pt modelId="{6C70C162-C1DC-42B0-A719-1A8A80A5D034}" type="sibTrans" cxnId="{093850A7-4093-454A-88D2-2C2DF003C476}">
      <dgm:prSet/>
      <dgm:spPr/>
      <dgm:t>
        <a:bodyPr/>
        <a:lstStyle/>
        <a:p>
          <a:endParaRPr lang="it-IT"/>
        </a:p>
      </dgm:t>
    </dgm:pt>
    <dgm:pt modelId="{87656843-FDD8-40AC-9DAA-F0C73DF23B9A}">
      <dgm:prSet phldrT="[Testo]"/>
      <dgm:spPr/>
      <dgm:t>
        <a:bodyPr/>
        <a:lstStyle/>
        <a:p>
          <a:pPr algn="l"/>
          <a:r>
            <a:rPr lang="en-US" smtClean="0"/>
            <a:t>Effective Management of Pests and Harmful Alien Species - Integrated Solutions (EMPHASIS). EU Project Horizon 2020. Grant Agreement n. 634179. 2015-2019</a:t>
          </a:r>
          <a:endParaRPr lang="it-IT" dirty="0"/>
        </a:p>
      </dgm:t>
    </dgm:pt>
    <dgm:pt modelId="{189D98AA-8FBC-4B43-9B86-4831B4710410}" type="parTrans" cxnId="{5E9F4AD6-3734-44DB-AF70-33B5EDCBCF24}">
      <dgm:prSet/>
      <dgm:spPr/>
      <dgm:t>
        <a:bodyPr/>
        <a:lstStyle/>
        <a:p>
          <a:endParaRPr lang="it-IT"/>
        </a:p>
      </dgm:t>
    </dgm:pt>
    <dgm:pt modelId="{A05AD501-7059-4954-9D04-46A12ABA779A}" type="sibTrans" cxnId="{5E9F4AD6-3734-44DB-AF70-33B5EDCBCF24}">
      <dgm:prSet/>
      <dgm:spPr/>
      <dgm:t>
        <a:bodyPr/>
        <a:lstStyle/>
        <a:p>
          <a:endParaRPr lang="it-IT"/>
        </a:p>
      </dgm:t>
    </dgm:pt>
    <dgm:pt modelId="{34F25860-3CE9-4922-AAAF-6F2A3C52AE00}">
      <dgm:prSet phldrT="[Testo]"/>
      <dgm:spPr/>
      <dgm:t>
        <a:bodyPr/>
        <a:lstStyle/>
        <a:p>
          <a:r>
            <a:rPr lang="en-US" noProof="0" dirty="0" smtClean="0"/>
            <a:t>Publications</a:t>
          </a:r>
          <a:endParaRPr lang="en-US" noProof="0" dirty="0"/>
        </a:p>
      </dgm:t>
    </dgm:pt>
    <dgm:pt modelId="{67E94BA9-27D0-4418-9620-B77150340EB0}" type="parTrans" cxnId="{40EDC8E6-1BF9-406E-B098-2C051CDD39B1}">
      <dgm:prSet/>
      <dgm:spPr/>
      <dgm:t>
        <a:bodyPr/>
        <a:lstStyle/>
        <a:p>
          <a:endParaRPr lang="it-IT"/>
        </a:p>
      </dgm:t>
    </dgm:pt>
    <dgm:pt modelId="{E9B6966C-3E38-474C-B1AA-DB331579E982}" type="sibTrans" cxnId="{40EDC8E6-1BF9-406E-B098-2C051CDD39B1}">
      <dgm:prSet/>
      <dgm:spPr/>
      <dgm:t>
        <a:bodyPr/>
        <a:lstStyle/>
        <a:p>
          <a:endParaRPr lang="it-IT"/>
        </a:p>
      </dgm:t>
    </dgm:pt>
    <dgm:pt modelId="{DA00243C-42FA-43B2-84AA-228C838190D4}">
      <dgm:prSet phldrT="[Testo]"/>
      <dgm:spPr/>
      <dgm:t>
        <a:bodyPr/>
        <a:lstStyle/>
        <a:p>
          <a:r>
            <a:rPr lang="it-IT" dirty="0" smtClean="0"/>
            <a:t>N° </a:t>
          </a:r>
          <a:r>
            <a:rPr lang="en-US" noProof="0" dirty="0" smtClean="0"/>
            <a:t>of publications with impact factor (2013-2017) </a:t>
          </a:r>
          <a:r>
            <a:rPr lang="it-IT" smtClean="0">
              <a:sym typeface="Wingdings" panose="05000000000000000000" pitchFamily="2" charset="2"/>
            </a:rPr>
            <a:t> 165</a:t>
          </a:r>
          <a:endParaRPr lang="it-IT" dirty="0"/>
        </a:p>
      </dgm:t>
    </dgm:pt>
    <dgm:pt modelId="{5EF82233-B6B3-4601-A349-C0E894F21150}" type="parTrans" cxnId="{4280321E-824B-4B54-BE71-564F398AF579}">
      <dgm:prSet/>
      <dgm:spPr/>
      <dgm:t>
        <a:bodyPr/>
        <a:lstStyle/>
        <a:p>
          <a:endParaRPr lang="it-IT"/>
        </a:p>
      </dgm:t>
    </dgm:pt>
    <dgm:pt modelId="{FF9BD6F4-320E-47FD-85C2-22A2B14F7E27}" type="sibTrans" cxnId="{4280321E-824B-4B54-BE71-564F398AF579}">
      <dgm:prSet/>
      <dgm:spPr/>
      <dgm:t>
        <a:bodyPr/>
        <a:lstStyle/>
        <a:p>
          <a:endParaRPr lang="it-IT"/>
        </a:p>
      </dgm:t>
    </dgm:pt>
    <dgm:pt modelId="{C49A0A57-51E9-4ABE-BBB2-1F27AC72AED5}">
      <dgm:prSet phldrT="[Testo]"/>
      <dgm:spPr/>
      <dgm:t>
        <a:bodyPr/>
        <a:lstStyle/>
        <a:p>
          <a:r>
            <a:rPr lang="it-IT" dirty="0" err="1" smtClean="0"/>
            <a:t>Contact</a:t>
          </a:r>
          <a:r>
            <a:rPr lang="it-IT" dirty="0" smtClean="0"/>
            <a:t>: </a:t>
          </a:r>
          <a:r>
            <a:rPr lang="it-IT" dirty="0" smtClean="0">
              <a:hlinkClick xmlns:r="http://schemas.openxmlformats.org/officeDocument/2006/relationships" r:id="rId1"/>
            </a:rPr>
            <a:t>marialodovica.gullino@unito.it</a:t>
          </a:r>
          <a:endParaRPr lang="it-IT" dirty="0"/>
        </a:p>
      </dgm:t>
    </dgm:pt>
    <dgm:pt modelId="{53D4F1DC-7F60-450B-9EB6-00F616571E56}" type="parTrans" cxnId="{02B4A528-76F6-4156-ABFF-258FE5C69760}">
      <dgm:prSet/>
      <dgm:spPr/>
      <dgm:t>
        <a:bodyPr/>
        <a:lstStyle/>
        <a:p>
          <a:endParaRPr lang="it-IT"/>
        </a:p>
      </dgm:t>
    </dgm:pt>
    <dgm:pt modelId="{EC3D7EDF-3C89-4021-83DC-C7D1305F91AE}" type="sibTrans" cxnId="{02B4A528-76F6-4156-ABFF-258FE5C69760}">
      <dgm:prSet/>
      <dgm:spPr/>
      <dgm:t>
        <a:bodyPr/>
        <a:lstStyle/>
        <a:p>
          <a:endParaRPr lang="it-IT"/>
        </a:p>
      </dgm:t>
    </dgm:pt>
    <dgm:pt modelId="{AEB9E1F5-6F52-45EE-8153-F46D9C08D5A5}">
      <dgm:prSet phldrT="[Testo]"/>
      <dgm:spPr/>
      <dgm:t>
        <a:bodyPr/>
        <a:lstStyle/>
        <a:p>
          <a:r>
            <a:rPr lang="en-US" noProof="0" dirty="0" smtClean="0"/>
            <a:t>Projects</a:t>
          </a:r>
          <a:endParaRPr lang="en-US" noProof="0" dirty="0"/>
        </a:p>
      </dgm:t>
    </dgm:pt>
    <dgm:pt modelId="{5446DC74-9F7C-4FC1-94B9-1B1939ED8EA6}" type="sibTrans" cxnId="{054DB38A-E13A-4100-9127-8DDEA6874D58}">
      <dgm:prSet/>
      <dgm:spPr/>
      <dgm:t>
        <a:bodyPr/>
        <a:lstStyle/>
        <a:p>
          <a:endParaRPr lang="it-IT"/>
        </a:p>
      </dgm:t>
    </dgm:pt>
    <dgm:pt modelId="{E5C9E454-E731-4F5C-89E3-1CD54EE27B34}" type="parTrans" cxnId="{054DB38A-E13A-4100-9127-8DDEA6874D58}">
      <dgm:prSet/>
      <dgm:spPr/>
      <dgm:t>
        <a:bodyPr/>
        <a:lstStyle/>
        <a:p>
          <a:endParaRPr lang="it-IT"/>
        </a:p>
      </dgm:t>
    </dgm:pt>
    <dgm:pt modelId="{5694B4B5-6E62-4605-8C88-66213A2D7CCE}">
      <dgm:prSet phldrT="[Testo]"/>
      <dgm:spPr/>
      <dgm:t>
        <a:bodyPr/>
        <a:lstStyle/>
        <a:p>
          <a:r>
            <a:rPr lang="it-IT" b="1" dirty="0" err="1" smtClean="0"/>
            <a:t>Forest</a:t>
          </a:r>
          <a:r>
            <a:rPr lang="it-IT" b="1" dirty="0" smtClean="0"/>
            <a:t> </a:t>
          </a:r>
          <a:r>
            <a:rPr lang="it-IT" b="1" dirty="0" err="1" smtClean="0"/>
            <a:t>pathology</a:t>
          </a:r>
          <a:endParaRPr lang="it-IT" b="1" dirty="0"/>
        </a:p>
      </dgm:t>
    </dgm:pt>
    <dgm:pt modelId="{DB4ACB72-59E7-49A4-BE4D-3B9356570EDE}" type="parTrans" cxnId="{7A1BFFED-D6CD-4D3E-9D8C-AE3AAE1E1092}">
      <dgm:prSet/>
      <dgm:spPr/>
      <dgm:t>
        <a:bodyPr/>
        <a:lstStyle/>
        <a:p>
          <a:endParaRPr lang="it-IT"/>
        </a:p>
      </dgm:t>
    </dgm:pt>
    <dgm:pt modelId="{838E693A-A4EB-4988-A4EA-BAA5690518CE}" type="sibTrans" cxnId="{7A1BFFED-D6CD-4D3E-9D8C-AE3AAE1E1092}">
      <dgm:prSet/>
      <dgm:spPr/>
      <dgm:t>
        <a:bodyPr/>
        <a:lstStyle/>
        <a:p>
          <a:endParaRPr lang="it-IT"/>
        </a:p>
      </dgm:t>
    </dgm:pt>
    <dgm:pt modelId="{C073E52D-07D7-4FC3-882B-45B95CCFFB14}">
      <dgm:prSet phldrT="[Testo]"/>
      <dgm:spPr/>
      <dgm:t>
        <a:bodyPr/>
        <a:lstStyle/>
        <a:p>
          <a:r>
            <a:rPr lang="it-IT" dirty="0" err="1" smtClean="0"/>
            <a:t>Contact</a:t>
          </a:r>
          <a:r>
            <a:rPr lang="it-IT" dirty="0" smtClean="0"/>
            <a:t>: </a:t>
          </a:r>
          <a:r>
            <a:rPr lang="it-IT" dirty="0" smtClean="0">
              <a:hlinkClick xmlns:r="http://schemas.openxmlformats.org/officeDocument/2006/relationships" r:id="rId2"/>
            </a:rPr>
            <a:t>paolo.gonthier@unito.it</a:t>
          </a:r>
          <a:endParaRPr lang="it-IT" dirty="0"/>
        </a:p>
      </dgm:t>
    </dgm:pt>
    <dgm:pt modelId="{A92DB9AB-AAE2-4DDA-B93E-FA96550475AD}" type="parTrans" cxnId="{DEF582B0-D28A-429D-AAF0-82545B54C741}">
      <dgm:prSet/>
      <dgm:spPr/>
      <dgm:t>
        <a:bodyPr/>
        <a:lstStyle/>
        <a:p>
          <a:endParaRPr lang="it-IT"/>
        </a:p>
      </dgm:t>
    </dgm:pt>
    <dgm:pt modelId="{740D1099-9CE9-416F-83EF-791E0E800B7E}" type="sibTrans" cxnId="{DEF582B0-D28A-429D-AAF0-82545B54C741}">
      <dgm:prSet/>
      <dgm:spPr/>
      <dgm:t>
        <a:bodyPr/>
        <a:lstStyle/>
        <a:p>
          <a:endParaRPr lang="it-IT"/>
        </a:p>
      </dgm:t>
    </dgm:pt>
    <dgm:pt modelId="{93375174-8660-4E29-A5D0-998C2012A13F}">
      <dgm:prSet phldrT="[Testo]"/>
      <dgm:spPr/>
      <dgm:t>
        <a:bodyPr/>
        <a:lstStyle/>
        <a:p>
          <a:r>
            <a:rPr lang="it-IT" b="1" dirty="0" err="1" smtClean="0"/>
            <a:t>Biotechnological</a:t>
          </a:r>
          <a:r>
            <a:rPr lang="it-IT" b="1" dirty="0" smtClean="0"/>
            <a:t> </a:t>
          </a:r>
          <a:r>
            <a:rPr lang="it-IT" b="1" dirty="0" err="1" smtClean="0"/>
            <a:t>applications</a:t>
          </a:r>
          <a:r>
            <a:rPr lang="it-IT" b="1" dirty="0" smtClean="0"/>
            <a:t> to </a:t>
          </a:r>
          <a:r>
            <a:rPr lang="it-IT" b="1" dirty="0" err="1" smtClean="0"/>
            <a:t>plant</a:t>
          </a:r>
          <a:r>
            <a:rPr lang="it-IT" b="1" dirty="0" smtClean="0"/>
            <a:t> </a:t>
          </a:r>
          <a:r>
            <a:rPr lang="it-IT" b="1" dirty="0" err="1" smtClean="0"/>
            <a:t>pathology</a:t>
          </a:r>
          <a:endParaRPr lang="it-IT" b="1" dirty="0"/>
        </a:p>
      </dgm:t>
    </dgm:pt>
    <dgm:pt modelId="{BA668908-F24A-4306-AD73-C5AB4C5862E7}" type="parTrans" cxnId="{DC41ECDE-0667-48E9-9ED7-69414DAB8758}">
      <dgm:prSet/>
      <dgm:spPr/>
      <dgm:t>
        <a:bodyPr/>
        <a:lstStyle/>
        <a:p>
          <a:endParaRPr lang="it-IT"/>
        </a:p>
      </dgm:t>
    </dgm:pt>
    <dgm:pt modelId="{E1FC3DB9-3B0F-4851-80DF-4F5B952DAEDB}" type="sibTrans" cxnId="{DC41ECDE-0667-48E9-9ED7-69414DAB8758}">
      <dgm:prSet/>
      <dgm:spPr/>
      <dgm:t>
        <a:bodyPr/>
        <a:lstStyle/>
        <a:p>
          <a:endParaRPr lang="it-IT"/>
        </a:p>
      </dgm:t>
    </dgm:pt>
    <dgm:pt modelId="{65F765DF-9E67-42E3-8174-605A6C2758BD}">
      <dgm:prSet phldrT="[Testo]"/>
      <dgm:spPr/>
      <dgm:t>
        <a:bodyPr/>
        <a:lstStyle/>
        <a:p>
          <a:r>
            <a:rPr lang="it-IT" dirty="0" err="1" smtClean="0"/>
            <a:t>Contact</a:t>
          </a:r>
          <a:r>
            <a:rPr lang="it-IT" dirty="0" smtClean="0"/>
            <a:t>: </a:t>
          </a:r>
          <a:r>
            <a:rPr lang="it-IT" dirty="0" smtClean="0">
              <a:hlinkClick xmlns:r="http://schemas.openxmlformats.org/officeDocument/2006/relationships" r:id="rId3"/>
            </a:rPr>
            <a:t>davide.spadaro@unito.it</a:t>
          </a:r>
          <a:endParaRPr lang="it-IT" dirty="0"/>
        </a:p>
      </dgm:t>
    </dgm:pt>
    <dgm:pt modelId="{771C1277-4A65-4CAA-8D3B-279FC056D595}" type="parTrans" cxnId="{7EEE7640-1B97-4DDE-9153-4BA90BE80377}">
      <dgm:prSet/>
      <dgm:spPr/>
      <dgm:t>
        <a:bodyPr/>
        <a:lstStyle/>
        <a:p>
          <a:endParaRPr lang="it-IT"/>
        </a:p>
      </dgm:t>
    </dgm:pt>
    <dgm:pt modelId="{E3773EAB-539E-42C6-9D45-5CF544F17256}" type="sibTrans" cxnId="{7EEE7640-1B97-4DDE-9153-4BA90BE80377}">
      <dgm:prSet/>
      <dgm:spPr/>
      <dgm:t>
        <a:bodyPr/>
        <a:lstStyle/>
        <a:p>
          <a:endParaRPr lang="it-IT"/>
        </a:p>
      </dgm:t>
    </dgm:pt>
    <dgm:pt modelId="{5BF9235B-B70E-4316-9BE5-0C1F0708D973}">
      <dgm:prSet phldrT="[Testo]"/>
      <dgm:spPr/>
      <dgm:t>
        <a:bodyPr/>
        <a:lstStyle/>
        <a:p>
          <a:r>
            <a:rPr lang="it-IT" b="1" dirty="0" err="1" smtClean="0"/>
            <a:t>Valorization</a:t>
          </a:r>
          <a:r>
            <a:rPr lang="it-IT" b="1" dirty="0" smtClean="0"/>
            <a:t> of </a:t>
          </a:r>
          <a:r>
            <a:rPr lang="it-IT" b="1" dirty="0" err="1" smtClean="0"/>
            <a:t>biomasses</a:t>
          </a:r>
          <a:r>
            <a:rPr lang="it-IT" b="1" dirty="0" smtClean="0"/>
            <a:t> and </a:t>
          </a:r>
          <a:r>
            <a:rPr lang="it-IT" b="1" dirty="0" err="1" smtClean="0"/>
            <a:t>wastes</a:t>
          </a:r>
          <a:r>
            <a:rPr lang="it-IT" b="1" dirty="0" smtClean="0"/>
            <a:t> for </a:t>
          </a:r>
          <a:r>
            <a:rPr lang="it-IT" b="1" dirty="0" err="1" smtClean="0"/>
            <a:t>sustainable</a:t>
          </a:r>
          <a:r>
            <a:rPr lang="it-IT" b="1" dirty="0" smtClean="0"/>
            <a:t> </a:t>
          </a:r>
          <a:r>
            <a:rPr lang="it-IT" b="1" dirty="0" err="1" smtClean="0"/>
            <a:t>crop</a:t>
          </a:r>
          <a:r>
            <a:rPr lang="it-IT" b="1" dirty="0" smtClean="0"/>
            <a:t> </a:t>
          </a:r>
          <a:r>
            <a:rPr lang="it-IT" b="1" dirty="0" err="1" smtClean="0"/>
            <a:t>protection</a:t>
          </a:r>
          <a:endParaRPr lang="it-IT" b="1" dirty="0"/>
        </a:p>
      </dgm:t>
    </dgm:pt>
    <dgm:pt modelId="{18A47697-F6D7-46C7-A81F-969539C7D428}" type="parTrans" cxnId="{46F021EA-E169-405B-ACE7-FEB077A7E7A3}">
      <dgm:prSet/>
      <dgm:spPr/>
      <dgm:t>
        <a:bodyPr/>
        <a:lstStyle/>
        <a:p>
          <a:endParaRPr lang="it-IT"/>
        </a:p>
      </dgm:t>
    </dgm:pt>
    <dgm:pt modelId="{10CB7990-B1F1-4CB1-8906-C36C09233163}" type="sibTrans" cxnId="{46F021EA-E169-405B-ACE7-FEB077A7E7A3}">
      <dgm:prSet/>
      <dgm:spPr/>
      <dgm:t>
        <a:bodyPr/>
        <a:lstStyle/>
        <a:p>
          <a:endParaRPr lang="it-IT"/>
        </a:p>
      </dgm:t>
    </dgm:pt>
    <dgm:pt modelId="{2C828B0A-4633-4760-9C9A-7E5E40B41B8E}">
      <dgm:prSet phldrT="[Testo]"/>
      <dgm:spPr/>
      <dgm:t>
        <a:bodyPr/>
        <a:lstStyle/>
        <a:p>
          <a:r>
            <a:rPr lang="it-IT" dirty="0" err="1" smtClean="0"/>
            <a:t>Contact</a:t>
          </a:r>
          <a:r>
            <a:rPr lang="it-IT" dirty="0" smtClean="0"/>
            <a:t>: </a:t>
          </a:r>
          <a:r>
            <a:rPr lang="it-IT" dirty="0" smtClean="0">
              <a:hlinkClick xmlns:r="http://schemas.openxmlformats.org/officeDocument/2006/relationships" r:id="rId4"/>
            </a:rPr>
            <a:t>massimo.pugliese@unito.it</a:t>
          </a:r>
          <a:endParaRPr lang="it-IT" dirty="0"/>
        </a:p>
      </dgm:t>
    </dgm:pt>
    <dgm:pt modelId="{E0879F62-1566-4727-9D0C-D59FCF059A5B}" type="parTrans" cxnId="{EA49D4E4-E79E-4980-ACA7-DA078323A3F2}">
      <dgm:prSet/>
      <dgm:spPr/>
      <dgm:t>
        <a:bodyPr/>
        <a:lstStyle/>
        <a:p>
          <a:endParaRPr lang="it-IT"/>
        </a:p>
      </dgm:t>
    </dgm:pt>
    <dgm:pt modelId="{998E6E07-BDFE-4491-A1BD-4C5E80E8247C}" type="sibTrans" cxnId="{EA49D4E4-E79E-4980-ACA7-DA078323A3F2}">
      <dgm:prSet/>
      <dgm:spPr/>
      <dgm:t>
        <a:bodyPr/>
        <a:lstStyle/>
        <a:p>
          <a:endParaRPr lang="it-IT"/>
        </a:p>
      </dgm:t>
    </dgm:pt>
    <dgm:pt modelId="{25ADCAEE-A75F-4AF5-A155-5783B5DFB11F}">
      <dgm:prSet/>
      <dgm:spPr/>
      <dgm:t>
        <a:bodyPr/>
        <a:lstStyle/>
        <a:p>
          <a:r>
            <a:rPr lang="it-IT" smtClean="0"/>
            <a:t>Assessing the impacts of invasive fungal pathogens and phytophagous insects on native plants, pathogens, phytophagous insects and symbionts. Progetto FIRB 2012 (Futuro in Ricerca), Ministero dell'Istruzione dell'Università e della Ricerca. Protocollo: RBFR128ONN. 2013-2016</a:t>
          </a:r>
        </a:p>
      </dgm:t>
    </dgm:pt>
    <dgm:pt modelId="{8C607802-F352-4BD1-9CA8-7B03DEBFF4B5}" type="parTrans" cxnId="{3B7705ED-F7CB-4D77-9C5A-BA186D0595C4}">
      <dgm:prSet/>
      <dgm:spPr/>
      <dgm:t>
        <a:bodyPr/>
        <a:lstStyle/>
        <a:p>
          <a:endParaRPr lang="it-IT"/>
        </a:p>
      </dgm:t>
    </dgm:pt>
    <dgm:pt modelId="{9F9822EB-B641-4E37-94BA-6D68BAB9B284}" type="sibTrans" cxnId="{3B7705ED-F7CB-4D77-9C5A-BA186D0595C4}">
      <dgm:prSet/>
      <dgm:spPr/>
      <dgm:t>
        <a:bodyPr/>
        <a:lstStyle/>
        <a:p>
          <a:endParaRPr lang="it-IT"/>
        </a:p>
      </dgm:t>
    </dgm:pt>
    <dgm:pt modelId="{5526A2E7-3C33-4AC1-87C5-7155DE0B80D9}">
      <dgm:prSet/>
      <dgm:spPr/>
      <dgm:t>
        <a:bodyPr/>
        <a:lstStyle/>
        <a:p>
          <a:r>
            <a:rPr lang="en-US" dirty="0" smtClean="0"/>
            <a:t>SU.SA.FRUIT - Low pesticide IPM in sustainable and safe fruit production. Project funded by EU through LIFE plus (2014-2017)</a:t>
          </a:r>
          <a:endParaRPr lang="it-IT" dirty="0" smtClean="0"/>
        </a:p>
      </dgm:t>
    </dgm:pt>
    <dgm:pt modelId="{9C9A46AB-F610-4480-85DA-78D901902093}" type="parTrans" cxnId="{305F5D99-5AB0-4CCF-84E5-B39291746653}">
      <dgm:prSet/>
      <dgm:spPr/>
      <dgm:t>
        <a:bodyPr/>
        <a:lstStyle/>
        <a:p>
          <a:endParaRPr lang="en-GB"/>
        </a:p>
      </dgm:t>
    </dgm:pt>
    <dgm:pt modelId="{AF1A12E6-1954-4706-8E15-AA653A977960}" type="sibTrans" cxnId="{305F5D99-5AB0-4CCF-84E5-B39291746653}">
      <dgm:prSet/>
      <dgm:spPr/>
      <dgm:t>
        <a:bodyPr/>
        <a:lstStyle/>
        <a:p>
          <a:endParaRPr lang="en-GB"/>
        </a:p>
      </dgm:t>
    </dgm:pt>
    <dgm:pt modelId="{80D5E06C-E67D-4F22-BFB9-E0619D435884}">
      <dgm:prSet/>
      <dgm:spPr/>
      <dgm:t>
        <a:bodyPr/>
        <a:lstStyle/>
        <a:p>
          <a:r>
            <a:rPr lang="en-US" smtClean="0"/>
            <a:t>Towards a sustainable and productive EU organic greenhouse horticulture (BIOGREENHOUSE). Project funded by EU through COST Action FA1105 (2012-2016).</a:t>
          </a:r>
          <a:endParaRPr lang="it-IT" smtClean="0"/>
        </a:p>
      </dgm:t>
    </dgm:pt>
    <dgm:pt modelId="{CEE7790A-5302-453F-8973-D294A6D077EF}" type="parTrans" cxnId="{7AE9B097-D9E7-4828-BEED-AC2956C3A3EA}">
      <dgm:prSet/>
      <dgm:spPr/>
      <dgm:t>
        <a:bodyPr/>
        <a:lstStyle/>
        <a:p>
          <a:endParaRPr lang="it-IT"/>
        </a:p>
      </dgm:t>
    </dgm:pt>
    <dgm:pt modelId="{750F20F0-C7F8-430D-95CC-AE513FE480AE}" type="sibTrans" cxnId="{7AE9B097-D9E7-4828-BEED-AC2956C3A3EA}">
      <dgm:prSet/>
      <dgm:spPr/>
      <dgm:t>
        <a:bodyPr/>
        <a:lstStyle/>
        <a:p>
          <a:endParaRPr lang="it-IT"/>
        </a:p>
      </dgm:t>
    </dgm:pt>
    <dgm:pt modelId="{EF7B7CB4-63E1-4FA6-BE3F-A49A6ABDCB1D}">
      <dgm:prSet/>
      <dgm:spPr/>
      <dgm:t>
        <a:bodyPr/>
        <a:lstStyle/>
        <a:p>
          <a:r>
            <a:rPr lang="it-IT" dirty="0" smtClean="0"/>
            <a:t>Tecnologie di </a:t>
          </a:r>
          <a:r>
            <a:rPr lang="it-IT" dirty="0" err="1" smtClean="0"/>
            <a:t>PROduzione</a:t>
          </a:r>
          <a:r>
            <a:rPr lang="it-IT" dirty="0" smtClean="0"/>
            <a:t> e di lavorazione </a:t>
          </a:r>
          <a:r>
            <a:rPr lang="it-IT" dirty="0" err="1" smtClean="0"/>
            <a:t>dell'ACTinidia</a:t>
          </a:r>
          <a:r>
            <a:rPr lang="it-IT" dirty="0" smtClean="0"/>
            <a:t> </a:t>
          </a:r>
          <a:r>
            <a:rPr lang="it-IT" dirty="0" err="1" smtClean="0"/>
            <a:t>INnovative</a:t>
          </a:r>
          <a:r>
            <a:rPr lang="it-IT" dirty="0" smtClean="0"/>
            <a:t> nel contesto dell'emergenza causata da </a:t>
          </a:r>
          <a:r>
            <a:rPr lang="it-IT" dirty="0" err="1" smtClean="0"/>
            <a:t>Pseudomonas</a:t>
          </a:r>
          <a:r>
            <a:rPr lang="it-IT" dirty="0" smtClean="0"/>
            <a:t> </a:t>
          </a:r>
          <a:r>
            <a:rPr lang="it-IT" dirty="0" err="1" smtClean="0"/>
            <a:t>syringae</a:t>
          </a:r>
          <a:r>
            <a:rPr lang="it-IT" dirty="0" smtClean="0"/>
            <a:t> </a:t>
          </a:r>
          <a:r>
            <a:rPr lang="it-IT" dirty="0" err="1" smtClean="0"/>
            <a:t>pv</a:t>
          </a:r>
          <a:r>
            <a:rPr lang="it-IT" dirty="0" smtClean="0"/>
            <a:t> </a:t>
          </a:r>
          <a:r>
            <a:rPr lang="it-IT" dirty="0" err="1" smtClean="0"/>
            <a:t>actinidiae</a:t>
          </a:r>
          <a:r>
            <a:rPr lang="it-IT" dirty="0" smtClean="0"/>
            <a:t> - PRO.ACT.IN. Project </a:t>
          </a:r>
          <a:r>
            <a:rPr lang="it-IT" dirty="0" err="1" smtClean="0"/>
            <a:t>funded</a:t>
          </a:r>
          <a:r>
            <a:rPr lang="it-IT" dirty="0" smtClean="0"/>
            <a:t> by </a:t>
          </a:r>
          <a:r>
            <a:rPr lang="it-IT" dirty="0" err="1" smtClean="0"/>
            <a:t>Piedmont</a:t>
          </a:r>
          <a:r>
            <a:rPr lang="it-IT" dirty="0" smtClean="0"/>
            <a:t> </a:t>
          </a:r>
          <a:r>
            <a:rPr lang="it-IT" dirty="0" err="1" smtClean="0"/>
            <a:t>Region</a:t>
          </a:r>
          <a:r>
            <a:rPr lang="it-IT" dirty="0" smtClean="0"/>
            <a:t> </a:t>
          </a:r>
          <a:r>
            <a:rPr lang="it-IT" dirty="0" err="1" smtClean="0"/>
            <a:t>through</a:t>
          </a:r>
          <a:r>
            <a:rPr lang="it-IT" dirty="0" smtClean="0"/>
            <a:t> Misura 124 (2013-2014)</a:t>
          </a:r>
        </a:p>
      </dgm:t>
    </dgm:pt>
    <dgm:pt modelId="{2DB432CF-B110-4A8A-B997-586594A3525A}" type="parTrans" cxnId="{E5772576-9E3F-4833-B619-BBF036C8F69E}">
      <dgm:prSet/>
      <dgm:spPr/>
      <dgm:t>
        <a:bodyPr/>
        <a:lstStyle/>
        <a:p>
          <a:endParaRPr lang="it-IT"/>
        </a:p>
      </dgm:t>
    </dgm:pt>
    <dgm:pt modelId="{1498228E-BED7-4205-A261-B870C83A4652}" type="sibTrans" cxnId="{E5772576-9E3F-4833-B619-BBF036C8F69E}">
      <dgm:prSet/>
      <dgm:spPr/>
      <dgm:t>
        <a:bodyPr/>
        <a:lstStyle/>
        <a:p>
          <a:endParaRPr lang="it-IT"/>
        </a:p>
      </dgm:t>
    </dgm:pt>
    <dgm:pt modelId="{A3BA6C68-4F32-4352-8169-FD246AC46357}">
      <dgm:prSet/>
      <dgm:spPr/>
      <dgm:t>
        <a:bodyPr/>
        <a:lstStyle/>
        <a:p>
          <a:r>
            <a:rPr lang="it-IT" dirty="0" smtClean="0"/>
            <a:t>RISINNOVA – </a:t>
          </a:r>
          <a:r>
            <a:rPr lang="it-IT" dirty="0" err="1" smtClean="0"/>
            <a:t>Integrated</a:t>
          </a:r>
          <a:r>
            <a:rPr lang="it-IT" dirty="0" smtClean="0"/>
            <a:t> </a:t>
          </a:r>
          <a:r>
            <a:rPr lang="it-IT" dirty="0" err="1" smtClean="0"/>
            <a:t>genetic</a:t>
          </a:r>
          <a:r>
            <a:rPr lang="it-IT" dirty="0" smtClean="0"/>
            <a:t> and </a:t>
          </a:r>
          <a:r>
            <a:rPr lang="it-IT" dirty="0" err="1" smtClean="0"/>
            <a:t>genomic</a:t>
          </a:r>
          <a:r>
            <a:rPr lang="it-IT" dirty="0" smtClean="0"/>
            <a:t> </a:t>
          </a:r>
          <a:r>
            <a:rPr lang="it-IT" dirty="0" err="1" smtClean="0"/>
            <a:t>approaches</a:t>
          </a:r>
          <a:r>
            <a:rPr lang="it-IT" dirty="0" smtClean="0"/>
            <a:t> for new </a:t>
          </a:r>
          <a:r>
            <a:rPr lang="it-IT" dirty="0" err="1" smtClean="0"/>
            <a:t>Italian</a:t>
          </a:r>
          <a:r>
            <a:rPr lang="it-IT" dirty="0" smtClean="0"/>
            <a:t> </a:t>
          </a:r>
          <a:r>
            <a:rPr lang="it-IT" dirty="0" err="1" smtClean="0"/>
            <a:t>rice</a:t>
          </a:r>
          <a:r>
            <a:rPr lang="it-IT" dirty="0" smtClean="0"/>
            <a:t> breeding </a:t>
          </a:r>
          <a:r>
            <a:rPr lang="it-IT" dirty="0" err="1" smtClean="0"/>
            <a:t>strategies</a:t>
          </a:r>
          <a:r>
            <a:rPr lang="it-IT" dirty="0" smtClean="0"/>
            <a:t>. Project </a:t>
          </a:r>
          <a:r>
            <a:rPr lang="it-IT" dirty="0" err="1" smtClean="0"/>
            <a:t>funded</a:t>
          </a:r>
          <a:r>
            <a:rPr lang="it-IT" dirty="0" smtClean="0"/>
            <a:t> by AGER – Fondazioni in rete per la ricerca agroalimentare (2011-2014)</a:t>
          </a:r>
        </a:p>
      </dgm:t>
    </dgm:pt>
    <dgm:pt modelId="{DD1E8450-2C58-4BA6-84A5-3604FD8A4B2C}" type="parTrans" cxnId="{E96A4E32-20E1-46D2-8C9E-855829F7CB65}">
      <dgm:prSet/>
      <dgm:spPr/>
      <dgm:t>
        <a:bodyPr/>
        <a:lstStyle/>
        <a:p>
          <a:endParaRPr lang="it-IT"/>
        </a:p>
      </dgm:t>
    </dgm:pt>
    <dgm:pt modelId="{67B0B141-F82A-4F62-B781-3516C68FC021}" type="sibTrans" cxnId="{E96A4E32-20E1-46D2-8C9E-855829F7CB65}">
      <dgm:prSet/>
      <dgm:spPr/>
      <dgm:t>
        <a:bodyPr/>
        <a:lstStyle/>
        <a:p>
          <a:endParaRPr lang="it-IT"/>
        </a:p>
      </dgm:t>
    </dgm:pt>
    <dgm:pt modelId="{42739F25-FD40-433F-94FE-7EF1AF20DC1D}">
      <dgm:prSet/>
      <dgm:spPr/>
      <dgm:t>
        <a:bodyPr/>
        <a:lstStyle/>
        <a:p>
          <a:r>
            <a:rPr lang="en-US" dirty="0" smtClean="0"/>
            <a:t>Root Microbiome For Plant Health: Dissecting The Role Of Soil Fungi (MYCOPLANT). University project, funded by </a:t>
          </a:r>
          <a:r>
            <a:rPr lang="en-US" dirty="0" err="1" smtClean="0"/>
            <a:t>Compagnia</a:t>
          </a:r>
          <a:r>
            <a:rPr lang="en-US" dirty="0" smtClean="0"/>
            <a:t> di Sanpaolo (2013-2016)</a:t>
          </a:r>
          <a:endParaRPr lang="it-IT" dirty="0" smtClean="0"/>
        </a:p>
      </dgm:t>
    </dgm:pt>
    <dgm:pt modelId="{A695D738-483C-480E-B5E0-BEEF92E1B5BF}" type="parTrans" cxnId="{0BD85B55-4A19-4B16-A2CE-70F42214D8A0}">
      <dgm:prSet/>
      <dgm:spPr/>
      <dgm:t>
        <a:bodyPr/>
        <a:lstStyle/>
        <a:p>
          <a:endParaRPr lang="it-IT"/>
        </a:p>
      </dgm:t>
    </dgm:pt>
    <dgm:pt modelId="{809A1209-E2D5-4010-A7AB-2086DEC86A25}" type="sibTrans" cxnId="{0BD85B55-4A19-4B16-A2CE-70F42214D8A0}">
      <dgm:prSet/>
      <dgm:spPr/>
      <dgm:t>
        <a:bodyPr/>
        <a:lstStyle/>
        <a:p>
          <a:endParaRPr lang="it-IT"/>
        </a:p>
      </dgm:t>
    </dgm:pt>
    <dgm:pt modelId="{C8F6AAD2-C0DC-4AB5-8EC0-26B4496F79FA}">
      <dgm:prSet/>
      <dgm:spPr/>
      <dgm:t>
        <a:bodyPr/>
        <a:lstStyle/>
        <a:p>
          <a:r>
            <a:rPr lang="it-IT" dirty="0" smtClean="0"/>
            <a:t>FRUITSENSOR - Tecnologie convergenti per una frutticoltura di precisione sostenibile. Project </a:t>
          </a:r>
          <a:r>
            <a:rPr lang="it-IT" dirty="0" err="1" smtClean="0"/>
            <a:t>funded</a:t>
          </a:r>
          <a:r>
            <a:rPr lang="it-IT" dirty="0" smtClean="0"/>
            <a:t> by Fondazione Cassa di Risparmio di Cuneo (2015-2017)</a:t>
          </a:r>
        </a:p>
      </dgm:t>
    </dgm:pt>
    <dgm:pt modelId="{66348A4C-5C5A-46E7-A391-8BF10C77633E}" type="parTrans" cxnId="{0EFAAD00-3658-4470-AA3A-71446DD96EF9}">
      <dgm:prSet/>
      <dgm:spPr/>
      <dgm:t>
        <a:bodyPr/>
        <a:lstStyle/>
        <a:p>
          <a:endParaRPr lang="it-IT"/>
        </a:p>
      </dgm:t>
    </dgm:pt>
    <dgm:pt modelId="{8829A8CE-5E58-4D60-BC89-667C40FCF06A}" type="sibTrans" cxnId="{0EFAAD00-3658-4470-AA3A-71446DD96EF9}">
      <dgm:prSet/>
      <dgm:spPr/>
      <dgm:t>
        <a:bodyPr/>
        <a:lstStyle/>
        <a:p>
          <a:endParaRPr lang="it-IT"/>
        </a:p>
      </dgm:t>
    </dgm:pt>
    <dgm:pt modelId="{620470E9-D60D-4AB1-9302-B09CBE635B7E}">
      <dgm:prSet/>
      <dgm:spPr/>
      <dgm:t>
        <a:bodyPr/>
        <a:lstStyle/>
        <a:p>
          <a:r>
            <a:rPr lang="it-IT" dirty="0" smtClean="0"/>
            <a:t>INNO-CHEST - Tecnologie innovative per garantire la qualità e la sicurezza delle castagne piemontesi. Project </a:t>
          </a:r>
          <a:r>
            <a:rPr lang="it-IT" dirty="0" err="1" smtClean="0"/>
            <a:t>funded</a:t>
          </a:r>
          <a:r>
            <a:rPr lang="it-IT" dirty="0" smtClean="0"/>
            <a:t> by Fondazione Cassa di Risparmio di Torino (2015-2017)</a:t>
          </a:r>
        </a:p>
      </dgm:t>
    </dgm:pt>
    <dgm:pt modelId="{34BCA094-04D6-4D3F-82E9-E58F1C0E9EB5}" type="parTrans" cxnId="{6DB3A94A-3585-41BE-BF49-32A26C11C3FE}">
      <dgm:prSet/>
      <dgm:spPr/>
      <dgm:t>
        <a:bodyPr/>
        <a:lstStyle/>
        <a:p>
          <a:endParaRPr lang="it-IT"/>
        </a:p>
      </dgm:t>
    </dgm:pt>
    <dgm:pt modelId="{C566FC0A-2728-48CE-AA00-C3ACF15BE03B}" type="sibTrans" cxnId="{6DB3A94A-3585-41BE-BF49-32A26C11C3FE}">
      <dgm:prSet/>
      <dgm:spPr/>
      <dgm:t>
        <a:bodyPr/>
        <a:lstStyle/>
        <a:p>
          <a:endParaRPr lang="it-IT"/>
        </a:p>
      </dgm:t>
    </dgm:pt>
    <dgm:pt modelId="{7B471E89-CBAF-4128-B354-BAC0E67C9EC1}">
      <dgm:prSet/>
      <dgm:spPr/>
      <dgm:t>
        <a:bodyPr/>
        <a:lstStyle/>
        <a:p>
          <a:r>
            <a:rPr lang="it-IT" dirty="0" smtClean="0"/>
            <a:t>AFLACHEST – Individuazione dei punti critici nella produzione delle castagne favorevoli alla contaminazione da funghi </a:t>
          </a:r>
          <a:r>
            <a:rPr lang="it-IT" dirty="0" err="1" smtClean="0"/>
            <a:t>aflatossigeni</a:t>
          </a:r>
          <a:r>
            <a:rPr lang="it-IT" dirty="0" smtClean="0"/>
            <a:t> e </a:t>
          </a:r>
          <a:r>
            <a:rPr lang="it-IT" dirty="0" err="1" smtClean="0"/>
            <a:t>detossificazione</a:t>
          </a:r>
          <a:r>
            <a:rPr lang="it-IT" dirty="0" smtClean="0"/>
            <a:t> da aflatossine. Project </a:t>
          </a:r>
          <a:r>
            <a:rPr lang="it-IT" dirty="0" err="1" smtClean="0"/>
            <a:t>funded</a:t>
          </a:r>
          <a:r>
            <a:rPr lang="it-IT" dirty="0" smtClean="0"/>
            <a:t> by </a:t>
          </a:r>
          <a:r>
            <a:rPr lang="it-IT" dirty="0" err="1" smtClean="0"/>
            <a:t>Piedmont</a:t>
          </a:r>
          <a:r>
            <a:rPr lang="it-IT" dirty="0" smtClean="0"/>
            <a:t> </a:t>
          </a:r>
          <a:r>
            <a:rPr lang="it-IT" dirty="0" err="1" smtClean="0"/>
            <a:t>Region</a:t>
          </a:r>
          <a:r>
            <a:rPr lang="it-IT" dirty="0" smtClean="0"/>
            <a:t> </a:t>
          </a:r>
          <a:r>
            <a:rPr lang="it-IT" dirty="0" err="1" smtClean="0"/>
            <a:t>through</a:t>
          </a:r>
          <a:r>
            <a:rPr lang="it-IT" dirty="0" smtClean="0"/>
            <a:t> Misura 124 (2014)</a:t>
          </a:r>
        </a:p>
      </dgm:t>
    </dgm:pt>
    <dgm:pt modelId="{A18D6806-64C4-4CDB-A59E-C00550DE61C6}" type="parTrans" cxnId="{F549E1A4-CF01-46D1-8331-219BF01B6DAE}">
      <dgm:prSet/>
      <dgm:spPr/>
      <dgm:t>
        <a:bodyPr/>
        <a:lstStyle/>
        <a:p>
          <a:endParaRPr lang="it-IT"/>
        </a:p>
      </dgm:t>
    </dgm:pt>
    <dgm:pt modelId="{0E98E5F2-F0EA-420F-A6BD-54EC61EE9C82}" type="sibTrans" cxnId="{F549E1A4-CF01-46D1-8331-219BF01B6DAE}">
      <dgm:prSet/>
      <dgm:spPr/>
      <dgm:t>
        <a:bodyPr/>
        <a:lstStyle/>
        <a:p>
          <a:endParaRPr lang="it-IT"/>
        </a:p>
      </dgm:t>
    </dgm:pt>
    <dgm:pt modelId="{FE47D6AF-6544-4B72-A881-99D33043528B}">
      <dgm:prSet/>
      <dgm:spPr/>
      <dgm:t>
        <a:bodyPr/>
        <a:lstStyle/>
        <a:p>
          <a:r>
            <a:rPr lang="en-US" smtClean="0"/>
            <a:t>Improvement of comprehensive bio-waste transformation and nutrient recovery treatment processes for production of combined natural products (REFERTIL). EU FP7 Project. Grant Agreement n. 289785. Partner. 2011-2015. www.refertil.info</a:t>
          </a:r>
          <a:endParaRPr lang="it-IT" smtClean="0"/>
        </a:p>
      </dgm:t>
    </dgm:pt>
    <dgm:pt modelId="{CC0E46FE-AA1D-41A4-9D06-FDBC7E400C3D}" type="parTrans" cxnId="{F7894353-F757-4AAB-A56C-79662274310F}">
      <dgm:prSet/>
      <dgm:spPr/>
      <dgm:t>
        <a:bodyPr/>
        <a:lstStyle/>
        <a:p>
          <a:endParaRPr lang="en-GB"/>
        </a:p>
      </dgm:t>
    </dgm:pt>
    <dgm:pt modelId="{A2F2E439-1D6F-4255-8F60-C72E3CDF3199}" type="sibTrans" cxnId="{F7894353-F757-4AAB-A56C-79662274310F}">
      <dgm:prSet/>
      <dgm:spPr/>
      <dgm:t>
        <a:bodyPr/>
        <a:lstStyle/>
        <a:p>
          <a:endParaRPr lang="en-GB"/>
        </a:p>
      </dgm:t>
    </dgm:pt>
    <dgm:pt modelId="{23BB3F0E-11F3-4F8F-B853-7F618D9A4D13}">
      <dgm:prSet/>
      <dgm:spPr/>
      <dgm:t>
        <a:bodyPr/>
        <a:lstStyle/>
        <a:p>
          <a:r>
            <a:rPr lang="en-US" dirty="0" smtClean="0"/>
            <a:t>Recycling and upgrading of bone meal for environmentally friendly crop protection and nutrition (PROTECTOR). EU FP6 Project. Grant Agreement n. 514082. Partner. 2005-2009</a:t>
          </a:r>
          <a:endParaRPr lang="it-IT" dirty="0" smtClean="0"/>
        </a:p>
      </dgm:t>
    </dgm:pt>
    <dgm:pt modelId="{85673A0D-05E1-4A5E-98C9-9BEBE7B1316D}" type="parTrans" cxnId="{9BE5165C-7E87-441F-AE92-08DD68536C34}">
      <dgm:prSet/>
      <dgm:spPr/>
      <dgm:t>
        <a:bodyPr/>
        <a:lstStyle/>
        <a:p>
          <a:endParaRPr lang="it-IT"/>
        </a:p>
      </dgm:t>
    </dgm:pt>
    <dgm:pt modelId="{70EFD647-0078-4EDA-9AE7-4E2D5CD6AA7F}" type="sibTrans" cxnId="{9BE5165C-7E87-441F-AE92-08DD68536C34}">
      <dgm:prSet/>
      <dgm:spPr/>
      <dgm:t>
        <a:bodyPr/>
        <a:lstStyle/>
        <a:p>
          <a:endParaRPr lang="it-IT"/>
        </a:p>
      </dgm:t>
    </dgm:pt>
    <dgm:pt modelId="{C25ADC3A-0F55-4939-8853-9A873F20B9B1}" type="pres">
      <dgm:prSet presAssocID="{C77E57FC-A97D-4B24-90FB-D6BF070354EC}" presName="linear" presStyleCnt="0">
        <dgm:presLayoutVars>
          <dgm:dir/>
          <dgm:animLvl val="lvl"/>
          <dgm:resizeHandles val="exact"/>
        </dgm:presLayoutVars>
      </dgm:prSet>
      <dgm:spPr/>
      <dgm:t>
        <a:bodyPr/>
        <a:lstStyle/>
        <a:p>
          <a:endParaRPr lang="it-IT"/>
        </a:p>
      </dgm:t>
    </dgm:pt>
    <dgm:pt modelId="{6C38B4B3-FFB8-487E-9F61-5FAC0618EB47}" type="pres">
      <dgm:prSet presAssocID="{463FC05C-9056-465D-84BD-E99082EB880B}" presName="parentLin" presStyleCnt="0"/>
      <dgm:spPr/>
    </dgm:pt>
    <dgm:pt modelId="{EF686C33-B4B8-41CB-AC3B-A9F64ABEF308}" type="pres">
      <dgm:prSet presAssocID="{463FC05C-9056-465D-84BD-E99082EB880B}" presName="parentLeftMargin" presStyleLbl="node1" presStyleIdx="0" presStyleCnt="3"/>
      <dgm:spPr/>
      <dgm:t>
        <a:bodyPr/>
        <a:lstStyle/>
        <a:p>
          <a:endParaRPr lang="it-IT"/>
        </a:p>
      </dgm:t>
    </dgm:pt>
    <dgm:pt modelId="{58A6E65F-846E-4F95-9585-89DDE6BA2019}" type="pres">
      <dgm:prSet presAssocID="{463FC05C-9056-465D-84BD-E99082EB880B}" presName="parentText" presStyleLbl="node1" presStyleIdx="0" presStyleCnt="3">
        <dgm:presLayoutVars>
          <dgm:chMax val="0"/>
          <dgm:bulletEnabled val="1"/>
        </dgm:presLayoutVars>
      </dgm:prSet>
      <dgm:spPr/>
      <dgm:t>
        <a:bodyPr/>
        <a:lstStyle/>
        <a:p>
          <a:endParaRPr lang="it-IT"/>
        </a:p>
      </dgm:t>
    </dgm:pt>
    <dgm:pt modelId="{B030DC14-41A3-4AD2-AAEF-D85721B0ECA7}" type="pres">
      <dgm:prSet presAssocID="{463FC05C-9056-465D-84BD-E99082EB880B}" presName="negativeSpace" presStyleCnt="0"/>
      <dgm:spPr/>
    </dgm:pt>
    <dgm:pt modelId="{7795A9A2-8797-408E-B851-4C22C2617CF6}" type="pres">
      <dgm:prSet presAssocID="{463FC05C-9056-465D-84BD-E99082EB880B}" presName="childText" presStyleLbl="conFgAcc1" presStyleIdx="0" presStyleCnt="3">
        <dgm:presLayoutVars>
          <dgm:bulletEnabled val="1"/>
        </dgm:presLayoutVars>
      </dgm:prSet>
      <dgm:spPr/>
      <dgm:t>
        <a:bodyPr/>
        <a:lstStyle/>
        <a:p>
          <a:endParaRPr lang="it-IT"/>
        </a:p>
      </dgm:t>
    </dgm:pt>
    <dgm:pt modelId="{5074D026-A491-4E3F-9993-0015BFF43A53}" type="pres">
      <dgm:prSet presAssocID="{F509B2E0-2925-4220-9FC5-36914AAF060F}" presName="spaceBetweenRectangles" presStyleCnt="0"/>
      <dgm:spPr/>
    </dgm:pt>
    <dgm:pt modelId="{2889F4B7-6B71-4E60-AC80-62B3CEC38D8E}" type="pres">
      <dgm:prSet presAssocID="{AEB9E1F5-6F52-45EE-8153-F46D9C08D5A5}" presName="parentLin" presStyleCnt="0"/>
      <dgm:spPr/>
    </dgm:pt>
    <dgm:pt modelId="{C86C3390-4D8B-4F34-9AFA-CA154FD20A5A}" type="pres">
      <dgm:prSet presAssocID="{AEB9E1F5-6F52-45EE-8153-F46D9C08D5A5}" presName="parentLeftMargin" presStyleLbl="node1" presStyleIdx="0" presStyleCnt="3"/>
      <dgm:spPr/>
      <dgm:t>
        <a:bodyPr/>
        <a:lstStyle/>
        <a:p>
          <a:endParaRPr lang="it-IT"/>
        </a:p>
      </dgm:t>
    </dgm:pt>
    <dgm:pt modelId="{CE73EB1D-9129-42AF-800D-836068F7C113}" type="pres">
      <dgm:prSet presAssocID="{AEB9E1F5-6F52-45EE-8153-F46D9C08D5A5}" presName="parentText" presStyleLbl="node1" presStyleIdx="1" presStyleCnt="3">
        <dgm:presLayoutVars>
          <dgm:chMax val="0"/>
          <dgm:bulletEnabled val="1"/>
        </dgm:presLayoutVars>
      </dgm:prSet>
      <dgm:spPr/>
      <dgm:t>
        <a:bodyPr/>
        <a:lstStyle/>
        <a:p>
          <a:endParaRPr lang="it-IT"/>
        </a:p>
      </dgm:t>
    </dgm:pt>
    <dgm:pt modelId="{495DC168-169C-428F-8DD2-EAB48D25D212}" type="pres">
      <dgm:prSet presAssocID="{AEB9E1F5-6F52-45EE-8153-F46D9C08D5A5}" presName="negativeSpace" presStyleCnt="0"/>
      <dgm:spPr/>
    </dgm:pt>
    <dgm:pt modelId="{148FE2B8-D6A2-4141-9422-152D1BA2E6FD}" type="pres">
      <dgm:prSet presAssocID="{AEB9E1F5-6F52-45EE-8153-F46D9C08D5A5}" presName="childText" presStyleLbl="conFgAcc1" presStyleIdx="1" presStyleCnt="3" custScaleX="100000">
        <dgm:presLayoutVars>
          <dgm:bulletEnabled val="1"/>
        </dgm:presLayoutVars>
      </dgm:prSet>
      <dgm:spPr/>
      <dgm:t>
        <a:bodyPr/>
        <a:lstStyle/>
        <a:p>
          <a:endParaRPr lang="it-IT"/>
        </a:p>
      </dgm:t>
    </dgm:pt>
    <dgm:pt modelId="{91E10072-22FE-4DF7-A396-612D903DB087}" type="pres">
      <dgm:prSet presAssocID="{5446DC74-9F7C-4FC1-94B9-1B1939ED8EA6}" presName="spaceBetweenRectangles" presStyleCnt="0"/>
      <dgm:spPr/>
    </dgm:pt>
    <dgm:pt modelId="{31FC1A6E-3715-4604-BD8B-D1270037678A}" type="pres">
      <dgm:prSet presAssocID="{34F25860-3CE9-4922-AAAF-6F2A3C52AE00}" presName="parentLin" presStyleCnt="0"/>
      <dgm:spPr/>
    </dgm:pt>
    <dgm:pt modelId="{C3056BD7-3733-442B-BD5A-D6DF25DB7505}" type="pres">
      <dgm:prSet presAssocID="{34F25860-3CE9-4922-AAAF-6F2A3C52AE00}" presName="parentLeftMargin" presStyleLbl="node1" presStyleIdx="1" presStyleCnt="3"/>
      <dgm:spPr/>
      <dgm:t>
        <a:bodyPr/>
        <a:lstStyle/>
        <a:p>
          <a:endParaRPr lang="it-IT"/>
        </a:p>
      </dgm:t>
    </dgm:pt>
    <dgm:pt modelId="{6981E0D3-78BD-48C5-9C6F-CA936E6D4C07}" type="pres">
      <dgm:prSet presAssocID="{34F25860-3CE9-4922-AAAF-6F2A3C52AE00}" presName="parentText" presStyleLbl="node1" presStyleIdx="2" presStyleCnt="3">
        <dgm:presLayoutVars>
          <dgm:chMax val="0"/>
          <dgm:bulletEnabled val="1"/>
        </dgm:presLayoutVars>
      </dgm:prSet>
      <dgm:spPr/>
      <dgm:t>
        <a:bodyPr/>
        <a:lstStyle/>
        <a:p>
          <a:endParaRPr lang="it-IT"/>
        </a:p>
      </dgm:t>
    </dgm:pt>
    <dgm:pt modelId="{3EBB22E4-50F1-4A92-BB83-D3BF48E57F7C}" type="pres">
      <dgm:prSet presAssocID="{34F25860-3CE9-4922-AAAF-6F2A3C52AE00}" presName="negativeSpace" presStyleCnt="0"/>
      <dgm:spPr/>
    </dgm:pt>
    <dgm:pt modelId="{93505C6B-9538-4624-9A9E-2217FF15AEBA}" type="pres">
      <dgm:prSet presAssocID="{34F25860-3CE9-4922-AAAF-6F2A3C52AE00}" presName="childText" presStyleLbl="conFgAcc1" presStyleIdx="2" presStyleCnt="3">
        <dgm:presLayoutVars>
          <dgm:bulletEnabled val="1"/>
        </dgm:presLayoutVars>
      </dgm:prSet>
      <dgm:spPr/>
      <dgm:t>
        <a:bodyPr/>
        <a:lstStyle/>
        <a:p>
          <a:endParaRPr lang="it-IT"/>
        </a:p>
      </dgm:t>
    </dgm:pt>
  </dgm:ptLst>
  <dgm:cxnLst>
    <dgm:cxn modelId="{0BD85B55-4A19-4B16-A2CE-70F42214D8A0}" srcId="{AEB9E1F5-6F52-45EE-8153-F46D9C08D5A5}" destId="{42739F25-FD40-433F-94FE-7EF1AF20DC1D}" srcOrd="6" destOrd="0" parTransId="{A695D738-483C-480E-B5E0-BEEF92E1B5BF}" sibTransId="{809A1209-E2D5-4010-A7AB-2086DEC86A25}"/>
    <dgm:cxn modelId="{D63D8D03-802F-46BB-8072-53FF05207319}" type="presOf" srcId="{7B471E89-CBAF-4128-B354-BAC0E67C9EC1}" destId="{148FE2B8-D6A2-4141-9422-152D1BA2E6FD}" srcOrd="0" destOrd="9" presId="urn:microsoft.com/office/officeart/2005/8/layout/list1"/>
    <dgm:cxn modelId="{054DB38A-E13A-4100-9127-8DDEA6874D58}" srcId="{C77E57FC-A97D-4B24-90FB-D6BF070354EC}" destId="{AEB9E1F5-6F52-45EE-8153-F46D9C08D5A5}" srcOrd="1" destOrd="0" parTransId="{E5C9E454-E731-4F5C-89E3-1CD54EE27B34}" sibTransId="{5446DC74-9F7C-4FC1-94B9-1B1939ED8EA6}"/>
    <dgm:cxn modelId="{DEF582B0-D28A-429D-AAF0-82545B54C741}" srcId="{5694B4B5-6E62-4605-8C88-66213A2D7CCE}" destId="{C073E52D-07D7-4FC3-882B-45B95CCFFB14}" srcOrd="0" destOrd="0" parTransId="{A92DB9AB-AAE2-4DDA-B93E-FA96550475AD}" sibTransId="{740D1099-9CE9-416F-83EF-791E0E800B7E}"/>
    <dgm:cxn modelId="{EA49D4E4-E79E-4980-ACA7-DA078323A3F2}" srcId="{5BF9235B-B70E-4316-9BE5-0C1F0708D973}" destId="{2C828B0A-4633-4760-9C9A-7E5E40B41B8E}" srcOrd="0" destOrd="0" parTransId="{E0879F62-1566-4727-9D0C-D59FCF059A5B}" sibTransId="{998E6E07-BDFE-4491-A1BD-4C5E80E8247C}"/>
    <dgm:cxn modelId="{F549E1A4-CF01-46D1-8331-219BF01B6DAE}" srcId="{AEB9E1F5-6F52-45EE-8153-F46D9C08D5A5}" destId="{7B471E89-CBAF-4128-B354-BAC0E67C9EC1}" srcOrd="9" destOrd="0" parTransId="{A18D6806-64C4-4CDB-A59E-C00550DE61C6}" sibTransId="{0E98E5F2-F0EA-420F-A6BD-54EC61EE9C82}"/>
    <dgm:cxn modelId="{531F9317-81B5-400B-877C-75FFBDCA42CD}" type="presOf" srcId="{80D5E06C-E67D-4F22-BFB9-E0619D435884}" destId="{148FE2B8-D6A2-4141-9422-152D1BA2E6FD}" srcOrd="0" destOrd="3" presId="urn:microsoft.com/office/officeart/2005/8/layout/list1"/>
    <dgm:cxn modelId="{6DCCAA98-BC5E-4816-BF8B-0AAF78DF03CF}" type="presOf" srcId="{42739F25-FD40-433F-94FE-7EF1AF20DC1D}" destId="{148FE2B8-D6A2-4141-9422-152D1BA2E6FD}" srcOrd="0" destOrd="6" presId="urn:microsoft.com/office/officeart/2005/8/layout/list1"/>
    <dgm:cxn modelId="{5BE7A548-AF08-4DFB-B96F-5577852085BB}" type="presOf" srcId="{5BF9235B-B70E-4316-9BE5-0C1F0708D973}" destId="{7795A9A2-8797-408E-B851-4C22C2617CF6}" srcOrd="0" destOrd="6" presId="urn:microsoft.com/office/officeart/2005/8/layout/list1"/>
    <dgm:cxn modelId="{1F833992-F79A-44A4-8FE6-6AB855D81F22}" type="presOf" srcId="{A3BA6C68-4F32-4352-8169-FD246AC46357}" destId="{148FE2B8-D6A2-4141-9422-152D1BA2E6FD}" srcOrd="0" destOrd="5" presId="urn:microsoft.com/office/officeart/2005/8/layout/list1"/>
    <dgm:cxn modelId="{40EDC8E6-1BF9-406E-B098-2C051CDD39B1}" srcId="{C77E57FC-A97D-4B24-90FB-D6BF070354EC}" destId="{34F25860-3CE9-4922-AAAF-6F2A3C52AE00}" srcOrd="2" destOrd="0" parTransId="{67E94BA9-27D0-4418-9620-B77150340EB0}" sibTransId="{E9B6966C-3E38-474C-B1AA-DB331579E982}"/>
    <dgm:cxn modelId="{0EFAAD00-3658-4470-AA3A-71446DD96EF9}" srcId="{AEB9E1F5-6F52-45EE-8153-F46D9C08D5A5}" destId="{C8F6AAD2-C0DC-4AB5-8EC0-26B4496F79FA}" srcOrd="7" destOrd="0" parTransId="{66348A4C-5C5A-46E7-A391-8BF10C77633E}" sibTransId="{8829A8CE-5E58-4D60-BC89-667C40FCF06A}"/>
    <dgm:cxn modelId="{11BD2B9B-7AE0-49BF-AC11-EAC7008F7E94}" type="presOf" srcId="{5694B4B5-6E62-4605-8C88-66213A2D7CCE}" destId="{7795A9A2-8797-408E-B851-4C22C2617CF6}" srcOrd="0" destOrd="2" presId="urn:microsoft.com/office/officeart/2005/8/layout/list1"/>
    <dgm:cxn modelId="{29C5C018-548B-409B-950D-B531ECD08991}" type="presOf" srcId="{34F25860-3CE9-4922-AAAF-6F2A3C52AE00}" destId="{C3056BD7-3733-442B-BD5A-D6DF25DB7505}" srcOrd="0" destOrd="0" presId="urn:microsoft.com/office/officeart/2005/8/layout/list1"/>
    <dgm:cxn modelId="{0511C2B9-5EDF-4B9B-8398-70087AAAEF53}" type="presOf" srcId="{EF7B7CB4-63E1-4FA6-BE3F-A49A6ABDCB1D}" destId="{148FE2B8-D6A2-4141-9422-152D1BA2E6FD}" srcOrd="0" destOrd="4" presId="urn:microsoft.com/office/officeart/2005/8/layout/list1"/>
    <dgm:cxn modelId="{E76498D2-6C94-4CC3-8167-E84533424018}" srcId="{C77E57FC-A97D-4B24-90FB-D6BF070354EC}" destId="{463FC05C-9056-465D-84BD-E99082EB880B}" srcOrd="0" destOrd="0" parTransId="{7A9C4EEC-3C43-44C5-A021-EEB662744056}" sibTransId="{F509B2E0-2925-4220-9FC5-36914AAF060F}"/>
    <dgm:cxn modelId="{F7894353-F757-4AAB-A56C-79662274310F}" srcId="{AEB9E1F5-6F52-45EE-8153-F46D9C08D5A5}" destId="{FE47D6AF-6544-4B72-A881-99D33043528B}" srcOrd="10" destOrd="0" parTransId="{CC0E46FE-AA1D-41A4-9D06-FDBC7E400C3D}" sibTransId="{A2F2E439-1D6F-4255-8F60-C72E3CDF3199}"/>
    <dgm:cxn modelId="{4280321E-824B-4B54-BE71-564F398AF579}" srcId="{34F25860-3CE9-4922-AAAF-6F2A3C52AE00}" destId="{DA00243C-42FA-43B2-84AA-228C838190D4}" srcOrd="0" destOrd="0" parTransId="{5EF82233-B6B3-4601-A349-C0E894F21150}" sibTransId="{FF9BD6F4-320E-47FD-85C2-22A2B14F7E27}"/>
    <dgm:cxn modelId="{53329E57-76D4-4C60-BCC6-5D9409C45F90}" type="presOf" srcId="{620470E9-D60D-4AB1-9302-B09CBE635B7E}" destId="{148FE2B8-D6A2-4141-9422-152D1BA2E6FD}" srcOrd="0" destOrd="8" presId="urn:microsoft.com/office/officeart/2005/8/layout/list1"/>
    <dgm:cxn modelId="{3B7705ED-F7CB-4D77-9C5A-BA186D0595C4}" srcId="{AEB9E1F5-6F52-45EE-8153-F46D9C08D5A5}" destId="{25ADCAEE-A75F-4AF5-A155-5783B5DFB11F}" srcOrd="1" destOrd="0" parTransId="{8C607802-F352-4BD1-9CA8-7B03DEBFF4B5}" sibTransId="{9F9822EB-B641-4E37-94BA-6D68BAB9B284}"/>
    <dgm:cxn modelId="{70F93BDE-CDF9-4EDB-936B-62D822C10AA8}" type="presOf" srcId="{5526A2E7-3C33-4AC1-87C5-7155DE0B80D9}" destId="{148FE2B8-D6A2-4141-9422-152D1BA2E6FD}" srcOrd="0" destOrd="2" presId="urn:microsoft.com/office/officeart/2005/8/layout/list1"/>
    <dgm:cxn modelId="{7EEE7640-1B97-4DDE-9153-4BA90BE80377}" srcId="{93375174-8660-4E29-A5D0-998C2012A13F}" destId="{65F765DF-9E67-42E3-8174-605A6C2758BD}" srcOrd="0" destOrd="0" parTransId="{771C1277-4A65-4CAA-8D3B-279FC056D595}" sibTransId="{E3773EAB-539E-42C6-9D45-5CF544F17256}"/>
    <dgm:cxn modelId="{3FD29BAB-13FC-41E2-855C-239F0871EBF5}" type="presOf" srcId="{C49A0A57-51E9-4ABE-BBB2-1F27AC72AED5}" destId="{7795A9A2-8797-408E-B851-4C22C2617CF6}" srcOrd="0" destOrd="1" presId="urn:microsoft.com/office/officeart/2005/8/layout/list1"/>
    <dgm:cxn modelId="{88D42927-EE85-4F9C-8192-E0B9E2CD2601}" type="presOf" srcId="{463FC05C-9056-465D-84BD-E99082EB880B}" destId="{EF686C33-B4B8-41CB-AC3B-A9F64ABEF308}" srcOrd="0" destOrd="0" presId="urn:microsoft.com/office/officeart/2005/8/layout/list1"/>
    <dgm:cxn modelId="{E96A4E32-20E1-46D2-8C9E-855829F7CB65}" srcId="{AEB9E1F5-6F52-45EE-8153-F46D9C08D5A5}" destId="{A3BA6C68-4F32-4352-8169-FD246AC46357}" srcOrd="5" destOrd="0" parTransId="{DD1E8450-2C58-4BA6-84A5-3604FD8A4B2C}" sibTransId="{67B0B141-F82A-4F62-B781-3516C68FC021}"/>
    <dgm:cxn modelId="{02B4A528-76F6-4156-ABFF-258FE5C69760}" srcId="{3E372C8E-8C27-4114-A029-F06A9738ED57}" destId="{C49A0A57-51E9-4ABE-BBB2-1F27AC72AED5}" srcOrd="0" destOrd="0" parTransId="{53D4F1DC-7F60-450B-9EB6-00F616571E56}" sibTransId="{EC3D7EDF-3C89-4021-83DC-C7D1305F91AE}"/>
    <dgm:cxn modelId="{6740D881-FA10-4393-BE47-3D6666619DCB}" type="presOf" srcId="{3E372C8E-8C27-4114-A029-F06A9738ED57}" destId="{7795A9A2-8797-408E-B851-4C22C2617CF6}" srcOrd="0" destOrd="0" presId="urn:microsoft.com/office/officeart/2005/8/layout/list1"/>
    <dgm:cxn modelId="{9BE5165C-7E87-441F-AE92-08DD68536C34}" srcId="{AEB9E1F5-6F52-45EE-8153-F46D9C08D5A5}" destId="{23BB3F0E-11F3-4F8F-B853-7F618D9A4D13}" srcOrd="11" destOrd="0" parTransId="{85673A0D-05E1-4A5E-98C9-9BEBE7B1316D}" sibTransId="{70EFD647-0078-4EDA-9AE7-4E2D5CD6AA7F}"/>
    <dgm:cxn modelId="{6EA1191B-70D3-4055-8D6A-89C0D6DF2076}" type="presOf" srcId="{DA00243C-42FA-43B2-84AA-228C838190D4}" destId="{93505C6B-9538-4624-9A9E-2217FF15AEBA}" srcOrd="0" destOrd="0" presId="urn:microsoft.com/office/officeart/2005/8/layout/list1"/>
    <dgm:cxn modelId="{283736E9-5D6F-437F-B1F2-D05733F6C827}" type="presOf" srcId="{AEB9E1F5-6F52-45EE-8153-F46D9C08D5A5}" destId="{C86C3390-4D8B-4F34-9AFA-CA154FD20A5A}" srcOrd="0" destOrd="0" presId="urn:microsoft.com/office/officeart/2005/8/layout/list1"/>
    <dgm:cxn modelId="{46F021EA-E169-405B-ACE7-FEB077A7E7A3}" srcId="{463FC05C-9056-465D-84BD-E99082EB880B}" destId="{5BF9235B-B70E-4316-9BE5-0C1F0708D973}" srcOrd="3" destOrd="0" parTransId="{18A47697-F6D7-46C7-A81F-969539C7D428}" sibTransId="{10CB7990-B1F1-4CB1-8906-C36C09233163}"/>
    <dgm:cxn modelId="{5F619EFA-75C9-4C36-85B8-719B619CF67B}" type="presOf" srcId="{463FC05C-9056-465D-84BD-E99082EB880B}" destId="{58A6E65F-846E-4F95-9585-89DDE6BA2019}" srcOrd="1" destOrd="0" presId="urn:microsoft.com/office/officeart/2005/8/layout/list1"/>
    <dgm:cxn modelId="{102B42ED-AAB4-4DBD-AC53-A1DE12EBFC1B}" type="presOf" srcId="{93375174-8660-4E29-A5D0-998C2012A13F}" destId="{7795A9A2-8797-408E-B851-4C22C2617CF6}" srcOrd="0" destOrd="4" presId="urn:microsoft.com/office/officeart/2005/8/layout/list1"/>
    <dgm:cxn modelId="{7A1BFFED-D6CD-4D3E-9D8C-AE3AAE1E1092}" srcId="{463FC05C-9056-465D-84BD-E99082EB880B}" destId="{5694B4B5-6E62-4605-8C88-66213A2D7CCE}" srcOrd="1" destOrd="0" parTransId="{DB4ACB72-59E7-49A4-BE4D-3B9356570EDE}" sibTransId="{838E693A-A4EB-4988-A4EA-BAA5690518CE}"/>
    <dgm:cxn modelId="{FF9730A5-228E-4F3E-979C-7308A41A1A72}" type="presOf" srcId="{C8F6AAD2-C0DC-4AB5-8EC0-26B4496F79FA}" destId="{148FE2B8-D6A2-4141-9422-152D1BA2E6FD}" srcOrd="0" destOrd="7" presId="urn:microsoft.com/office/officeart/2005/8/layout/list1"/>
    <dgm:cxn modelId="{E5772576-9E3F-4833-B619-BBF036C8F69E}" srcId="{AEB9E1F5-6F52-45EE-8153-F46D9C08D5A5}" destId="{EF7B7CB4-63E1-4FA6-BE3F-A49A6ABDCB1D}" srcOrd="4" destOrd="0" parTransId="{2DB432CF-B110-4A8A-B997-586594A3525A}" sibTransId="{1498228E-BED7-4205-A261-B870C83A4652}"/>
    <dgm:cxn modelId="{200C6A05-A44B-4E30-BCD8-78792E1D34F9}" type="presOf" srcId="{25ADCAEE-A75F-4AF5-A155-5783B5DFB11F}" destId="{148FE2B8-D6A2-4141-9422-152D1BA2E6FD}" srcOrd="0" destOrd="1" presId="urn:microsoft.com/office/officeart/2005/8/layout/list1"/>
    <dgm:cxn modelId="{BA024E41-FC4A-4518-994F-95BC2A750B77}" type="presOf" srcId="{34F25860-3CE9-4922-AAAF-6F2A3C52AE00}" destId="{6981E0D3-78BD-48C5-9C6F-CA936E6D4C07}" srcOrd="1" destOrd="0" presId="urn:microsoft.com/office/officeart/2005/8/layout/list1"/>
    <dgm:cxn modelId="{A4D9CD24-7D00-4B52-9C32-7BDF3A65BC0D}" type="presOf" srcId="{AEB9E1F5-6F52-45EE-8153-F46D9C08D5A5}" destId="{CE73EB1D-9129-42AF-800D-836068F7C113}" srcOrd="1" destOrd="0" presId="urn:microsoft.com/office/officeart/2005/8/layout/list1"/>
    <dgm:cxn modelId="{7D474627-2EF8-4F01-8B64-F474C66C0A2E}" type="presOf" srcId="{FE47D6AF-6544-4B72-A881-99D33043528B}" destId="{148FE2B8-D6A2-4141-9422-152D1BA2E6FD}" srcOrd="0" destOrd="10" presId="urn:microsoft.com/office/officeart/2005/8/layout/list1"/>
    <dgm:cxn modelId="{DC41ECDE-0667-48E9-9ED7-69414DAB8758}" srcId="{463FC05C-9056-465D-84BD-E99082EB880B}" destId="{93375174-8660-4E29-A5D0-998C2012A13F}" srcOrd="2" destOrd="0" parTransId="{BA668908-F24A-4306-AD73-C5AB4C5862E7}" sibTransId="{E1FC3DB9-3B0F-4851-80DF-4F5B952DAEDB}"/>
    <dgm:cxn modelId="{B796A41F-AE3B-4CCA-A4C5-66BC59D36A57}" type="presOf" srcId="{65F765DF-9E67-42E3-8174-605A6C2758BD}" destId="{7795A9A2-8797-408E-B851-4C22C2617CF6}" srcOrd="0" destOrd="5" presId="urn:microsoft.com/office/officeart/2005/8/layout/list1"/>
    <dgm:cxn modelId="{D3184F2A-6B92-4723-AFB2-29142019E036}" type="presOf" srcId="{C073E52D-07D7-4FC3-882B-45B95CCFFB14}" destId="{7795A9A2-8797-408E-B851-4C22C2617CF6}" srcOrd="0" destOrd="3" presId="urn:microsoft.com/office/officeart/2005/8/layout/list1"/>
    <dgm:cxn modelId="{6DB3A94A-3585-41BE-BF49-32A26C11C3FE}" srcId="{AEB9E1F5-6F52-45EE-8153-F46D9C08D5A5}" destId="{620470E9-D60D-4AB1-9302-B09CBE635B7E}" srcOrd="8" destOrd="0" parTransId="{34BCA094-04D6-4D3F-82E9-E58F1C0E9EB5}" sibTransId="{C566FC0A-2728-48CE-AA00-C3ACF15BE03B}"/>
    <dgm:cxn modelId="{305F5D99-5AB0-4CCF-84E5-B39291746653}" srcId="{AEB9E1F5-6F52-45EE-8153-F46D9C08D5A5}" destId="{5526A2E7-3C33-4AC1-87C5-7155DE0B80D9}" srcOrd="2" destOrd="0" parTransId="{9C9A46AB-F610-4480-85DA-78D901902093}" sibTransId="{AF1A12E6-1954-4706-8E15-AA653A977960}"/>
    <dgm:cxn modelId="{093850A7-4093-454A-88D2-2C2DF003C476}" srcId="{463FC05C-9056-465D-84BD-E99082EB880B}" destId="{3E372C8E-8C27-4114-A029-F06A9738ED57}" srcOrd="0" destOrd="0" parTransId="{622BAA54-ECD6-458E-BB98-CA8DA0783D7B}" sibTransId="{6C70C162-C1DC-42B0-A719-1A8A80A5D034}"/>
    <dgm:cxn modelId="{D5536522-908F-4C33-A3F6-7D7C09ED637E}" type="presOf" srcId="{2C828B0A-4633-4760-9C9A-7E5E40B41B8E}" destId="{7795A9A2-8797-408E-B851-4C22C2617CF6}" srcOrd="0" destOrd="7" presId="urn:microsoft.com/office/officeart/2005/8/layout/list1"/>
    <dgm:cxn modelId="{7AE9B097-D9E7-4828-BEED-AC2956C3A3EA}" srcId="{AEB9E1F5-6F52-45EE-8153-F46D9C08D5A5}" destId="{80D5E06C-E67D-4F22-BFB9-E0619D435884}" srcOrd="3" destOrd="0" parTransId="{CEE7790A-5302-453F-8973-D294A6D077EF}" sibTransId="{750F20F0-C7F8-430D-95CC-AE513FE480AE}"/>
    <dgm:cxn modelId="{380F536C-FBF0-405A-B9F6-3515172C0A28}" type="presOf" srcId="{87656843-FDD8-40AC-9DAA-F0C73DF23B9A}" destId="{148FE2B8-D6A2-4141-9422-152D1BA2E6FD}" srcOrd="0" destOrd="0" presId="urn:microsoft.com/office/officeart/2005/8/layout/list1"/>
    <dgm:cxn modelId="{26E98778-7DCD-4187-9B81-5604C1331895}" type="presOf" srcId="{23BB3F0E-11F3-4F8F-B853-7F618D9A4D13}" destId="{148FE2B8-D6A2-4141-9422-152D1BA2E6FD}" srcOrd="0" destOrd="11" presId="urn:microsoft.com/office/officeart/2005/8/layout/list1"/>
    <dgm:cxn modelId="{5E9F4AD6-3734-44DB-AF70-33B5EDCBCF24}" srcId="{AEB9E1F5-6F52-45EE-8153-F46D9C08D5A5}" destId="{87656843-FDD8-40AC-9DAA-F0C73DF23B9A}" srcOrd="0" destOrd="0" parTransId="{189D98AA-8FBC-4B43-9B86-4831B4710410}" sibTransId="{A05AD501-7059-4954-9D04-46A12ABA779A}"/>
    <dgm:cxn modelId="{F29E5F95-FB99-47A2-AE33-0834526987D9}" type="presOf" srcId="{C77E57FC-A97D-4B24-90FB-D6BF070354EC}" destId="{C25ADC3A-0F55-4939-8853-9A873F20B9B1}" srcOrd="0" destOrd="0" presId="urn:microsoft.com/office/officeart/2005/8/layout/list1"/>
    <dgm:cxn modelId="{10923D23-F276-4E57-B7A2-043569C35B8E}" type="presParOf" srcId="{C25ADC3A-0F55-4939-8853-9A873F20B9B1}" destId="{6C38B4B3-FFB8-487E-9F61-5FAC0618EB47}" srcOrd="0" destOrd="0" presId="urn:microsoft.com/office/officeart/2005/8/layout/list1"/>
    <dgm:cxn modelId="{16299B07-5940-449C-967C-79C1994B4C9C}" type="presParOf" srcId="{6C38B4B3-FFB8-487E-9F61-5FAC0618EB47}" destId="{EF686C33-B4B8-41CB-AC3B-A9F64ABEF308}" srcOrd="0" destOrd="0" presId="urn:microsoft.com/office/officeart/2005/8/layout/list1"/>
    <dgm:cxn modelId="{DEC12E73-D474-4E86-81E8-4BA70DC200CD}" type="presParOf" srcId="{6C38B4B3-FFB8-487E-9F61-5FAC0618EB47}" destId="{58A6E65F-846E-4F95-9585-89DDE6BA2019}" srcOrd="1" destOrd="0" presId="urn:microsoft.com/office/officeart/2005/8/layout/list1"/>
    <dgm:cxn modelId="{47C07C71-B4F2-4B5E-A7EA-6A26E859FF18}" type="presParOf" srcId="{C25ADC3A-0F55-4939-8853-9A873F20B9B1}" destId="{B030DC14-41A3-4AD2-AAEF-D85721B0ECA7}" srcOrd="1" destOrd="0" presId="urn:microsoft.com/office/officeart/2005/8/layout/list1"/>
    <dgm:cxn modelId="{68A7F1B9-B6F9-4F7C-BC9A-0DF6D24F7486}" type="presParOf" srcId="{C25ADC3A-0F55-4939-8853-9A873F20B9B1}" destId="{7795A9A2-8797-408E-B851-4C22C2617CF6}" srcOrd="2" destOrd="0" presId="urn:microsoft.com/office/officeart/2005/8/layout/list1"/>
    <dgm:cxn modelId="{948D8616-5323-4365-AC9B-639CDED58C2B}" type="presParOf" srcId="{C25ADC3A-0F55-4939-8853-9A873F20B9B1}" destId="{5074D026-A491-4E3F-9993-0015BFF43A53}" srcOrd="3" destOrd="0" presId="urn:microsoft.com/office/officeart/2005/8/layout/list1"/>
    <dgm:cxn modelId="{E1914071-CB92-48BF-803F-6476F2075DC3}" type="presParOf" srcId="{C25ADC3A-0F55-4939-8853-9A873F20B9B1}" destId="{2889F4B7-6B71-4E60-AC80-62B3CEC38D8E}" srcOrd="4" destOrd="0" presId="urn:microsoft.com/office/officeart/2005/8/layout/list1"/>
    <dgm:cxn modelId="{38C01CE4-596D-4934-9E71-8D9892C17113}" type="presParOf" srcId="{2889F4B7-6B71-4E60-AC80-62B3CEC38D8E}" destId="{C86C3390-4D8B-4F34-9AFA-CA154FD20A5A}" srcOrd="0" destOrd="0" presId="urn:microsoft.com/office/officeart/2005/8/layout/list1"/>
    <dgm:cxn modelId="{89E9F8E0-0776-439E-97A2-F6F8674A1E78}" type="presParOf" srcId="{2889F4B7-6B71-4E60-AC80-62B3CEC38D8E}" destId="{CE73EB1D-9129-42AF-800D-836068F7C113}" srcOrd="1" destOrd="0" presId="urn:microsoft.com/office/officeart/2005/8/layout/list1"/>
    <dgm:cxn modelId="{58540BD4-C533-4892-8345-7F37F4317D6D}" type="presParOf" srcId="{C25ADC3A-0F55-4939-8853-9A873F20B9B1}" destId="{495DC168-169C-428F-8DD2-EAB48D25D212}" srcOrd="5" destOrd="0" presId="urn:microsoft.com/office/officeart/2005/8/layout/list1"/>
    <dgm:cxn modelId="{D280AB83-F02D-4B68-9EE7-CA7CDE5BC9FC}" type="presParOf" srcId="{C25ADC3A-0F55-4939-8853-9A873F20B9B1}" destId="{148FE2B8-D6A2-4141-9422-152D1BA2E6FD}" srcOrd="6" destOrd="0" presId="urn:microsoft.com/office/officeart/2005/8/layout/list1"/>
    <dgm:cxn modelId="{9B8B11C5-8F82-4822-A54F-38A5E7649729}" type="presParOf" srcId="{C25ADC3A-0F55-4939-8853-9A873F20B9B1}" destId="{91E10072-22FE-4DF7-A396-612D903DB087}" srcOrd="7" destOrd="0" presId="urn:microsoft.com/office/officeart/2005/8/layout/list1"/>
    <dgm:cxn modelId="{4AC33F4D-18CB-47D5-AEF3-E43F52C5F945}" type="presParOf" srcId="{C25ADC3A-0F55-4939-8853-9A873F20B9B1}" destId="{31FC1A6E-3715-4604-BD8B-D1270037678A}" srcOrd="8" destOrd="0" presId="urn:microsoft.com/office/officeart/2005/8/layout/list1"/>
    <dgm:cxn modelId="{60060ECC-61B6-464F-918D-CFDE1E385FCF}" type="presParOf" srcId="{31FC1A6E-3715-4604-BD8B-D1270037678A}" destId="{C3056BD7-3733-442B-BD5A-D6DF25DB7505}" srcOrd="0" destOrd="0" presId="urn:microsoft.com/office/officeart/2005/8/layout/list1"/>
    <dgm:cxn modelId="{B104EB92-3EA7-4FF0-B29B-7D17DB2D5AA1}" type="presParOf" srcId="{31FC1A6E-3715-4604-BD8B-D1270037678A}" destId="{6981E0D3-78BD-48C5-9C6F-CA936E6D4C07}" srcOrd="1" destOrd="0" presId="urn:microsoft.com/office/officeart/2005/8/layout/list1"/>
    <dgm:cxn modelId="{F6B752C2-5EBB-452C-9E9B-4188FB30500B}" type="presParOf" srcId="{C25ADC3A-0F55-4939-8853-9A873F20B9B1}" destId="{3EBB22E4-50F1-4A92-BB83-D3BF48E57F7C}" srcOrd="9" destOrd="0" presId="urn:microsoft.com/office/officeart/2005/8/layout/list1"/>
    <dgm:cxn modelId="{40B4C4DC-02A2-4FAB-A7DC-584637C210E3}" type="presParOf" srcId="{C25ADC3A-0F55-4939-8853-9A873F20B9B1}" destId="{93505C6B-9538-4624-9A9E-2217FF15AEBA}" srcOrd="10"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7BCFB7A4-774E-49A8-86BB-A4825243C67C}" type="doc">
      <dgm:prSet loTypeId="urn:microsoft.com/office/officeart/2005/8/layout/vList4" loCatId="list" qsTypeId="urn:microsoft.com/office/officeart/2005/8/quickstyle/simple2" qsCatId="simple" csTypeId="urn:microsoft.com/office/officeart/2005/8/colors/accent1_4" csCatId="accent1" phldr="1"/>
      <dgm:spPr/>
      <dgm:t>
        <a:bodyPr/>
        <a:lstStyle/>
        <a:p>
          <a:endParaRPr lang="it-IT"/>
        </a:p>
      </dgm:t>
    </dgm:pt>
    <dgm:pt modelId="{D9EBC986-D738-4A0E-B224-EFEA1740A1AE}">
      <dgm:prSet/>
      <dgm:spPr/>
      <dgm:t>
        <a:bodyPr/>
        <a:lstStyle/>
        <a:p>
          <a:pPr rtl="0"/>
          <a:r>
            <a:rPr lang="en-GB" dirty="0" smtClean="0"/>
            <a:t>Agricultural Chemistry</a:t>
          </a:r>
          <a:endParaRPr lang="it-IT" dirty="0"/>
        </a:p>
      </dgm:t>
    </dgm:pt>
    <dgm:pt modelId="{5B160BBE-B95F-427A-8B35-F97EBB23761A}" type="parTrans" cxnId="{B1DBD843-2DD7-4BE6-8BF3-3329FA309B4A}">
      <dgm:prSet/>
      <dgm:spPr/>
      <dgm:t>
        <a:bodyPr/>
        <a:lstStyle/>
        <a:p>
          <a:endParaRPr lang="it-IT"/>
        </a:p>
      </dgm:t>
    </dgm:pt>
    <dgm:pt modelId="{09F8AD52-F85D-4AEA-85A9-7000B6C07C78}" type="sibTrans" cxnId="{B1DBD843-2DD7-4BE6-8BF3-3329FA309B4A}">
      <dgm:prSet/>
      <dgm:spPr/>
      <dgm:t>
        <a:bodyPr/>
        <a:lstStyle/>
        <a:p>
          <a:endParaRPr lang="it-IT"/>
        </a:p>
      </dgm:t>
    </dgm:pt>
    <dgm:pt modelId="{1DD6F02A-FAAE-49C1-9DB4-D7D3F89A4913}" type="pres">
      <dgm:prSet presAssocID="{7BCFB7A4-774E-49A8-86BB-A4825243C67C}" presName="linear" presStyleCnt="0">
        <dgm:presLayoutVars>
          <dgm:dir/>
          <dgm:resizeHandles val="exact"/>
        </dgm:presLayoutVars>
      </dgm:prSet>
      <dgm:spPr/>
      <dgm:t>
        <a:bodyPr/>
        <a:lstStyle/>
        <a:p>
          <a:endParaRPr lang="it-IT"/>
        </a:p>
      </dgm:t>
    </dgm:pt>
    <dgm:pt modelId="{46047D9E-CDB4-4BB7-8F9F-B730375B4CE6}" type="pres">
      <dgm:prSet presAssocID="{D9EBC986-D738-4A0E-B224-EFEA1740A1AE}" presName="comp" presStyleCnt="0"/>
      <dgm:spPr/>
    </dgm:pt>
    <dgm:pt modelId="{9A2C26DE-5578-4621-9ADD-21E7A1B3901B}" type="pres">
      <dgm:prSet presAssocID="{D9EBC986-D738-4A0E-B224-EFEA1740A1AE}" presName="box" presStyleLbl="node1" presStyleIdx="0" presStyleCnt="1"/>
      <dgm:spPr/>
      <dgm:t>
        <a:bodyPr/>
        <a:lstStyle/>
        <a:p>
          <a:endParaRPr lang="it-IT"/>
        </a:p>
      </dgm:t>
    </dgm:pt>
    <dgm:pt modelId="{057B881E-0D44-4880-B565-AA3AF5BE9F7B}" type="pres">
      <dgm:prSet presAssocID="{D9EBC986-D738-4A0E-B224-EFEA1740A1AE}" presName="img"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28000" b="-28000"/>
          </a:stretch>
        </a:blipFill>
      </dgm:spPr>
      <dgm:t>
        <a:bodyPr/>
        <a:lstStyle/>
        <a:p>
          <a:endParaRPr lang="it-IT"/>
        </a:p>
      </dgm:t>
    </dgm:pt>
    <dgm:pt modelId="{556F9C46-B286-4347-B820-E219DE879C43}" type="pres">
      <dgm:prSet presAssocID="{D9EBC986-D738-4A0E-B224-EFEA1740A1AE}" presName="text" presStyleLbl="node1" presStyleIdx="0" presStyleCnt="1">
        <dgm:presLayoutVars>
          <dgm:bulletEnabled val="1"/>
        </dgm:presLayoutVars>
      </dgm:prSet>
      <dgm:spPr/>
      <dgm:t>
        <a:bodyPr/>
        <a:lstStyle/>
        <a:p>
          <a:endParaRPr lang="it-IT"/>
        </a:p>
      </dgm:t>
    </dgm:pt>
  </dgm:ptLst>
  <dgm:cxnLst>
    <dgm:cxn modelId="{0AC26743-79E3-4E83-9294-53F5F654F98D}" type="presOf" srcId="{D9EBC986-D738-4A0E-B224-EFEA1740A1AE}" destId="{9A2C26DE-5578-4621-9ADD-21E7A1B3901B}" srcOrd="0" destOrd="0" presId="urn:microsoft.com/office/officeart/2005/8/layout/vList4"/>
    <dgm:cxn modelId="{F30B9A0A-4177-4E11-8585-1259CAF7D568}" type="presOf" srcId="{7BCFB7A4-774E-49A8-86BB-A4825243C67C}" destId="{1DD6F02A-FAAE-49C1-9DB4-D7D3F89A4913}" srcOrd="0" destOrd="0" presId="urn:microsoft.com/office/officeart/2005/8/layout/vList4"/>
    <dgm:cxn modelId="{7D84ABEF-91AE-4502-8F14-97C838625364}" type="presOf" srcId="{D9EBC986-D738-4A0E-B224-EFEA1740A1AE}" destId="{556F9C46-B286-4347-B820-E219DE879C43}" srcOrd="1" destOrd="0" presId="urn:microsoft.com/office/officeart/2005/8/layout/vList4"/>
    <dgm:cxn modelId="{B1DBD843-2DD7-4BE6-8BF3-3329FA309B4A}" srcId="{7BCFB7A4-774E-49A8-86BB-A4825243C67C}" destId="{D9EBC986-D738-4A0E-B224-EFEA1740A1AE}" srcOrd="0" destOrd="0" parTransId="{5B160BBE-B95F-427A-8B35-F97EBB23761A}" sibTransId="{09F8AD52-F85D-4AEA-85A9-7000B6C07C78}"/>
    <dgm:cxn modelId="{E73E3841-F3B1-440C-B804-CDAF8009C6AF}" type="presParOf" srcId="{1DD6F02A-FAAE-49C1-9DB4-D7D3F89A4913}" destId="{46047D9E-CDB4-4BB7-8F9F-B730375B4CE6}" srcOrd="0" destOrd="0" presId="urn:microsoft.com/office/officeart/2005/8/layout/vList4"/>
    <dgm:cxn modelId="{F9096DDE-AD5A-4E4A-9583-63F99D127711}" type="presParOf" srcId="{46047D9E-CDB4-4BB7-8F9F-B730375B4CE6}" destId="{9A2C26DE-5578-4621-9ADD-21E7A1B3901B}" srcOrd="0" destOrd="0" presId="urn:microsoft.com/office/officeart/2005/8/layout/vList4"/>
    <dgm:cxn modelId="{F199139E-A8D5-45BA-A311-10E120DBC3A9}" type="presParOf" srcId="{46047D9E-CDB4-4BB7-8F9F-B730375B4CE6}" destId="{057B881E-0D44-4880-B565-AA3AF5BE9F7B}" srcOrd="1" destOrd="0" presId="urn:microsoft.com/office/officeart/2005/8/layout/vList4"/>
    <dgm:cxn modelId="{4EAE6852-0F04-4B2B-BED1-DE21E23ECF33}" type="presParOf" srcId="{46047D9E-CDB4-4BB7-8F9F-B730375B4CE6}" destId="{556F9C46-B286-4347-B820-E219DE879C43}"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C77E57FC-A97D-4B24-90FB-D6BF070354EC}" type="doc">
      <dgm:prSet loTypeId="urn:microsoft.com/office/officeart/2005/8/layout/list1" loCatId="list" qsTypeId="urn:microsoft.com/office/officeart/2005/8/quickstyle/simple2" qsCatId="simple" csTypeId="urn:microsoft.com/office/officeart/2005/8/colors/accent1_4" csCatId="accent1" phldr="1"/>
      <dgm:spPr/>
      <dgm:t>
        <a:bodyPr/>
        <a:lstStyle/>
        <a:p>
          <a:endParaRPr lang="it-IT"/>
        </a:p>
      </dgm:t>
    </dgm:pt>
    <dgm:pt modelId="{463FC05C-9056-465D-84BD-E99082EB880B}">
      <dgm:prSet phldrT="[Testo]"/>
      <dgm:spPr/>
      <dgm:t>
        <a:bodyPr/>
        <a:lstStyle/>
        <a:p>
          <a:r>
            <a:rPr lang="en-US" noProof="0" dirty="0" smtClean="0"/>
            <a:t>Researches</a:t>
          </a:r>
          <a:endParaRPr lang="en-US" noProof="0" dirty="0"/>
        </a:p>
      </dgm:t>
    </dgm:pt>
    <dgm:pt modelId="{7A9C4EEC-3C43-44C5-A021-EEB662744056}" type="parTrans" cxnId="{E76498D2-6C94-4CC3-8167-E84533424018}">
      <dgm:prSet/>
      <dgm:spPr/>
      <dgm:t>
        <a:bodyPr/>
        <a:lstStyle/>
        <a:p>
          <a:endParaRPr lang="it-IT"/>
        </a:p>
      </dgm:t>
    </dgm:pt>
    <dgm:pt modelId="{F509B2E0-2925-4220-9FC5-36914AAF060F}" type="sibTrans" cxnId="{E76498D2-6C94-4CC3-8167-E84533424018}">
      <dgm:prSet/>
      <dgm:spPr/>
      <dgm:t>
        <a:bodyPr/>
        <a:lstStyle/>
        <a:p>
          <a:endParaRPr lang="it-IT"/>
        </a:p>
      </dgm:t>
    </dgm:pt>
    <dgm:pt modelId="{3E372C8E-8C27-4114-A029-F06A9738ED57}">
      <dgm:prSet phldrT="[Testo]"/>
      <dgm:spPr/>
      <dgm:t>
        <a:bodyPr/>
        <a:lstStyle/>
        <a:p>
          <a:r>
            <a:rPr lang="it-IT" b="1" dirty="0" err="1" smtClean="0"/>
            <a:t>Soil</a:t>
          </a:r>
          <a:r>
            <a:rPr lang="it-IT" b="1" dirty="0" smtClean="0"/>
            <a:t> </a:t>
          </a:r>
          <a:r>
            <a:rPr lang="it-IT" b="1" dirty="0" err="1" smtClean="0"/>
            <a:t>degradation</a:t>
          </a:r>
          <a:r>
            <a:rPr lang="it-IT" b="1" dirty="0" smtClean="0"/>
            <a:t> and </a:t>
          </a:r>
          <a:r>
            <a:rPr lang="it-IT" b="1" dirty="0" err="1" smtClean="0"/>
            <a:t>protection</a:t>
          </a:r>
          <a:endParaRPr lang="it-IT" b="1" dirty="0"/>
        </a:p>
      </dgm:t>
    </dgm:pt>
    <dgm:pt modelId="{622BAA54-ECD6-458E-BB98-CA8DA0783D7B}" type="parTrans" cxnId="{093850A7-4093-454A-88D2-2C2DF003C476}">
      <dgm:prSet/>
      <dgm:spPr/>
      <dgm:t>
        <a:bodyPr/>
        <a:lstStyle/>
        <a:p>
          <a:endParaRPr lang="it-IT"/>
        </a:p>
      </dgm:t>
    </dgm:pt>
    <dgm:pt modelId="{6C70C162-C1DC-42B0-A719-1A8A80A5D034}" type="sibTrans" cxnId="{093850A7-4093-454A-88D2-2C2DF003C476}">
      <dgm:prSet/>
      <dgm:spPr/>
      <dgm:t>
        <a:bodyPr/>
        <a:lstStyle/>
        <a:p>
          <a:endParaRPr lang="it-IT"/>
        </a:p>
      </dgm:t>
    </dgm:pt>
    <dgm:pt modelId="{87656843-FDD8-40AC-9DAA-F0C73DF23B9A}">
      <dgm:prSet phldrT="[Testo]"/>
      <dgm:spPr/>
      <dgm:t>
        <a:bodyPr/>
        <a:lstStyle/>
        <a:p>
          <a:pPr algn="l"/>
          <a:r>
            <a:rPr lang="it-IT" smtClean="0"/>
            <a:t>Interreg IIIB “Alpter” www.alpter.net</a:t>
          </a:r>
          <a:endParaRPr lang="it-IT" dirty="0"/>
        </a:p>
      </dgm:t>
    </dgm:pt>
    <dgm:pt modelId="{189D98AA-8FBC-4B43-9B86-4831B4710410}" type="parTrans" cxnId="{5E9F4AD6-3734-44DB-AF70-33B5EDCBCF24}">
      <dgm:prSet/>
      <dgm:spPr/>
      <dgm:t>
        <a:bodyPr/>
        <a:lstStyle/>
        <a:p>
          <a:endParaRPr lang="it-IT"/>
        </a:p>
      </dgm:t>
    </dgm:pt>
    <dgm:pt modelId="{A05AD501-7059-4954-9D04-46A12ABA779A}" type="sibTrans" cxnId="{5E9F4AD6-3734-44DB-AF70-33B5EDCBCF24}">
      <dgm:prSet/>
      <dgm:spPr/>
      <dgm:t>
        <a:bodyPr/>
        <a:lstStyle/>
        <a:p>
          <a:endParaRPr lang="it-IT"/>
        </a:p>
      </dgm:t>
    </dgm:pt>
    <dgm:pt modelId="{34F25860-3CE9-4922-AAAF-6F2A3C52AE00}">
      <dgm:prSet phldrT="[Testo]"/>
      <dgm:spPr/>
      <dgm:t>
        <a:bodyPr/>
        <a:lstStyle/>
        <a:p>
          <a:r>
            <a:rPr lang="en-US" noProof="0" dirty="0" smtClean="0"/>
            <a:t>Publications</a:t>
          </a:r>
          <a:endParaRPr lang="en-US" noProof="0" dirty="0"/>
        </a:p>
      </dgm:t>
    </dgm:pt>
    <dgm:pt modelId="{67E94BA9-27D0-4418-9620-B77150340EB0}" type="parTrans" cxnId="{40EDC8E6-1BF9-406E-B098-2C051CDD39B1}">
      <dgm:prSet/>
      <dgm:spPr/>
      <dgm:t>
        <a:bodyPr/>
        <a:lstStyle/>
        <a:p>
          <a:endParaRPr lang="it-IT"/>
        </a:p>
      </dgm:t>
    </dgm:pt>
    <dgm:pt modelId="{E9B6966C-3E38-474C-B1AA-DB331579E982}" type="sibTrans" cxnId="{40EDC8E6-1BF9-406E-B098-2C051CDD39B1}">
      <dgm:prSet/>
      <dgm:spPr/>
      <dgm:t>
        <a:bodyPr/>
        <a:lstStyle/>
        <a:p>
          <a:endParaRPr lang="it-IT"/>
        </a:p>
      </dgm:t>
    </dgm:pt>
    <dgm:pt modelId="{DA00243C-42FA-43B2-84AA-228C838190D4}">
      <dgm:prSet phldrT="[Testo]"/>
      <dgm:spPr/>
      <dgm:t>
        <a:bodyPr/>
        <a:lstStyle/>
        <a:p>
          <a:r>
            <a:rPr lang="it-IT" dirty="0" smtClean="0"/>
            <a:t>N° </a:t>
          </a:r>
          <a:r>
            <a:rPr lang="en-US" noProof="0" dirty="0" smtClean="0"/>
            <a:t>of publications with impact factor (2013-2017) </a:t>
          </a:r>
          <a:r>
            <a:rPr lang="it-IT" smtClean="0">
              <a:sym typeface="Wingdings" panose="05000000000000000000" pitchFamily="2" charset="2"/>
            </a:rPr>
            <a:t> 36</a:t>
          </a:r>
          <a:endParaRPr lang="it-IT" dirty="0"/>
        </a:p>
      </dgm:t>
    </dgm:pt>
    <dgm:pt modelId="{5EF82233-B6B3-4601-A349-C0E894F21150}" type="parTrans" cxnId="{4280321E-824B-4B54-BE71-564F398AF579}">
      <dgm:prSet/>
      <dgm:spPr/>
      <dgm:t>
        <a:bodyPr/>
        <a:lstStyle/>
        <a:p>
          <a:endParaRPr lang="it-IT"/>
        </a:p>
      </dgm:t>
    </dgm:pt>
    <dgm:pt modelId="{FF9BD6F4-320E-47FD-85C2-22A2B14F7E27}" type="sibTrans" cxnId="{4280321E-824B-4B54-BE71-564F398AF579}">
      <dgm:prSet/>
      <dgm:spPr/>
      <dgm:t>
        <a:bodyPr/>
        <a:lstStyle/>
        <a:p>
          <a:endParaRPr lang="it-IT"/>
        </a:p>
      </dgm:t>
    </dgm:pt>
    <dgm:pt modelId="{C49A0A57-51E9-4ABE-BBB2-1F27AC72AED5}">
      <dgm:prSet phldrT="[Testo]"/>
      <dgm:spPr/>
      <dgm:t>
        <a:bodyPr/>
        <a:lstStyle/>
        <a:p>
          <a:r>
            <a:rPr lang="it-IT" dirty="0" err="1" smtClean="0"/>
            <a:t>Contact</a:t>
          </a:r>
          <a:r>
            <a:rPr lang="it-IT" dirty="0" smtClean="0"/>
            <a:t>: </a:t>
          </a:r>
          <a:r>
            <a:rPr lang="it-IT" dirty="0" smtClean="0">
              <a:hlinkClick xmlns:r="http://schemas.openxmlformats.org/officeDocument/2006/relationships" r:id="rId1"/>
            </a:rPr>
            <a:t>franco.ajmonemarsan@unito.it</a:t>
          </a:r>
          <a:endParaRPr lang="it-IT" dirty="0"/>
        </a:p>
      </dgm:t>
    </dgm:pt>
    <dgm:pt modelId="{53D4F1DC-7F60-450B-9EB6-00F616571E56}" type="parTrans" cxnId="{02B4A528-76F6-4156-ABFF-258FE5C69760}">
      <dgm:prSet/>
      <dgm:spPr/>
      <dgm:t>
        <a:bodyPr/>
        <a:lstStyle/>
        <a:p>
          <a:endParaRPr lang="it-IT"/>
        </a:p>
      </dgm:t>
    </dgm:pt>
    <dgm:pt modelId="{EC3D7EDF-3C89-4021-83DC-C7D1305F91AE}" type="sibTrans" cxnId="{02B4A528-76F6-4156-ABFF-258FE5C69760}">
      <dgm:prSet/>
      <dgm:spPr/>
      <dgm:t>
        <a:bodyPr/>
        <a:lstStyle/>
        <a:p>
          <a:endParaRPr lang="it-IT"/>
        </a:p>
      </dgm:t>
    </dgm:pt>
    <dgm:pt modelId="{AEB9E1F5-6F52-45EE-8153-F46D9C08D5A5}">
      <dgm:prSet phldrT="[Testo]"/>
      <dgm:spPr/>
      <dgm:t>
        <a:bodyPr/>
        <a:lstStyle/>
        <a:p>
          <a:r>
            <a:rPr lang="en-US" noProof="0" dirty="0" smtClean="0"/>
            <a:t>Projects</a:t>
          </a:r>
          <a:endParaRPr lang="en-US" noProof="0" dirty="0"/>
        </a:p>
      </dgm:t>
    </dgm:pt>
    <dgm:pt modelId="{5446DC74-9F7C-4FC1-94B9-1B1939ED8EA6}" type="sibTrans" cxnId="{054DB38A-E13A-4100-9127-8DDEA6874D58}">
      <dgm:prSet/>
      <dgm:spPr/>
      <dgm:t>
        <a:bodyPr/>
        <a:lstStyle/>
        <a:p>
          <a:endParaRPr lang="it-IT"/>
        </a:p>
      </dgm:t>
    </dgm:pt>
    <dgm:pt modelId="{E5C9E454-E731-4F5C-89E3-1CD54EE27B34}" type="parTrans" cxnId="{054DB38A-E13A-4100-9127-8DDEA6874D58}">
      <dgm:prSet/>
      <dgm:spPr/>
      <dgm:t>
        <a:bodyPr/>
        <a:lstStyle/>
        <a:p>
          <a:endParaRPr lang="it-IT"/>
        </a:p>
      </dgm:t>
    </dgm:pt>
    <dgm:pt modelId="{5694B4B5-6E62-4605-8C88-66213A2D7CCE}">
      <dgm:prSet phldrT="[Testo]"/>
      <dgm:spPr/>
      <dgm:t>
        <a:bodyPr/>
        <a:lstStyle/>
        <a:p>
          <a:r>
            <a:rPr lang="it-IT" b="1" dirty="0" err="1" smtClean="0"/>
            <a:t>Soil</a:t>
          </a:r>
          <a:r>
            <a:rPr lang="it-IT" b="1" dirty="0" smtClean="0"/>
            <a:t> </a:t>
          </a:r>
          <a:r>
            <a:rPr lang="it-IT" b="1" dirty="0" err="1" smtClean="0"/>
            <a:t>Biogeochemistry</a:t>
          </a:r>
          <a:r>
            <a:rPr lang="it-IT" b="1" dirty="0" smtClean="0"/>
            <a:t> and </a:t>
          </a:r>
          <a:r>
            <a:rPr lang="it-IT" b="1" dirty="0" err="1" smtClean="0"/>
            <a:t>Fertility</a:t>
          </a:r>
          <a:endParaRPr lang="it-IT" b="1" dirty="0"/>
        </a:p>
      </dgm:t>
    </dgm:pt>
    <dgm:pt modelId="{DB4ACB72-59E7-49A4-BE4D-3B9356570EDE}" type="parTrans" cxnId="{7A1BFFED-D6CD-4D3E-9D8C-AE3AAE1E1092}">
      <dgm:prSet/>
      <dgm:spPr/>
      <dgm:t>
        <a:bodyPr/>
        <a:lstStyle/>
        <a:p>
          <a:endParaRPr lang="it-IT"/>
        </a:p>
      </dgm:t>
    </dgm:pt>
    <dgm:pt modelId="{838E693A-A4EB-4988-A4EA-BAA5690518CE}" type="sibTrans" cxnId="{7A1BFFED-D6CD-4D3E-9D8C-AE3AAE1E1092}">
      <dgm:prSet/>
      <dgm:spPr/>
      <dgm:t>
        <a:bodyPr/>
        <a:lstStyle/>
        <a:p>
          <a:endParaRPr lang="it-IT"/>
        </a:p>
      </dgm:t>
    </dgm:pt>
    <dgm:pt modelId="{C073E52D-07D7-4FC3-882B-45B95CCFFB14}">
      <dgm:prSet phldrT="[Testo]"/>
      <dgm:spPr/>
      <dgm:t>
        <a:bodyPr/>
        <a:lstStyle/>
        <a:p>
          <a:r>
            <a:rPr lang="it-IT" dirty="0" err="1" smtClean="0"/>
            <a:t>Contact</a:t>
          </a:r>
          <a:r>
            <a:rPr lang="it-IT" dirty="0" smtClean="0"/>
            <a:t>: </a:t>
          </a:r>
          <a:r>
            <a:rPr lang="it-IT" dirty="0" smtClean="0">
              <a:hlinkClick xmlns:r="http://schemas.openxmlformats.org/officeDocument/2006/relationships" r:id="rId2"/>
            </a:rPr>
            <a:t>luisella.celi@unito.it</a:t>
          </a:r>
          <a:endParaRPr lang="it-IT" dirty="0"/>
        </a:p>
      </dgm:t>
    </dgm:pt>
    <dgm:pt modelId="{A92DB9AB-AAE2-4DDA-B93E-FA96550475AD}" type="parTrans" cxnId="{DEF582B0-D28A-429D-AAF0-82545B54C741}">
      <dgm:prSet/>
      <dgm:spPr/>
      <dgm:t>
        <a:bodyPr/>
        <a:lstStyle/>
        <a:p>
          <a:endParaRPr lang="it-IT"/>
        </a:p>
      </dgm:t>
    </dgm:pt>
    <dgm:pt modelId="{740D1099-9CE9-416F-83EF-791E0E800B7E}" type="sibTrans" cxnId="{DEF582B0-D28A-429D-AAF0-82545B54C741}">
      <dgm:prSet/>
      <dgm:spPr/>
      <dgm:t>
        <a:bodyPr/>
        <a:lstStyle/>
        <a:p>
          <a:endParaRPr lang="it-IT"/>
        </a:p>
      </dgm:t>
    </dgm:pt>
    <dgm:pt modelId="{A1EE5D5F-C27E-4A1B-A741-218E81E9F1D7}">
      <dgm:prSet/>
      <dgm:spPr/>
      <dgm:t>
        <a:bodyPr/>
        <a:lstStyle/>
        <a:p>
          <a:r>
            <a:rPr lang="it-IT" smtClean="0"/>
            <a:t>POR/FESR 2007/2013 Innovazione tecnico-tecnologica nella filiera acqua-energia-legno: progetto pilota in Alta Valle Tanaro - BIOENER-WATER and BIOENER-WOOD (2011-2014)</a:t>
          </a:r>
        </a:p>
      </dgm:t>
    </dgm:pt>
    <dgm:pt modelId="{AAFFABCD-D42F-4531-8942-7F009BEFE5A1}" type="parTrans" cxnId="{EE8D1420-0A24-48EA-9BD2-3B567BF21E32}">
      <dgm:prSet/>
      <dgm:spPr/>
      <dgm:t>
        <a:bodyPr/>
        <a:lstStyle/>
        <a:p>
          <a:endParaRPr lang="it-IT"/>
        </a:p>
      </dgm:t>
    </dgm:pt>
    <dgm:pt modelId="{D37C5D90-A03D-4062-AD11-44FF59806694}" type="sibTrans" cxnId="{EE8D1420-0A24-48EA-9BD2-3B567BF21E32}">
      <dgm:prSet/>
      <dgm:spPr/>
      <dgm:t>
        <a:bodyPr/>
        <a:lstStyle/>
        <a:p>
          <a:endParaRPr lang="it-IT"/>
        </a:p>
      </dgm:t>
    </dgm:pt>
    <dgm:pt modelId="{02E3D588-7290-4731-98C1-79EBDE044796}">
      <dgm:prSet/>
      <dgm:spPr/>
      <dgm:t>
        <a:bodyPr/>
        <a:lstStyle/>
        <a:p>
          <a:r>
            <a:rPr lang="en-US" dirty="0" smtClean="0"/>
            <a:t>TERRASUS “The Effect of Root Reinforcement As an indicator in soil </a:t>
          </a:r>
          <a:r>
            <a:rPr lang="en-US" dirty="0" err="1" smtClean="0"/>
            <a:t>SUSceptibility</a:t>
          </a:r>
          <a:r>
            <a:rPr lang="en-US" dirty="0" smtClean="0"/>
            <a:t> mapping in mountain ecosystems”. TRAIN2MOVE Program</a:t>
          </a:r>
          <a:endParaRPr lang="it-IT" dirty="0" smtClean="0"/>
        </a:p>
      </dgm:t>
    </dgm:pt>
    <dgm:pt modelId="{7AC0A781-06B7-4118-8383-188E75669DC7}" type="parTrans" cxnId="{556EA4DF-54BF-4688-9987-3E186EB68268}">
      <dgm:prSet/>
      <dgm:spPr/>
      <dgm:t>
        <a:bodyPr/>
        <a:lstStyle/>
        <a:p>
          <a:endParaRPr lang="it-IT"/>
        </a:p>
      </dgm:t>
    </dgm:pt>
    <dgm:pt modelId="{B5D3D565-7EEA-4E3F-9BEE-3BE0DF70E0DC}" type="sibTrans" cxnId="{556EA4DF-54BF-4688-9987-3E186EB68268}">
      <dgm:prSet/>
      <dgm:spPr/>
      <dgm:t>
        <a:bodyPr/>
        <a:lstStyle/>
        <a:p>
          <a:endParaRPr lang="it-IT"/>
        </a:p>
      </dgm:t>
    </dgm:pt>
    <dgm:pt modelId="{B411ED71-A4F6-4D9B-BF0D-80B1E5E93EE5}">
      <dgm:prSet/>
      <dgm:spPr/>
      <dgm:t>
        <a:bodyPr/>
        <a:lstStyle/>
        <a:p>
          <a:r>
            <a:rPr lang="en-US" smtClean="0"/>
            <a:t>REMEDIATE (Marie Skłodowska-Curie Action) Improved decision-making in contaminated land site investigation and risk assessment</a:t>
          </a:r>
          <a:endParaRPr lang="it-IT" smtClean="0"/>
        </a:p>
      </dgm:t>
    </dgm:pt>
    <dgm:pt modelId="{16348B1A-1BF1-4775-8683-EE9ECF75DA6C}" type="parTrans" cxnId="{FD806F5C-AEBC-4B06-83D8-2ABA0A3ADB2A}">
      <dgm:prSet/>
      <dgm:spPr/>
      <dgm:t>
        <a:bodyPr/>
        <a:lstStyle/>
        <a:p>
          <a:endParaRPr lang="it-IT"/>
        </a:p>
      </dgm:t>
    </dgm:pt>
    <dgm:pt modelId="{F0C0F5FE-7625-4015-A676-023674715CC1}" type="sibTrans" cxnId="{FD806F5C-AEBC-4B06-83D8-2ABA0A3ADB2A}">
      <dgm:prSet/>
      <dgm:spPr/>
      <dgm:t>
        <a:bodyPr/>
        <a:lstStyle/>
        <a:p>
          <a:endParaRPr lang="it-IT"/>
        </a:p>
      </dgm:t>
    </dgm:pt>
    <dgm:pt modelId="{30E9F0BA-F4BA-45AC-9773-BB2AE96D54D5}">
      <dgm:prSet/>
      <dgm:spPr/>
      <dgm:t>
        <a:bodyPr/>
        <a:lstStyle/>
        <a:p>
          <a:r>
            <a:rPr lang="it-IT" smtClean="0"/>
            <a:t>Sviluppo di filiere innovative per la valorizzazione energetica delle paglie di riso (RicEnergy) Fondo Europeo Agricolo per lo Sviluppo Rurale, PSR 2007-2013 –  Regione Piemonte</a:t>
          </a:r>
        </a:p>
      </dgm:t>
    </dgm:pt>
    <dgm:pt modelId="{4B009454-DF86-4C59-B882-C6B420016B92}" type="parTrans" cxnId="{DC474F3B-6893-4BE9-A9DB-4B68CD439D48}">
      <dgm:prSet/>
      <dgm:spPr/>
      <dgm:t>
        <a:bodyPr/>
        <a:lstStyle/>
        <a:p>
          <a:endParaRPr lang="en-GB"/>
        </a:p>
      </dgm:t>
    </dgm:pt>
    <dgm:pt modelId="{4BDFE8F1-8EF0-4FDF-8E5C-A82731956267}" type="sibTrans" cxnId="{DC474F3B-6893-4BE9-A9DB-4B68CD439D48}">
      <dgm:prSet/>
      <dgm:spPr/>
      <dgm:t>
        <a:bodyPr/>
        <a:lstStyle/>
        <a:p>
          <a:endParaRPr lang="en-GB"/>
        </a:p>
      </dgm:t>
    </dgm:pt>
    <dgm:pt modelId="{249E530C-3B1E-41DD-843C-4B770194B69C}">
      <dgm:prSet/>
      <dgm:spPr/>
      <dgm:t>
        <a:bodyPr/>
        <a:lstStyle/>
        <a:p>
          <a:r>
            <a:rPr lang="en-US" smtClean="0"/>
            <a:t>Development of innovative supply chains for the energetic conversion of rice straw (RicEnergy) European Agricultural Fund for Rural Development, PSR 2007-2013 - Piedmont Region</a:t>
          </a:r>
          <a:endParaRPr lang="it-IT" smtClean="0"/>
        </a:p>
      </dgm:t>
    </dgm:pt>
    <dgm:pt modelId="{2B9A4BA2-BF6B-45D1-8C6C-3776B8D8E6FD}" type="parTrans" cxnId="{83406176-6F7F-4F99-9E7E-22807350E02D}">
      <dgm:prSet/>
      <dgm:spPr/>
      <dgm:t>
        <a:bodyPr/>
        <a:lstStyle/>
        <a:p>
          <a:endParaRPr lang="it-IT"/>
        </a:p>
      </dgm:t>
    </dgm:pt>
    <dgm:pt modelId="{C22A12CB-B917-4CDB-BDB2-80AC428C38D2}" type="sibTrans" cxnId="{83406176-6F7F-4F99-9E7E-22807350E02D}">
      <dgm:prSet/>
      <dgm:spPr/>
      <dgm:t>
        <a:bodyPr/>
        <a:lstStyle/>
        <a:p>
          <a:endParaRPr lang="it-IT"/>
        </a:p>
      </dgm:t>
    </dgm:pt>
    <dgm:pt modelId="{23307617-AF2C-4C88-9311-B85C1428D261}">
      <dgm:prSet/>
      <dgm:spPr/>
      <dgm:t>
        <a:bodyPr/>
        <a:lstStyle/>
        <a:p>
          <a:r>
            <a:rPr lang="en-US" smtClean="0"/>
            <a:t>Greenhouse gas emissions from paddy rice soils under alternative irrigation management (GreenRice), Joint Research Programme Initiative on Agriculture, Food Security and Climate Change (FACCE-JPI)</a:t>
          </a:r>
          <a:endParaRPr lang="it-IT" smtClean="0"/>
        </a:p>
      </dgm:t>
    </dgm:pt>
    <dgm:pt modelId="{A4049690-1C94-4D46-A274-053C78B72660}" type="parTrans" cxnId="{F592C389-659B-4242-8880-952E7E54D14F}">
      <dgm:prSet/>
      <dgm:spPr/>
      <dgm:t>
        <a:bodyPr/>
        <a:lstStyle/>
        <a:p>
          <a:endParaRPr lang="it-IT"/>
        </a:p>
      </dgm:t>
    </dgm:pt>
    <dgm:pt modelId="{2CF66F2A-E917-4602-B74E-FF874F6BDF95}" type="sibTrans" cxnId="{F592C389-659B-4242-8880-952E7E54D14F}">
      <dgm:prSet/>
      <dgm:spPr/>
      <dgm:t>
        <a:bodyPr/>
        <a:lstStyle/>
        <a:p>
          <a:endParaRPr lang="it-IT"/>
        </a:p>
      </dgm:t>
    </dgm:pt>
    <dgm:pt modelId="{0661A793-5C9F-41D7-A422-47A1F79D4997}">
      <dgm:prSet/>
      <dgm:spPr/>
      <dgm:t>
        <a:bodyPr/>
        <a:lstStyle/>
        <a:p>
          <a:r>
            <a:rPr lang="en-US" smtClean="0"/>
            <a:t>Carbon source/sink functions of rice agro-ecosystems and implications for mitigating green-house gas emissions </a:t>
          </a:r>
          <a:endParaRPr lang="it-IT" smtClean="0"/>
        </a:p>
      </dgm:t>
    </dgm:pt>
    <dgm:pt modelId="{00A37C5D-63A5-466E-9EC1-6794E25CEF5F}" type="parTrans" cxnId="{8E5CD876-5203-4F60-92DB-11796D474024}">
      <dgm:prSet/>
      <dgm:spPr/>
      <dgm:t>
        <a:bodyPr/>
        <a:lstStyle/>
        <a:p>
          <a:endParaRPr lang="it-IT"/>
        </a:p>
      </dgm:t>
    </dgm:pt>
    <dgm:pt modelId="{704C1C20-5560-4B37-BE2A-9DE5BFF99F0B}" type="sibTrans" cxnId="{8E5CD876-5203-4F60-92DB-11796D474024}">
      <dgm:prSet/>
      <dgm:spPr/>
      <dgm:t>
        <a:bodyPr/>
        <a:lstStyle/>
        <a:p>
          <a:endParaRPr lang="it-IT"/>
        </a:p>
      </dgm:t>
    </dgm:pt>
    <dgm:pt modelId="{6CF914BB-844D-4A13-928D-65B26E6BC94F}">
      <dgm:prSet/>
      <dgm:spPr/>
      <dgm:t>
        <a:bodyPr/>
        <a:lstStyle/>
        <a:p>
          <a:r>
            <a:rPr lang="en-US" smtClean="0"/>
            <a:t>Healthiness of the agro-ecosystems: chemical, biochemical and biological processes regulating arsenic mobility in soil-water-plant compartments MIUR – PRIN 2010-11</a:t>
          </a:r>
          <a:endParaRPr lang="it-IT" smtClean="0"/>
        </a:p>
      </dgm:t>
    </dgm:pt>
    <dgm:pt modelId="{4B9EC380-A3A2-4131-8BC2-714A103F8ACB}" type="parTrans" cxnId="{EF0D5EFE-82D7-4F1F-B02F-30DF03BBECCA}">
      <dgm:prSet/>
      <dgm:spPr/>
      <dgm:t>
        <a:bodyPr/>
        <a:lstStyle/>
        <a:p>
          <a:endParaRPr lang="it-IT"/>
        </a:p>
      </dgm:t>
    </dgm:pt>
    <dgm:pt modelId="{A395EB01-3BDB-4203-8ACC-365EA92FFF75}" type="sibTrans" cxnId="{EF0D5EFE-82D7-4F1F-B02F-30DF03BBECCA}">
      <dgm:prSet/>
      <dgm:spPr/>
      <dgm:t>
        <a:bodyPr/>
        <a:lstStyle/>
        <a:p>
          <a:endParaRPr lang="it-IT"/>
        </a:p>
      </dgm:t>
    </dgm:pt>
    <dgm:pt modelId="{8E4F6078-4DE0-4524-981E-B66E29E8FF24}">
      <dgm:prSet/>
      <dgm:spPr/>
      <dgm:t>
        <a:bodyPr/>
        <a:lstStyle/>
        <a:p>
          <a:r>
            <a:rPr lang="en-US" dirty="0" smtClean="0"/>
            <a:t>SMARTGROUND (H2020) Smart data collection and integration platform to enhance the availability and accessibility of data and information in the EU territory on secondary raw materials</a:t>
          </a:r>
          <a:endParaRPr lang="it-IT" dirty="0" smtClean="0"/>
        </a:p>
      </dgm:t>
    </dgm:pt>
    <dgm:pt modelId="{D269BBB1-62D2-44F8-94A5-70FD0B2B2330}" type="sibTrans" cxnId="{EA54BD36-1999-489B-8FDF-592643DCF0CC}">
      <dgm:prSet/>
      <dgm:spPr/>
      <dgm:t>
        <a:bodyPr/>
        <a:lstStyle/>
        <a:p>
          <a:endParaRPr lang="it-IT"/>
        </a:p>
      </dgm:t>
    </dgm:pt>
    <dgm:pt modelId="{AB39BE5C-1883-4EA3-BE3C-A3A8F3B5DD43}" type="parTrans" cxnId="{EA54BD36-1999-489B-8FDF-592643DCF0CC}">
      <dgm:prSet/>
      <dgm:spPr/>
      <dgm:t>
        <a:bodyPr/>
        <a:lstStyle/>
        <a:p>
          <a:endParaRPr lang="it-IT"/>
        </a:p>
      </dgm:t>
    </dgm:pt>
    <dgm:pt modelId="{C25ADC3A-0F55-4939-8853-9A873F20B9B1}" type="pres">
      <dgm:prSet presAssocID="{C77E57FC-A97D-4B24-90FB-D6BF070354EC}" presName="linear" presStyleCnt="0">
        <dgm:presLayoutVars>
          <dgm:dir/>
          <dgm:animLvl val="lvl"/>
          <dgm:resizeHandles val="exact"/>
        </dgm:presLayoutVars>
      </dgm:prSet>
      <dgm:spPr/>
      <dgm:t>
        <a:bodyPr/>
        <a:lstStyle/>
        <a:p>
          <a:endParaRPr lang="it-IT"/>
        </a:p>
      </dgm:t>
    </dgm:pt>
    <dgm:pt modelId="{6C38B4B3-FFB8-487E-9F61-5FAC0618EB47}" type="pres">
      <dgm:prSet presAssocID="{463FC05C-9056-465D-84BD-E99082EB880B}" presName="parentLin" presStyleCnt="0"/>
      <dgm:spPr/>
    </dgm:pt>
    <dgm:pt modelId="{EF686C33-B4B8-41CB-AC3B-A9F64ABEF308}" type="pres">
      <dgm:prSet presAssocID="{463FC05C-9056-465D-84BD-E99082EB880B}" presName="parentLeftMargin" presStyleLbl="node1" presStyleIdx="0" presStyleCnt="3"/>
      <dgm:spPr/>
      <dgm:t>
        <a:bodyPr/>
        <a:lstStyle/>
        <a:p>
          <a:endParaRPr lang="it-IT"/>
        </a:p>
      </dgm:t>
    </dgm:pt>
    <dgm:pt modelId="{58A6E65F-846E-4F95-9585-89DDE6BA2019}" type="pres">
      <dgm:prSet presAssocID="{463FC05C-9056-465D-84BD-E99082EB880B}" presName="parentText" presStyleLbl="node1" presStyleIdx="0" presStyleCnt="3">
        <dgm:presLayoutVars>
          <dgm:chMax val="0"/>
          <dgm:bulletEnabled val="1"/>
        </dgm:presLayoutVars>
      </dgm:prSet>
      <dgm:spPr/>
      <dgm:t>
        <a:bodyPr/>
        <a:lstStyle/>
        <a:p>
          <a:endParaRPr lang="it-IT"/>
        </a:p>
      </dgm:t>
    </dgm:pt>
    <dgm:pt modelId="{B030DC14-41A3-4AD2-AAEF-D85721B0ECA7}" type="pres">
      <dgm:prSet presAssocID="{463FC05C-9056-465D-84BD-E99082EB880B}" presName="negativeSpace" presStyleCnt="0"/>
      <dgm:spPr/>
    </dgm:pt>
    <dgm:pt modelId="{7795A9A2-8797-408E-B851-4C22C2617CF6}" type="pres">
      <dgm:prSet presAssocID="{463FC05C-9056-465D-84BD-E99082EB880B}" presName="childText" presStyleLbl="conFgAcc1" presStyleIdx="0" presStyleCnt="3">
        <dgm:presLayoutVars>
          <dgm:bulletEnabled val="1"/>
        </dgm:presLayoutVars>
      </dgm:prSet>
      <dgm:spPr/>
      <dgm:t>
        <a:bodyPr/>
        <a:lstStyle/>
        <a:p>
          <a:endParaRPr lang="it-IT"/>
        </a:p>
      </dgm:t>
    </dgm:pt>
    <dgm:pt modelId="{5074D026-A491-4E3F-9993-0015BFF43A53}" type="pres">
      <dgm:prSet presAssocID="{F509B2E0-2925-4220-9FC5-36914AAF060F}" presName="spaceBetweenRectangles" presStyleCnt="0"/>
      <dgm:spPr/>
    </dgm:pt>
    <dgm:pt modelId="{2889F4B7-6B71-4E60-AC80-62B3CEC38D8E}" type="pres">
      <dgm:prSet presAssocID="{AEB9E1F5-6F52-45EE-8153-F46D9C08D5A5}" presName="parentLin" presStyleCnt="0"/>
      <dgm:spPr/>
    </dgm:pt>
    <dgm:pt modelId="{C86C3390-4D8B-4F34-9AFA-CA154FD20A5A}" type="pres">
      <dgm:prSet presAssocID="{AEB9E1F5-6F52-45EE-8153-F46D9C08D5A5}" presName="parentLeftMargin" presStyleLbl="node1" presStyleIdx="0" presStyleCnt="3"/>
      <dgm:spPr/>
      <dgm:t>
        <a:bodyPr/>
        <a:lstStyle/>
        <a:p>
          <a:endParaRPr lang="it-IT"/>
        </a:p>
      </dgm:t>
    </dgm:pt>
    <dgm:pt modelId="{CE73EB1D-9129-42AF-800D-836068F7C113}" type="pres">
      <dgm:prSet presAssocID="{AEB9E1F5-6F52-45EE-8153-F46D9C08D5A5}" presName="parentText" presStyleLbl="node1" presStyleIdx="1" presStyleCnt="3">
        <dgm:presLayoutVars>
          <dgm:chMax val="0"/>
          <dgm:bulletEnabled val="1"/>
        </dgm:presLayoutVars>
      </dgm:prSet>
      <dgm:spPr/>
      <dgm:t>
        <a:bodyPr/>
        <a:lstStyle/>
        <a:p>
          <a:endParaRPr lang="it-IT"/>
        </a:p>
      </dgm:t>
    </dgm:pt>
    <dgm:pt modelId="{495DC168-169C-428F-8DD2-EAB48D25D212}" type="pres">
      <dgm:prSet presAssocID="{AEB9E1F5-6F52-45EE-8153-F46D9C08D5A5}" presName="negativeSpace" presStyleCnt="0"/>
      <dgm:spPr/>
    </dgm:pt>
    <dgm:pt modelId="{148FE2B8-D6A2-4141-9422-152D1BA2E6FD}" type="pres">
      <dgm:prSet presAssocID="{AEB9E1F5-6F52-45EE-8153-F46D9C08D5A5}" presName="childText" presStyleLbl="conFgAcc1" presStyleIdx="1" presStyleCnt="3" custScaleX="100000">
        <dgm:presLayoutVars>
          <dgm:bulletEnabled val="1"/>
        </dgm:presLayoutVars>
      </dgm:prSet>
      <dgm:spPr/>
      <dgm:t>
        <a:bodyPr/>
        <a:lstStyle/>
        <a:p>
          <a:endParaRPr lang="it-IT"/>
        </a:p>
      </dgm:t>
    </dgm:pt>
    <dgm:pt modelId="{91E10072-22FE-4DF7-A396-612D903DB087}" type="pres">
      <dgm:prSet presAssocID="{5446DC74-9F7C-4FC1-94B9-1B1939ED8EA6}" presName="spaceBetweenRectangles" presStyleCnt="0"/>
      <dgm:spPr/>
    </dgm:pt>
    <dgm:pt modelId="{31FC1A6E-3715-4604-BD8B-D1270037678A}" type="pres">
      <dgm:prSet presAssocID="{34F25860-3CE9-4922-AAAF-6F2A3C52AE00}" presName="parentLin" presStyleCnt="0"/>
      <dgm:spPr/>
    </dgm:pt>
    <dgm:pt modelId="{C3056BD7-3733-442B-BD5A-D6DF25DB7505}" type="pres">
      <dgm:prSet presAssocID="{34F25860-3CE9-4922-AAAF-6F2A3C52AE00}" presName="parentLeftMargin" presStyleLbl="node1" presStyleIdx="1" presStyleCnt="3"/>
      <dgm:spPr/>
      <dgm:t>
        <a:bodyPr/>
        <a:lstStyle/>
        <a:p>
          <a:endParaRPr lang="it-IT"/>
        </a:p>
      </dgm:t>
    </dgm:pt>
    <dgm:pt modelId="{6981E0D3-78BD-48C5-9C6F-CA936E6D4C07}" type="pres">
      <dgm:prSet presAssocID="{34F25860-3CE9-4922-AAAF-6F2A3C52AE00}" presName="parentText" presStyleLbl="node1" presStyleIdx="2" presStyleCnt="3">
        <dgm:presLayoutVars>
          <dgm:chMax val="0"/>
          <dgm:bulletEnabled val="1"/>
        </dgm:presLayoutVars>
      </dgm:prSet>
      <dgm:spPr/>
      <dgm:t>
        <a:bodyPr/>
        <a:lstStyle/>
        <a:p>
          <a:endParaRPr lang="it-IT"/>
        </a:p>
      </dgm:t>
    </dgm:pt>
    <dgm:pt modelId="{3EBB22E4-50F1-4A92-BB83-D3BF48E57F7C}" type="pres">
      <dgm:prSet presAssocID="{34F25860-3CE9-4922-AAAF-6F2A3C52AE00}" presName="negativeSpace" presStyleCnt="0"/>
      <dgm:spPr/>
    </dgm:pt>
    <dgm:pt modelId="{93505C6B-9538-4624-9A9E-2217FF15AEBA}" type="pres">
      <dgm:prSet presAssocID="{34F25860-3CE9-4922-AAAF-6F2A3C52AE00}" presName="childText" presStyleLbl="conFgAcc1" presStyleIdx="2" presStyleCnt="3">
        <dgm:presLayoutVars>
          <dgm:bulletEnabled val="1"/>
        </dgm:presLayoutVars>
      </dgm:prSet>
      <dgm:spPr/>
      <dgm:t>
        <a:bodyPr/>
        <a:lstStyle/>
        <a:p>
          <a:endParaRPr lang="it-IT"/>
        </a:p>
      </dgm:t>
    </dgm:pt>
  </dgm:ptLst>
  <dgm:cxnLst>
    <dgm:cxn modelId="{9EDBBC03-F417-480F-96CF-71DCF7791432}" type="presOf" srcId="{249E530C-3B1E-41DD-843C-4B770194B69C}" destId="{148FE2B8-D6A2-4141-9422-152D1BA2E6FD}" srcOrd="0" destOrd="6" presId="urn:microsoft.com/office/officeart/2005/8/layout/list1"/>
    <dgm:cxn modelId="{727A6D2B-1B10-42D9-8324-0F3CC8F0310C}" type="presOf" srcId="{0661A793-5C9F-41D7-A422-47A1F79D4997}" destId="{148FE2B8-D6A2-4141-9422-152D1BA2E6FD}" srcOrd="0" destOrd="8" presId="urn:microsoft.com/office/officeart/2005/8/layout/list1"/>
    <dgm:cxn modelId="{83406176-6F7F-4F99-9E7E-22807350E02D}" srcId="{AEB9E1F5-6F52-45EE-8153-F46D9C08D5A5}" destId="{249E530C-3B1E-41DD-843C-4B770194B69C}" srcOrd="6" destOrd="0" parTransId="{2B9A4BA2-BF6B-45D1-8C6C-3776B8D8E6FD}" sibTransId="{C22A12CB-B917-4CDB-BDB2-80AC428C38D2}"/>
    <dgm:cxn modelId="{7A1BFFED-D6CD-4D3E-9D8C-AE3AAE1E1092}" srcId="{463FC05C-9056-465D-84BD-E99082EB880B}" destId="{5694B4B5-6E62-4605-8C88-66213A2D7CCE}" srcOrd="1" destOrd="0" parTransId="{DB4ACB72-59E7-49A4-BE4D-3B9356570EDE}" sibTransId="{838E693A-A4EB-4988-A4EA-BAA5690518CE}"/>
    <dgm:cxn modelId="{DC474F3B-6893-4BE9-A9DB-4B68CD439D48}" srcId="{AEB9E1F5-6F52-45EE-8153-F46D9C08D5A5}" destId="{30E9F0BA-F4BA-45AC-9773-BB2AE96D54D5}" srcOrd="5" destOrd="0" parTransId="{4B009454-DF86-4C59-B882-C6B420016B92}" sibTransId="{4BDFE8F1-8EF0-4FDF-8E5C-A82731956267}"/>
    <dgm:cxn modelId="{D39657B0-287F-42AB-8530-5EB95418FA03}" type="presOf" srcId="{87656843-FDD8-40AC-9DAA-F0C73DF23B9A}" destId="{148FE2B8-D6A2-4141-9422-152D1BA2E6FD}" srcOrd="0" destOrd="0" presId="urn:microsoft.com/office/officeart/2005/8/layout/list1"/>
    <dgm:cxn modelId="{E76498D2-6C94-4CC3-8167-E84533424018}" srcId="{C77E57FC-A97D-4B24-90FB-D6BF070354EC}" destId="{463FC05C-9056-465D-84BD-E99082EB880B}" srcOrd="0" destOrd="0" parTransId="{7A9C4EEC-3C43-44C5-A021-EEB662744056}" sibTransId="{F509B2E0-2925-4220-9FC5-36914AAF060F}"/>
    <dgm:cxn modelId="{7CA980FB-A3FB-4561-8F69-7F185D450754}" type="presOf" srcId="{02E3D588-7290-4731-98C1-79EBDE044796}" destId="{148FE2B8-D6A2-4141-9422-152D1BA2E6FD}" srcOrd="0" destOrd="2" presId="urn:microsoft.com/office/officeart/2005/8/layout/list1"/>
    <dgm:cxn modelId="{6E3C2182-29C8-4EE3-9220-0CF0F6A81A9D}" type="presOf" srcId="{6CF914BB-844D-4A13-928D-65B26E6BC94F}" destId="{148FE2B8-D6A2-4141-9422-152D1BA2E6FD}" srcOrd="0" destOrd="9" presId="urn:microsoft.com/office/officeart/2005/8/layout/list1"/>
    <dgm:cxn modelId="{FE64AC4F-4A54-4C29-A248-F9F0B7BAF7C5}" type="presOf" srcId="{C77E57FC-A97D-4B24-90FB-D6BF070354EC}" destId="{C25ADC3A-0F55-4939-8853-9A873F20B9B1}" srcOrd="0" destOrd="0" presId="urn:microsoft.com/office/officeart/2005/8/layout/list1"/>
    <dgm:cxn modelId="{654ADE84-1C2D-4ACF-A7D2-4577E67268AD}" type="presOf" srcId="{8E4F6078-4DE0-4524-981E-B66E29E8FF24}" destId="{148FE2B8-D6A2-4141-9422-152D1BA2E6FD}" srcOrd="0" destOrd="3" presId="urn:microsoft.com/office/officeart/2005/8/layout/list1"/>
    <dgm:cxn modelId="{3ED0DFAD-D453-4642-B7D5-D356A1840565}" type="presOf" srcId="{3E372C8E-8C27-4114-A029-F06A9738ED57}" destId="{7795A9A2-8797-408E-B851-4C22C2617CF6}" srcOrd="0" destOrd="0" presId="urn:microsoft.com/office/officeart/2005/8/layout/list1"/>
    <dgm:cxn modelId="{EE8D1420-0A24-48EA-9BD2-3B567BF21E32}" srcId="{AEB9E1F5-6F52-45EE-8153-F46D9C08D5A5}" destId="{A1EE5D5F-C27E-4A1B-A741-218E81E9F1D7}" srcOrd="1" destOrd="0" parTransId="{AAFFABCD-D42F-4531-8942-7F009BEFE5A1}" sibTransId="{D37C5D90-A03D-4062-AD11-44FF59806694}"/>
    <dgm:cxn modelId="{02B4A528-76F6-4156-ABFF-258FE5C69760}" srcId="{3E372C8E-8C27-4114-A029-F06A9738ED57}" destId="{C49A0A57-51E9-4ABE-BBB2-1F27AC72AED5}" srcOrd="0" destOrd="0" parTransId="{53D4F1DC-7F60-450B-9EB6-00F616571E56}" sibTransId="{EC3D7EDF-3C89-4021-83DC-C7D1305F91AE}"/>
    <dgm:cxn modelId="{F592C389-659B-4242-8880-952E7E54D14F}" srcId="{AEB9E1F5-6F52-45EE-8153-F46D9C08D5A5}" destId="{23307617-AF2C-4C88-9311-B85C1428D261}" srcOrd="7" destOrd="0" parTransId="{A4049690-1C94-4D46-A274-053C78B72660}" sibTransId="{2CF66F2A-E917-4602-B74E-FF874F6BDF95}"/>
    <dgm:cxn modelId="{3CFD447B-A27D-4E8B-B078-04F44809E088}" type="presOf" srcId="{C073E52D-07D7-4FC3-882B-45B95CCFFB14}" destId="{7795A9A2-8797-408E-B851-4C22C2617CF6}" srcOrd="0" destOrd="3" presId="urn:microsoft.com/office/officeart/2005/8/layout/list1"/>
    <dgm:cxn modelId="{5E9F4AD6-3734-44DB-AF70-33B5EDCBCF24}" srcId="{AEB9E1F5-6F52-45EE-8153-F46D9C08D5A5}" destId="{87656843-FDD8-40AC-9DAA-F0C73DF23B9A}" srcOrd="0" destOrd="0" parTransId="{189D98AA-8FBC-4B43-9B86-4831B4710410}" sibTransId="{A05AD501-7059-4954-9D04-46A12ABA779A}"/>
    <dgm:cxn modelId="{972FEC83-5F54-485F-8943-999E6C7526EE}" type="presOf" srcId="{AEB9E1F5-6F52-45EE-8153-F46D9C08D5A5}" destId="{CE73EB1D-9129-42AF-800D-836068F7C113}" srcOrd="1" destOrd="0" presId="urn:microsoft.com/office/officeart/2005/8/layout/list1"/>
    <dgm:cxn modelId="{36076272-0924-48CF-9663-49AEA258544E}" type="presOf" srcId="{A1EE5D5F-C27E-4A1B-A741-218E81E9F1D7}" destId="{148FE2B8-D6A2-4141-9422-152D1BA2E6FD}" srcOrd="0" destOrd="1" presId="urn:microsoft.com/office/officeart/2005/8/layout/list1"/>
    <dgm:cxn modelId="{0488025F-F8CE-4626-AD02-0122184BCBB6}" type="presOf" srcId="{463FC05C-9056-465D-84BD-E99082EB880B}" destId="{58A6E65F-846E-4F95-9585-89DDE6BA2019}" srcOrd="1" destOrd="0" presId="urn:microsoft.com/office/officeart/2005/8/layout/list1"/>
    <dgm:cxn modelId="{EA54BD36-1999-489B-8FDF-592643DCF0CC}" srcId="{AEB9E1F5-6F52-45EE-8153-F46D9C08D5A5}" destId="{8E4F6078-4DE0-4524-981E-B66E29E8FF24}" srcOrd="3" destOrd="0" parTransId="{AB39BE5C-1883-4EA3-BE3C-A3A8F3B5DD43}" sibTransId="{D269BBB1-62D2-44F8-94A5-70FD0B2B2330}"/>
    <dgm:cxn modelId="{BA014D74-D987-4A71-8DF8-6230B5FC36A5}" type="presOf" srcId="{5694B4B5-6E62-4605-8C88-66213A2D7CCE}" destId="{7795A9A2-8797-408E-B851-4C22C2617CF6}" srcOrd="0" destOrd="2" presId="urn:microsoft.com/office/officeart/2005/8/layout/list1"/>
    <dgm:cxn modelId="{3759B108-0385-4606-8B53-9EDB3A2EC4F3}" type="presOf" srcId="{30E9F0BA-F4BA-45AC-9773-BB2AE96D54D5}" destId="{148FE2B8-D6A2-4141-9422-152D1BA2E6FD}" srcOrd="0" destOrd="5" presId="urn:microsoft.com/office/officeart/2005/8/layout/list1"/>
    <dgm:cxn modelId="{4280321E-824B-4B54-BE71-564F398AF579}" srcId="{34F25860-3CE9-4922-AAAF-6F2A3C52AE00}" destId="{DA00243C-42FA-43B2-84AA-228C838190D4}" srcOrd="0" destOrd="0" parTransId="{5EF82233-B6B3-4601-A349-C0E894F21150}" sibTransId="{FF9BD6F4-320E-47FD-85C2-22A2B14F7E27}"/>
    <dgm:cxn modelId="{E9D72891-A85B-4001-8ACC-E6F8064F1CF8}" type="presOf" srcId="{34F25860-3CE9-4922-AAAF-6F2A3C52AE00}" destId="{6981E0D3-78BD-48C5-9C6F-CA936E6D4C07}" srcOrd="1" destOrd="0" presId="urn:microsoft.com/office/officeart/2005/8/layout/list1"/>
    <dgm:cxn modelId="{093850A7-4093-454A-88D2-2C2DF003C476}" srcId="{463FC05C-9056-465D-84BD-E99082EB880B}" destId="{3E372C8E-8C27-4114-A029-F06A9738ED57}" srcOrd="0" destOrd="0" parTransId="{622BAA54-ECD6-458E-BB98-CA8DA0783D7B}" sibTransId="{6C70C162-C1DC-42B0-A719-1A8A80A5D034}"/>
    <dgm:cxn modelId="{40EDC8E6-1BF9-406E-B098-2C051CDD39B1}" srcId="{C77E57FC-A97D-4B24-90FB-D6BF070354EC}" destId="{34F25860-3CE9-4922-AAAF-6F2A3C52AE00}" srcOrd="2" destOrd="0" parTransId="{67E94BA9-27D0-4418-9620-B77150340EB0}" sibTransId="{E9B6966C-3E38-474C-B1AA-DB331579E982}"/>
    <dgm:cxn modelId="{8E5CD876-5203-4F60-92DB-11796D474024}" srcId="{AEB9E1F5-6F52-45EE-8153-F46D9C08D5A5}" destId="{0661A793-5C9F-41D7-A422-47A1F79D4997}" srcOrd="8" destOrd="0" parTransId="{00A37C5D-63A5-466E-9EC1-6794E25CEF5F}" sibTransId="{704C1C20-5560-4B37-BE2A-9DE5BFF99F0B}"/>
    <dgm:cxn modelId="{DEF582B0-D28A-429D-AAF0-82545B54C741}" srcId="{5694B4B5-6E62-4605-8C88-66213A2D7CCE}" destId="{C073E52D-07D7-4FC3-882B-45B95CCFFB14}" srcOrd="0" destOrd="0" parTransId="{A92DB9AB-AAE2-4DDA-B93E-FA96550475AD}" sibTransId="{740D1099-9CE9-416F-83EF-791E0E800B7E}"/>
    <dgm:cxn modelId="{FE1B4F1F-A178-4757-9049-D91635BFE0A2}" type="presOf" srcId="{463FC05C-9056-465D-84BD-E99082EB880B}" destId="{EF686C33-B4B8-41CB-AC3B-A9F64ABEF308}" srcOrd="0" destOrd="0" presId="urn:microsoft.com/office/officeart/2005/8/layout/list1"/>
    <dgm:cxn modelId="{054DB38A-E13A-4100-9127-8DDEA6874D58}" srcId="{C77E57FC-A97D-4B24-90FB-D6BF070354EC}" destId="{AEB9E1F5-6F52-45EE-8153-F46D9C08D5A5}" srcOrd="1" destOrd="0" parTransId="{E5C9E454-E731-4F5C-89E3-1CD54EE27B34}" sibTransId="{5446DC74-9F7C-4FC1-94B9-1B1939ED8EA6}"/>
    <dgm:cxn modelId="{64291EE7-D3CE-4B0B-9F36-DE70E039B83F}" type="presOf" srcId="{B411ED71-A4F6-4D9B-BF0D-80B1E5E93EE5}" destId="{148FE2B8-D6A2-4141-9422-152D1BA2E6FD}" srcOrd="0" destOrd="4" presId="urn:microsoft.com/office/officeart/2005/8/layout/list1"/>
    <dgm:cxn modelId="{BD274979-058B-425D-AD7D-AAE1AE9C29C7}" type="presOf" srcId="{C49A0A57-51E9-4ABE-BBB2-1F27AC72AED5}" destId="{7795A9A2-8797-408E-B851-4C22C2617CF6}" srcOrd="0" destOrd="1" presId="urn:microsoft.com/office/officeart/2005/8/layout/list1"/>
    <dgm:cxn modelId="{05B16847-C73C-4FC4-B16E-FC4354324C89}" type="presOf" srcId="{23307617-AF2C-4C88-9311-B85C1428D261}" destId="{148FE2B8-D6A2-4141-9422-152D1BA2E6FD}" srcOrd="0" destOrd="7" presId="urn:microsoft.com/office/officeart/2005/8/layout/list1"/>
    <dgm:cxn modelId="{556EA4DF-54BF-4688-9987-3E186EB68268}" srcId="{AEB9E1F5-6F52-45EE-8153-F46D9C08D5A5}" destId="{02E3D588-7290-4731-98C1-79EBDE044796}" srcOrd="2" destOrd="0" parTransId="{7AC0A781-06B7-4118-8383-188E75669DC7}" sibTransId="{B5D3D565-7EEA-4E3F-9BEE-3BE0DF70E0DC}"/>
    <dgm:cxn modelId="{EF0D5EFE-82D7-4F1F-B02F-30DF03BBECCA}" srcId="{AEB9E1F5-6F52-45EE-8153-F46D9C08D5A5}" destId="{6CF914BB-844D-4A13-928D-65B26E6BC94F}" srcOrd="9" destOrd="0" parTransId="{4B9EC380-A3A2-4131-8BC2-714A103F8ACB}" sibTransId="{A395EB01-3BDB-4203-8ACC-365EA92FFF75}"/>
    <dgm:cxn modelId="{9977AF0A-A3FE-47CA-A462-85AC179AE17D}" type="presOf" srcId="{AEB9E1F5-6F52-45EE-8153-F46D9C08D5A5}" destId="{C86C3390-4D8B-4F34-9AFA-CA154FD20A5A}" srcOrd="0" destOrd="0" presId="urn:microsoft.com/office/officeart/2005/8/layout/list1"/>
    <dgm:cxn modelId="{FD806F5C-AEBC-4B06-83D8-2ABA0A3ADB2A}" srcId="{AEB9E1F5-6F52-45EE-8153-F46D9C08D5A5}" destId="{B411ED71-A4F6-4D9B-BF0D-80B1E5E93EE5}" srcOrd="4" destOrd="0" parTransId="{16348B1A-1BF1-4775-8683-EE9ECF75DA6C}" sibTransId="{F0C0F5FE-7625-4015-A676-023674715CC1}"/>
    <dgm:cxn modelId="{BDFE7EC3-4B7F-434E-A02D-1F189E3AE801}" type="presOf" srcId="{DA00243C-42FA-43B2-84AA-228C838190D4}" destId="{93505C6B-9538-4624-9A9E-2217FF15AEBA}" srcOrd="0" destOrd="0" presId="urn:microsoft.com/office/officeart/2005/8/layout/list1"/>
    <dgm:cxn modelId="{E65716E3-1C63-4294-8F23-54238D8A5237}" type="presOf" srcId="{34F25860-3CE9-4922-AAAF-6F2A3C52AE00}" destId="{C3056BD7-3733-442B-BD5A-D6DF25DB7505}" srcOrd="0" destOrd="0" presId="urn:microsoft.com/office/officeart/2005/8/layout/list1"/>
    <dgm:cxn modelId="{DFD9B9A5-4AE8-4A49-BEFC-31D0745D2D78}" type="presParOf" srcId="{C25ADC3A-0F55-4939-8853-9A873F20B9B1}" destId="{6C38B4B3-FFB8-487E-9F61-5FAC0618EB47}" srcOrd="0" destOrd="0" presId="urn:microsoft.com/office/officeart/2005/8/layout/list1"/>
    <dgm:cxn modelId="{19D3BD33-6D06-4FD4-9A27-C23120AB1C41}" type="presParOf" srcId="{6C38B4B3-FFB8-487E-9F61-5FAC0618EB47}" destId="{EF686C33-B4B8-41CB-AC3B-A9F64ABEF308}" srcOrd="0" destOrd="0" presId="urn:microsoft.com/office/officeart/2005/8/layout/list1"/>
    <dgm:cxn modelId="{311A23B3-AB62-41E5-A53B-9A3039F0D538}" type="presParOf" srcId="{6C38B4B3-FFB8-487E-9F61-5FAC0618EB47}" destId="{58A6E65F-846E-4F95-9585-89DDE6BA2019}" srcOrd="1" destOrd="0" presId="urn:microsoft.com/office/officeart/2005/8/layout/list1"/>
    <dgm:cxn modelId="{BFD4E240-85B9-4DB9-9775-1BFE8220B355}" type="presParOf" srcId="{C25ADC3A-0F55-4939-8853-9A873F20B9B1}" destId="{B030DC14-41A3-4AD2-AAEF-D85721B0ECA7}" srcOrd="1" destOrd="0" presId="urn:microsoft.com/office/officeart/2005/8/layout/list1"/>
    <dgm:cxn modelId="{FFBA7C76-8129-424F-9E3C-E52159520F7A}" type="presParOf" srcId="{C25ADC3A-0F55-4939-8853-9A873F20B9B1}" destId="{7795A9A2-8797-408E-B851-4C22C2617CF6}" srcOrd="2" destOrd="0" presId="urn:microsoft.com/office/officeart/2005/8/layout/list1"/>
    <dgm:cxn modelId="{781FB6C5-E64D-4131-9178-BF4F12C73A61}" type="presParOf" srcId="{C25ADC3A-0F55-4939-8853-9A873F20B9B1}" destId="{5074D026-A491-4E3F-9993-0015BFF43A53}" srcOrd="3" destOrd="0" presId="urn:microsoft.com/office/officeart/2005/8/layout/list1"/>
    <dgm:cxn modelId="{8D22E1B2-24C8-4AA0-B7A5-36B19D2BE246}" type="presParOf" srcId="{C25ADC3A-0F55-4939-8853-9A873F20B9B1}" destId="{2889F4B7-6B71-4E60-AC80-62B3CEC38D8E}" srcOrd="4" destOrd="0" presId="urn:microsoft.com/office/officeart/2005/8/layout/list1"/>
    <dgm:cxn modelId="{85771C4B-D4A6-4341-94CF-608BAE148CA4}" type="presParOf" srcId="{2889F4B7-6B71-4E60-AC80-62B3CEC38D8E}" destId="{C86C3390-4D8B-4F34-9AFA-CA154FD20A5A}" srcOrd="0" destOrd="0" presId="urn:microsoft.com/office/officeart/2005/8/layout/list1"/>
    <dgm:cxn modelId="{4B2E7D7C-12C7-47A2-9F15-B1EC2DD5CEB9}" type="presParOf" srcId="{2889F4B7-6B71-4E60-AC80-62B3CEC38D8E}" destId="{CE73EB1D-9129-42AF-800D-836068F7C113}" srcOrd="1" destOrd="0" presId="urn:microsoft.com/office/officeart/2005/8/layout/list1"/>
    <dgm:cxn modelId="{1ADBE618-3415-4A5D-9536-9695021D47F2}" type="presParOf" srcId="{C25ADC3A-0F55-4939-8853-9A873F20B9B1}" destId="{495DC168-169C-428F-8DD2-EAB48D25D212}" srcOrd="5" destOrd="0" presId="urn:microsoft.com/office/officeart/2005/8/layout/list1"/>
    <dgm:cxn modelId="{C1D647B3-57D6-497B-9557-A5539F4E6FC7}" type="presParOf" srcId="{C25ADC3A-0F55-4939-8853-9A873F20B9B1}" destId="{148FE2B8-D6A2-4141-9422-152D1BA2E6FD}" srcOrd="6" destOrd="0" presId="urn:microsoft.com/office/officeart/2005/8/layout/list1"/>
    <dgm:cxn modelId="{762AB813-26E6-438F-A39F-BD77A55331A3}" type="presParOf" srcId="{C25ADC3A-0F55-4939-8853-9A873F20B9B1}" destId="{91E10072-22FE-4DF7-A396-612D903DB087}" srcOrd="7" destOrd="0" presId="urn:microsoft.com/office/officeart/2005/8/layout/list1"/>
    <dgm:cxn modelId="{F4074765-FFDC-4218-84F8-8AEB1258880C}" type="presParOf" srcId="{C25ADC3A-0F55-4939-8853-9A873F20B9B1}" destId="{31FC1A6E-3715-4604-BD8B-D1270037678A}" srcOrd="8" destOrd="0" presId="urn:microsoft.com/office/officeart/2005/8/layout/list1"/>
    <dgm:cxn modelId="{3DA70B6E-6B25-445A-8421-619D1374FD86}" type="presParOf" srcId="{31FC1A6E-3715-4604-BD8B-D1270037678A}" destId="{C3056BD7-3733-442B-BD5A-D6DF25DB7505}" srcOrd="0" destOrd="0" presId="urn:microsoft.com/office/officeart/2005/8/layout/list1"/>
    <dgm:cxn modelId="{859CC842-B6F0-48BF-9EDA-9194F961DAB1}" type="presParOf" srcId="{31FC1A6E-3715-4604-BD8B-D1270037678A}" destId="{6981E0D3-78BD-48C5-9C6F-CA936E6D4C07}" srcOrd="1" destOrd="0" presId="urn:microsoft.com/office/officeart/2005/8/layout/list1"/>
    <dgm:cxn modelId="{528F7AB0-8A48-47EA-BE33-EA92698BCA3B}" type="presParOf" srcId="{C25ADC3A-0F55-4939-8853-9A873F20B9B1}" destId="{3EBB22E4-50F1-4A92-BB83-D3BF48E57F7C}" srcOrd="9" destOrd="0" presId="urn:microsoft.com/office/officeart/2005/8/layout/list1"/>
    <dgm:cxn modelId="{6895E608-FAF2-4194-A02E-81575DE44859}" type="presParOf" srcId="{C25ADC3A-0F55-4939-8853-9A873F20B9B1}" destId="{93505C6B-9538-4624-9A9E-2217FF15AEBA}" srcOrd="10"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7BCFB7A4-774E-49A8-86BB-A4825243C67C}" type="doc">
      <dgm:prSet loTypeId="urn:microsoft.com/office/officeart/2005/8/layout/vList4" loCatId="list" qsTypeId="urn:microsoft.com/office/officeart/2005/8/quickstyle/simple2" qsCatId="simple" csTypeId="urn:microsoft.com/office/officeart/2005/8/colors/accent1_4" csCatId="accent1" phldr="1"/>
      <dgm:spPr/>
      <dgm:t>
        <a:bodyPr/>
        <a:lstStyle/>
        <a:p>
          <a:endParaRPr lang="it-IT"/>
        </a:p>
      </dgm:t>
    </dgm:pt>
    <dgm:pt modelId="{D9EBC986-D738-4A0E-B224-EFEA1740A1AE}">
      <dgm:prSet/>
      <dgm:spPr/>
      <dgm:t>
        <a:bodyPr/>
        <a:lstStyle/>
        <a:p>
          <a:pPr rtl="0"/>
          <a:r>
            <a:rPr lang="en-GB" dirty="0" smtClean="0"/>
            <a:t>Soil Science</a:t>
          </a:r>
          <a:endParaRPr lang="it-IT" dirty="0"/>
        </a:p>
      </dgm:t>
    </dgm:pt>
    <dgm:pt modelId="{5B160BBE-B95F-427A-8B35-F97EBB23761A}" type="parTrans" cxnId="{B1DBD843-2DD7-4BE6-8BF3-3329FA309B4A}">
      <dgm:prSet/>
      <dgm:spPr/>
      <dgm:t>
        <a:bodyPr/>
        <a:lstStyle/>
        <a:p>
          <a:endParaRPr lang="it-IT"/>
        </a:p>
      </dgm:t>
    </dgm:pt>
    <dgm:pt modelId="{09F8AD52-F85D-4AEA-85A9-7000B6C07C78}" type="sibTrans" cxnId="{B1DBD843-2DD7-4BE6-8BF3-3329FA309B4A}">
      <dgm:prSet/>
      <dgm:spPr/>
      <dgm:t>
        <a:bodyPr/>
        <a:lstStyle/>
        <a:p>
          <a:endParaRPr lang="it-IT"/>
        </a:p>
      </dgm:t>
    </dgm:pt>
    <dgm:pt modelId="{1DD6F02A-FAAE-49C1-9DB4-D7D3F89A4913}" type="pres">
      <dgm:prSet presAssocID="{7BCFB7A4-774E-49A8-86BB-A4825243C67C}" presName="linear" presStyleCnt="0">
        <dgm:presLayoutVars>
          <dgm:dir/>
          <dgm:resizeHandles val="exact"/>
        </dgm:presLayoutVars>
      </dgm:prSet>
      <dgm:spPr/>
      <dgm:t>
        <a:bodyPr/>
        <a:lstStyle/>
        <a:p>
          <a:endParaRPr lang="it-IT"/>
        </a:p>
      </dgm:t>
    </dgm:pt>
    <dgm:pt modelId="{46047D9E-CDB4-4BB7-8F9F-B730375B4CE6}" type="pres">
      <dgm:prSet presAssocID="{D9EBC986-D738-4A0E-B224-EFEA1740A1AE}" presName="comp" presStyleCnt="0"/>
      <dgm:spPr/>
    </dgm:pt>
    <dgm:pt modelId="{9A2C26DE-5578-4621-9ADD-21E7A1B3901B}" type="pres">
      <dgm:prSet presAssocID="{D9EBC986-D738-4A0E-B224-EFEA1740A1AE}" presName="box" presStyleLbl="node1" presStyleIdx="0" presStyleCnt="1"/>
      <dgm:spPr/>
      <dgm:t>
        <a:bodyPr/>
        <a:lstStyle/>
        <a:p>
          <a:endParaRPr lang="it-IT"/>
        </a:p>
      </dgm:t>
    </dgm:pt>
    <dgm:pt modelId="{057B881E-0D44-4880-B565-AA3AF5BE9F7B}" type="pres">
      <dgm:prSet presAssocID="{D9EBC986-D738-4A0E-B224-EFEA1740A1AE}" presName="img"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dgm:spPr>
      <dgm:t>
        <a:bodyPr/>
        <a:lstStyle/>
        <a:p>
          <a:endParaRPr lang="it-IT"/>
        </a:p>
      </dgm:t>
    </dgm:pt>
    <dgm:pt modelId="{556F9C46-B286-4347-B820-E219DE879C43}" type="pres">
      <dgm:prSet presAssocID="{D9EBC986-D738-4A0E-B224-EFEA1740A1AE}" presName="text" presStyleLbl="node1" presStyleIdx="0" presStyleCnt="1">
        <dgm:presLayoutVars>
          <dgm:bulletEnabled val="1"/>
        </dgm:presLayoutVars>
      </dgm:prSet>
      <dgm:spPr/>
      <dgm:t>
        <a:bodyPr/>
        <a:lstStyle/>
        <a:p>
          <a:endParaRPr lang="it-IT"/>
        </a:p>
      </dgm:t>
    </dgm:pt>
  </dgm:ptLst>
  <dgm:cxnLst>
    <dgm:cxn modelId="{40AE19DA-7D1D-4553-AD02-8899BD550C70}" type="presOf" srcId="{D9EBC986-D738-4A0E-B224-EFEA1740A1AE}" destId="{556F9C46-B286-4347-B820-E219DE879C43}" srcOrd="1" destOrd="0" presId="urn:microsoft.com/office/officeart/2005/8/layout/vList4"/>
    <dgm:cxn modelId="{F10209BA-F194-494D-848A-BBECCDFC2312}" type="presOf" srcId="{D9EBC986-D738-4A0E-B224-EFEA1740A1AE}" destId="{9A2C26DE-5578-4621-9ADD-21E7A1B3901B}" srcOrd="0" destOrd="0" presId="urn:microsoft.com/office/officeart/2005/8/layout/vList4"/>
    <dgm:cxn modelId="{B1DBD843-2DD7-4BE6-8BF3-3329FA309B4A}" srcId="{7BCFB7A4-774E-49A8-86BB-A4825243C67C}" destId="{D9EBC986-D738-4A0E-B224-EFEA1740A1AE}" srcOrd="0" destOrd="0" parTransId="{5B160BBE-B95F-427A-8B35-F97EBB23761A}" sibTransId="{09F8AD52-F85D-4AEA-85A9-7000B6C07C78}"/>
    <dgm:cxn modelId="{6AE90AC0-B6C2-4222-BD1C-033D46A670A3}" type="presOf" srcId="{7BCFB7A4-774E-49A8-86BB-A4825243C67C}" destId="{1DD6F02A-FAAE-49C1-9DB4-D7D3F89A4913}" srcOrd="0" destOrd="0" presId="urn:microsoft.com/office/officeart/2005/8/layout/vList4"/>
    <dgm:cxn modelId="{AA2C084F-264E-4DE8-AAB3-875B6DB88879}" type="presParOf" srcId="{1DD6F02A-FAAE-49C1-9DB4-D7D3F89A4913}" destId="{46047D9E-CDB4-4BB7-8F9F-B730375B4CE6}" srcOrd="0" destOrd="0" presId="urn:microsoft.com/office/officeart/2005/8/layout/vList4"/>
    <dgm:cxn modelId="{AEF693DA-C7A0-46FD-81C4-02B0BD8E3C51}" type="presParOf" srcId="{46047D9E-CDB4-4BB7-8F9F-B730375B4CE6}" destId="{9A2C26DE-5578-4621-9ADD-21E7A1B3901B}" srcOrd="0" destOrd="0" presId="urn:microsoft.com/office/officeart/2005/8/layout/vList4"/>
    <dgm:cxn modelId="{55831DFC-3FA1-43A2-B788-73E3F64DA4A6}" type="presParOf" srcId="{46047D9E-CDB4-4BB7-8F9F-B730375B4CE6}" destId="{057B881E-0D44-4880-B565-AA3AF5BE9F7B}" srcOrd="1" destOrd="0" presId="urn:microsoft.com/office/officeart/2005/8/layout/vList4"/>
    <dgm:cxn modelId="{8868D443-BBB8-481F-AC9E-4F1F07F6DB72}" type="presParOf" srcId="{46047D9E-CDB4-4BB7-8F9F-B730375B4CE6}" destId="{556F9C46-B286-4347-B820-E219DE879C43}"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C77E57FC-A97D-4B24-90FB-D6BF070354EC}" type="doc">
      <dgm:prSet loTypeId="urn:microsoft.com/office/officeart/2005/8/layout/list1" loCatId="list" qsTypeId="urn:microsoft.com/office/officeart/2005/8/quickstyle/simple2" qsCatId="simple" csTypeId="urn:microsoft.com/office/officeart/2005/8/colors/accent1_4" csCatId="accent1" phldr="1"/>
      <dgm:spPr/>
      <dgm:t>
        <a:bodyPr/>
        <a:lstStyle/>
        <a:p>
          <a:endParaRPr lang="it-IT"/>
        </a:p>
      </dgm:t>
    </dgm:pt>
    <dgm:pt modelId="{463FC05C-9056-465D-84BD-E99082EB880B}">
      <dgm:prSet phldrT="[Testo]"/>
      <dgm:spPr/>
      <dgm:t>
        <a:bodyPr/>
        <a:lstStyle/>
        <a:p>
          <a:r>
            <a:rPr lang="en-US" noProof="0" dirty="0" smtClean="0"/>
            <a:t>Researches</a:t>
          </a:r>
          <a:endParaRPr lang="en-US" noProof="0" dirty="0"/>
        </a:p>
      </dgm:t>
    </dgm:pt>
    <dgm:pt modelId="{7A9C4EEC-3C43-44C5-A021-EEB662744056}" type="parTrans" cxnId="{E76498D2-6C94-4CC3-8167-E84533424018}">
      <dgm:prSet/>
      <dgm:spPr/>
      <dgm:t>
        <a:bodyPr/>
        <a:lstStyle/>
        <a:p>
          <a:endParaRPr lang="it-IT"/>
        </a:p>
      </dgm:t>
    </dgm:pt>
    <dgm:pt modelId="{F509B2E0-2925-4220-9FC5-36914AAF060F}" type="sibTrans" cxnId="{E76498D2-6C94-4CC3-8167-E84533424018}">
      <dgm:prSet/>
      <dgm:spPr/>
      <dgm:t>
        <a:bodyPr/>
        <a:lstStyle/>
        <a:p>
          <a:endParaRPr lang="it-IT"/>
        </a:p>
      </dgm:t>
    </dgm:pt>
    <dgm:pt modelId="{3E372C8E-8C27-4114-A029-F06A9738ED57}">
      <dgm:prSet phldrT="[Testo]"/>
      <dgm:spPr/>
      <dgm:t>
        <a:bodyPr/>
        <a:lstStyle/>
        <a:p>
          <a:r>
            <a:rPr lang="en-US" b="1" dirty="0" smtClean="0"/>
            <a:t>Soil formation and climate change</a:t>
          </a:r>
          <a:endParaRPr lang="it-IT" b="1" dirty="0"/>
        </a:p>
      </dgm:t>
    </dgm:pt>
    <dgm:pt modelId="{622BAA54-ECD6-458E-BB98-CA8DA0783D7B}" type="parTrans" cxnId="{093850A7-4093-454A-88D2-2C2DF003C476}">
      <dgm:prSet/>
      <dgm:spPr/>
      <dgm:t>
        <a:bodyPr/>
        <a:lstStyle/>
        <a:p>
          <a:endParaRPr lang="it-IT"/>
        </a:p>
      </dgm:t>
    </dgm:pt>
    <dgm:pt modelId="{6C70C162-C1DC-42B0-A719-1A8A80A5D034}" type="sibTrans" cxnId="{093850A7-4093-454A-88D2-2C2DF003C476}">
      <dgm:prSet/>
      <dgm:spPr/>
      <dgm:t>
        <a:bodyPr/>
        <a:lstStyle/>
        <a:p>
          <a:endParaRPr lang="it-IT"/>
        </a:p>
      </dgm:t>
    </dgm:pt>
    <dgm:pt modelId="{87656843-FDD8-40AC-9DAA-F0C73DF23B9A}">
      <dgm:prSet phldrT="[Testo]"/>
      <dgm:spPr/>
      <dgm:t>
        <a:bodyPr/>
        <a:lstStyle/>
        <a:p>
          <a:pPr algn="l"/>
          <a:r>
            <a:rPr lang="en-US" smtClean="0"/>
            <a:t>Data-LTER-Mountain - Harmonisation and standards for existing and newly collected Data and MetaData on LTER sites in Italian Mountain ecosystems (2013-2015) (http://nextdataproject.it/?q=it/content/pp1-harmonisation-and-standards-existing-and-newly-collected-data-and-metadata-lter-sites)</a:t>
          </a:r>
          <a:endParaRPr lang="it-IT" dirty="0"/>
        </a:p>
      </dgm:t>
    </dgm:pt>
    <dgm:pt modelId="{189D98AA-8FBC-4B43-9B86-4831B4710410}" type="parTrans" cxnId="{5E9F4AD6-3734-44DB-AF70-33B5EDCBCF24}">
      <dgm:prSet/>
      <dgm:spPr/>
      <dgm:t>
        <a:bodyPr/>
        <a:lstStyle/>
        <a:p>
          <a:endParaRPr lang="it-IT"/>
        </a:p>
      </dgm:t>
    </dgm:pt>
    <dgm:pt modelId="{A05AD501-7059-4954-9D04-46A12ABA779A}" type="sibTrans" cxnId="{5E9F4AD6-3734-44DB-AF70-33B5EDCBCF24}">
      <dgm:prSet/>
      <dgm:spPr/>
      <dgm:t>
        <a:bodyPr/>
        <a:lstStyle/>
        <a:p>
          <a:endParaRPr lang="it-IT"/>
        </a:p>
      </dgm:t>
    </dgm:pt>
    <dgm:pt modelId="{34F25860-3CE9-4922-AAAF-6F2A3C52AE00}">
      <dgm:prSet phldrT="[Testo]"/>
      <dgm:spPr/>
      <dgm:t>
        <a:bodyPr/>
        <a:lstStyle/>
        <a:p>
          <a:r>
            <a:rPr lang="en-US" noProof="0" dirty="0" smtClean="0"/>
            <a:t>Publications</a:t>
          </a:r>
          <a:endParaRPr lang="en-US" noProof="0" dirty="0"/>
        </a:p>
      </dgm:t>
    </dgm:pt>
    <dgm:pt modelId="{67E94BA9-27D0-4418-9620-B77150340EB0}" type="parTrans" cxnId="{40EDC8E6-1BF9-406E-B098-2C051CDD39B1}">
      <dgm:prSet/>
      <dgm:spPr/>
      <dgm:t>
        <a:bodyPr/>
        <a:lstStyle/>
        <a:p>
          <a:endParaRPr lang="it-IT"/>
        </a:p>
      </dgm:t>
    </dgm:pt>
    <dgm:pt modelId="{E9B6966C-3E38-474C-B1AA-DB331579E982}" type="sibTrans" cxnId="{40EDC8E6-1BF9-406E-B098-2C051CDD39B1}">
      <dgm:prSet/>
      <dgm:spPr/>
      <dgm:t>
        <a:bodyPr/>
        <a:lstStyle/>
        <a:p>
          <a:endParaRPr lang="it-IT"/>
        </a:p>
      </dgm:t>
    </dgm:pt>
    <dgm:pt modelId="{DA00243C-42FA-43B2-84AA-228C838190D4}">
      <dgm:prSet phldrT="[Testo]"/>
      <dgm:spPr/>
      <dgm:t>
        <a:bodyPr/>
        <a:lstStyle/>
        <a:p>
          <a:r>
            <a:rPr lang="it-IT" dirty="0" smtClean="0"/>
            <a:t>N° </a:t>
          </a:r>
          <a:r>
            <a:rPr lang="en-US" noProof="0" dirty="0" smtClean="0"/>
            <a:t>of publications with impact factor (2013-2017) </a:t>
          </a:r>
          <a:r>
            <a:rPr lang="it-IT" smtClean="0">
              <a:sym typeface="Wingdings" panose="05000000000000000000" pitchFamily="2" charset="2"/>
            </a:rPr>
            <a:t> 32</a:t>
          </a:r>
          <a:endParaRPr lang="it-IT" dirty="0"/>
        </a:p>
      </dgm:t>
    </dgm:pt>
    <dgm:pt modelId="{5EF82233-B6B3-4601-A349-C0E894F21150}" type="parTrans" cxnId="{4280321E-824B-4B54-BE71-564F398AF579}">
      <dgm:prSet/>
      <dgm:spPr/>
      <dgm:t>
        <a:bodyPr/>
        <a:lstStyle/>
        <a:p>
          <a:endParaRPr lang="it-IT"/>
        </a:p>
      </dgm:t>
    </dgm:pt>
    <dgm:pt modelId="{FF9BD6F4-320E-47FD-85C2-22A2B14F7E27}" type="sibTrans" cxnId="{4280321E-824B-4B54-BE71-564F398AF579}">
      <dgm:prSet/>
      <dgm:spPr/>
      <dgm:t>
        <a:bodyPr/>
        <a:lstStyle/>
        <a:p>
          <a:endParaRPr lang="it-IT"/>
        </a:p>
      </dgm:t>
    </dgm:pt>
    <dgm:pt modelId="{C49A0A57-51E9-4ABE-BBB2-1F27AC72AED5}">
      <dgm:prSet phldrT="[Testo]"/>
      <dgm:spPr/>
      <dgm:t>
        <a:bodyPr/>
        <a:lstStyle/>
        <a:p>
          <a:r>
            <a:rPr lang="it-IT" dirty="0" err="1" smtClean="0"/>
            <a:t>Contact</a:t>
          </a:r>
          <a:r>
            <a:rPr lang="it-IT" dirty="0" smtClean="0"/>
            <a:t>: </a:t>
          </a:r>
          <a:r>
            <a:rPr lang="it-IT" dirty="0" smtClean="0">
              <a:hlinkClick xmlns:r="http://schemas.openxmlformats.org/officeDocument/2006/relationships" r:id="rId1"/>
            </a:rPr>
            <a:t>eleonora.bonifacio@unito.it</a:t>
          </a:r>
          <a:endParaRPr lang="it-IT" dirty="0"/>
        </a:p>
      </dgm:t>
    </dgm:pt>
    <dgm:pt modelId="{53D4F1DC-7F60-450B-9EB6-00F616571E56}" type="parTrans" cxnId="{02B4A528-76F6-4156-ABFF-258FE5C69760}">
      <dgm:prSet/>
      <dgm:spPr/>
      <dgm:t>
        <a:bodyPr/>
        <a:lstStyle/>
        <a:p>
          <a:endParaRPr lang="it-IT"/>
        </a:p>
      </dgm:t>
    </dgm:pt>
    <dgm:pt modelId="{EC3D7EDF-3C89-4021-83DC-C7D1305F91AE}" type="sibTrans" cxnId="{02B4A528-76F6-4156-ABFF-258FE5C69760}">
      <dgm:prSet/>
      <dgm:spPr/>
      <dgm:t>
        <a:bodyPr/>
        <a:lstStyle/>
        <a:p>
          <a:endParaRPr lang="it-IT"/>
        </a:p>
      </dgm:t>
    </dgm:pt>
    <dgm:pt modelId="{AEB9E1F5-6F52-45EE-8153-F46D9C08D5A5}">
      <dgm:prSet phldrT="[Testo]"/>
      <dgm:spPr/>
      <dgm:t>
        <a:bodyPr/>
        <a:lstStyle/>
        <a:p>
          <a:r>
            <a:rPr lang="en-US" noProof="0" dirty="0" smtClean="0"/>
            <a:t>Projects</a:t>
          </a:r>
          <a:endParaRPr lang="en-US" noProof="0" dirty="0"/>
        </a:p>
      </dgm:t>
    </dgm:pt>
    <dgm:pt modelId="{5446DC74-9F7C-4FC1-94B9-1B1939ED8EA6}" type="sibTrans" cxnId="{054DB38A-E13A-4100-9127-8DDEA6874D58}">
      <dgm:prSet/>
      <dgm:spPr/>
      <dgm:t>
        <a:bodyPr/>
        <a:lstStyle/>
        <a:p>
          <a:endParaRPr lang="it-IT"/>
        </a:p>
      </dgm:t>
    </dgm:pt>
    <dgm:pt modelId="{E5C9E454-E731-4F5C-89E3-1CD54EE27B34}" type="parTrans" cxnId="{054DB38A-E13A-4100-9127-8DDEA6874D58}">
      <dgm:prSet/>
      <dgm:spPr/>
      <dgm:t>
        <a:bodyPr/>
        <a:lstStyle/>
        <a:p>
          <a:endParaRPr lang="it-IT"/>
        </a:p>
      </dgm:t>
    </dgm:pt>
    <dgm:pt modelId="{01CAD4E2-486C-47C6-8BD0-92B8FF5E1997}">
      <dgm:prSet/>
      <dgm:spPr/>
      <dgm:t>
        <a:bodyPr/>
        <a:lstStyle/>
        <a:p>
          <a:r>
            <a:rPr lang="it-IT" dirty="0" err="1" smtClean="0"/>
            <a:t>Impacts</a:t>
          </a:r>
          <a:r>
            <a:rPr lang="it-IT" dirty="0" smtClean="0"/>
            <a:t> and </a:t>
          </a:r>
          <a:r>
            <a:rPr lang="it-IT" dirty="0" err="1" smtClean="0"/>
            <a:t>risks</a:t>
          </a:r>
          <a:r>
            <a:rPr lang="it-IT" dirty="0" smtClean="0"/>
            <a:t> from </a:t>
          </a:r>
          <a:r>
            <a:rPr lang="it-IT" dirty="0" err="1" smtClean="0"/>
            <a:t>anthropogenic</a:t>
          </a:r>
          <a:r>
            <a:rPr lang="it-IT" dirty="0" smtClean="0"/>
            <a:t> </a:t>
          </a:r>
          <a:r>
            <a:rPr lang="it-IT" dirty="0" err="1" smtClean="0"/>
            <a:t>disturbances</a:t>
          </a:r>
          <a:r>
            <a:rPr lang="it-IT" dirty="0" smtClean="0"/>
            <a:t> on </a:t>
          </a:r>
          <a:r>
            <a:rPr lang="it-IT" dirty="0" err="1" smtClean="0"/>
            <a:t>soil</a:t>
          </a:r>
          <a:r>
            <a:rPr lang="it-IT" dirty="0" smtClean="0"/>
            <a:t>, carbon </a:t>
          </a:r>
          <a:r>
            <a:rPr lang="it-IT" dirty="0" err="1" smtClean="0"/>
            <a:t>dynamics</a:t>
          </a:r>
          <a:r>
            <a:rPr lang="it-IT" dirty="0" smtClean="0"/>
            <a:t> and </a:t>
          </a:r>
          <a:r>
            <a:rPr lang="it-IT" dirty="0" err="1" smtClean="0"/>
            <a:t>vegetation</a:t>
          </a:r>
          <a:r>
            <a:rPr lang="it-IT" dirty="0" smtClean="0"/>
            <a:t> in </a:t>
          </a:r>
          <a:r>
            <a:rPr lang="it-IT" dirty="0" err="1" smtClean="0"/>
            <a:t>podzolic</a:t>
          </a:r>
          <a:r>
            <a:rPr lang="it-IT" dirty="0" smtClean="0"/>
            <a:t> </a:t>
          </a:r>
          <a:r>
            <a:rPr lang="it-IT" dirty="0" err="1" smtClean="0"/>
            <a:t>environments</a:t>
          </a:r>
          <a:r>
            <a:rPr lang="it-IT" dirty="0" smtClean="0"/>
            <a:t> (INCO-NIS FP6)</a:t>
          </a:r>
        </a:p>
      </dgm:t>
    </dgm:pt>
    <dgm:pt modelId="{EF1D26B8-BAF5-4B84-BBB0-1FF5C2058CEF}" type="parTrans" cxnId="{E5DCB3F1-18E3-4C02-AC95-C5F7CEAF7AE4}">
      <dgm:prSet/>
      <dgm:spPr/>
      <dgm:t>
        <a:bodyPr/>
        <a:lstStyle/>
        <a:p>
          <a:endParaRPr lang="it-IT"/>
        </a:p>
      </dgm:t>
    </dgm:pt>
    <dgm:pt modelId="{77FA231F-D378-4E62-941D-77A6D72D5B65}" type="sibTrans" cxnId="{E5DCB3F1-18E3-4C02-AC95-C5F7CEAF7AE4}">
      <dgm:prSet/>
      <dgm:spPr/>
      <dgm:t>
        <a:bodyPr/>
        <a:lstStyle/>
        <a:p>
          <a:endParaRPr lang="it-IT"/>
        </a:p>
      </dgm:t>
    </dgm:pt>
    <dgm:pt modelId="{F2967D1C-8B44-4B0D-B694-6C778530F44E}">
      <dgm:prSet/>
      <dgm:spPr/>
      <dgm:t>
        <a:bodyPr/>
        <a:lstStyle/>
        <a:p>
          <a:r>
            <a:rPr lang="it-IT" smtClean="0"/>
            <a:t>Sviluppo di un approccio integrato per il contenimento della quercia rossa e per il ripristino delle fitocenosi planiziali autoctone del Piemonte - Pedogenesi e stabilità del suolo nei confronti di specie forestali esotiche (Fondazione CRT)</a:t>
          </a:r>
        </a:p>
      </dgm:t>
    </dgm:pt>
    <dgm:pt modelId="{428A2ED8-8567-40C2-9078-B13260921498}" type="parTrans" cxnId="{E0066D7D-33CB-4381-9A81-DFABE856F9F8}">
      <dgm:prSet/>
      <dgm:spPr/>
      <dgm:t>
        <a:bodyPr/>
        <a:lstStyle/>
        <a:p>
          <a:endParaRPr lang="it-IT"/>
        </a:p>
      </dgm:t>
    </dgm:pt>
    <dgm:pt modelId="{F21337CD-91EF-47E7-923B-292EF7A38932}" type="sibTrans" cxnId="{E0066D7D-33CB-4381-9A81-DFABE856F9F8}">
      <dgm:prSet/>
      <dgm:spPr/>
      <dgm:t>
        <a:bodyPr/>
        <a:lstStyle/>
        <a:p>
          <a:endParaRPr lang="it-IT"/>
        </a:p>
      </dgm:t>
    </dgm:pt>
    <dgm:pt modelId="{0678DB7D-DAE4-47AB-9CB6-ADB0B88BF7A5}">
      <dgm:prSet/>
      <dgm:spPr/>
      <dgm:t>
        <a:bodyPr/>
        <a:lstStyle/>
        <a:p>
          <a:r>
            <a:rPr lang="en-US" smtClean="0"/>
            <a:t>Stabilization of soil organic matter and pedogenic processes: mechanisms, dynamics and potential accumulation in soils - Stabilization of soil organic matter through association with the mineral fraction during podsolization (PRIN)</a:t>
          </a:r>
          <a:endParaRPr lang="it-IT" smtClean="0"/>
        </a:p>
      </dgm:t>
    </dgm:pt>
    <dgm:pt modelId="{FCCD446A-E10B-48EA-B571-8FB8D313A8A2}" type="parTrans" cxnId="{40097649-67B2-4195-97B1-DA3BEF2D5C13}">
      <dgm:prSet/>
      <dgm:spPr/>
      <dgm:t>
        <a:bodyPr/>
        <a:lstStyle/>
        <a:p>
          <a:endParaRPr lang="it-IT"/>
        </a:p>
      </dgm:t>
    </dgm:pt>
    <dgm:pt modelId="{38A67782-1882-46DB-8077-7EBF47C13C55}" type="sibTrans" cxnId="{40097649-67B2-4195-97B1-DA3BEF2D5C13}">
      <dgm:prSet/>
      <dgm:spPr/>
      <dgm:t>
        <a:bodyPr/>
        <a:lstStyle/>
        <a:p>
          <a:endParaRPr lang="it-IT"/>
        </a:p>
      </dgm:t>
    </dgm:pt>
    <dgm:pt modelId="{C25ADC3A-0F55-4939-8853-9A873F20B9B1}" type="pres">
      <dgm:prSet presAssocID="{C77E57FC-A97D-4B24-90FB-D6BF070354EC}" presName="linear" presStyleCnt="0">
        <dgm:presLayoutVars>
          <dgm:dir/>
          <dgm:animLvl val="lvl"/>
          <dgm:resizeHandles val="exact"/>
        </dgm:presLayoutVars>
      </dgm:prSet>
      <dgm:spPr/>
      <dgm:t>
        <a:bodyPr/>
        <a:lstStyle/>
        <a:p>
          <a:endParaRPr lang="it-IT"/>
        </a:p>
      </dgm:t>
    </dgm:pt>
    <dgm:pt modelId="{6C38B4B3-FFB8-487E-9F61-5FAC0618EB47}" type="pres">
      <dgm:prSet presAssocID="{463FC05C-9056-465D-84BD-E99082EB880B}" presName="parentLin" presStyleCnt="0"/>
      <dgm:spPr/>
    </dgm:pt>
    <dgm:pt modelId="{EF686C33-B4B8-41CB-AC3B-A9F64ABEF308}" type="pres">
      <dgm:prSet presAssocID="{463FC05C-9056-465D-84BD-E99082EB880B}" presName="parentLeftMargin" presStyleLbl="node1" presStyleIdx="0" presStyleCnt="3"/>
      <dgm:spPr/>
      <dgm:t>
        <a:bodyPr/>
        <a:lstStyle/>
        <a:p>
          <a:endParaRPr lang="it-IT"/>
        </a:p>
      </dgm:t>
    </dgm:pt>
    <dgm:pt modelId="{58A6E65F-846E-4F95-9585-89DDE6BA2019}" type="pres">
      <dgm:prSet presAssocID="{463FC05C-9056-465D-84BD-E99082EB880B}" presName="parentText" presStyleLbl="node1" presStyleIdx="0" presStyleCnt="3">
        <dgm:presLayoutVars>
          <dgm:chMax val="0"/>
          <dgm:bulletEnabled val="1"/>
        </dgm:presLayoutVars>
      </dgm:prSet>
      <dgm:spPr/>
      <dgm:t>
        <a:bodyPr/>
        <a:lstStyle/>
        <a:p>
          <a:endParaRPr lang="it-IT"/>
        </a:p>
      </dgm:t>
    </dgm:pt>
    <dgm:pt modelId="{B030DC14-41A3-4AD2-AAEF-D85721B0ECA7}" type="pres">
      <dgm:prSet presAssocID="{463FC05C-9056-465D-84BD-E99082EB880B}" presName="negativeSpace" presStyleCnt="0"/>
      <dgm:spPr/>
    </dgm:pt>
    <dgm:pt modelId="{7795A9A2-8797-408E-B851-4C22C2617CF6}" type="pres">
      <dgm:prSet presAssocID="{463FC05C-9056-465D-84BD-E99082EB880B}" presName="childText" presStyleLbl="conFgAcc1" presStyleIdx="0" presStyleCnt="3">
        <dgm:presLayoutVars>
          <dgm:bulletEnabled val="1"/>
        </dgm:presLayoutVars>
      </dgm:prSet>
      <dgm:spPr/>
      <dgm:t>
        <a:bodyPr/>
        <a:lstStyle/>
        <a:p>
          <a:endParaRPr lang="it-IT"/>
        </a:p>
      </dgm:t>
    </dgm:pt>
    <dgm:pt modelId="{5074D026-A491-4E3F-9993-0015BFF43A53}" type="pres">
      <dgm:prSet presAssocID="{F509B2E0-2925-4220-9FC5-36914AAF060F}" presName="spaceBetweenRectangles" presStyleCnt="0"/>
      <dgm:spPr/>
    </dgm:pt>
    <dgm:pt modelId="{2889F4B7-6B71-4E60-AC80-62B3CEC38D8E}" type="pres">
      <dgm:prSet presAssocID="{AEB9E1F5-6F52-45EE-8153-F46D9C08D5A5}" presName="parentLin" presStyleCnt="0"/>
      <dgm:spPr/>
    </dgm:pt>
    <dgm:pt modelId="{C86C3390-4D8B-4F34-9AFA-CA154FD20A5A}" type="pres">
      <dgm:prSet presAssocID="{AEB9E1F5-6F52-45EE-8153-F46D9C08D5A5}" presName="parentLeftMargin" presStyleLbl="node1" presStyleIdx="0" presStyleCnt="3"/>
      <dgm:spPr/>
      <dgm:t>
        <a:bodyPr/>
        <a:lstStyle/>
        <a:p>
          <a:endParaRPr lang="it-IT"/>
        </a:p>
      </dgm:t>
    </dgm:pt>
    <dgm:pt modelId="{CE73EB1D-9129-42AF-800D-836068F7C113}" type="pres">
      <dgm:prSet presAssocID="{AEB9E1F5-6F52-45EE-8153-F46D9C08D5A5}" presName="parentText" presStyleLbl="node1" presStyleIdx="1" presStyleCnt="3">
        <dgm:presLayoutVars>
          <dgm:chMax val="0"/>
          <dgm:bulletEnabled val="1"/>
        </dgm:presLayoutVars>
      </dgm:prSet>
      <dgm:spPr/>
      <dgm:t>
        <a:bodyPr/>
        <a:lstStyle/>
        <a:p>
          <a:endParaRPr lang="it-IT"/>
        </a:p>
      </dgm:t>
    </dgm:pt>
    <dgm:pt modelId="{495DC168-169C-428F-8DD2-EAB48D25D212}" type="pres">
      <dgm:prSet presAssocID="{AEB9E1F5-6F52-45EE-8153-F46D9C08D5A5}" presName="negativeSpace" presStyleCnt="0"/>
      <dgm:spPr/>
    </dgm:pt>
    <dgm:pt modelId="{148FE2B8-D6A2-4141-9422-152D1BA2E6FD}" type="pres">
      <dgm:prSet presAssocID="{AEB9E1F5-6F52-45EE-8153-F46D9C08D5A5}" presName="childText" presStyleLbl="conFgAcc1" presStyleIdx="1" presStyleCnt="3" custScaleX="100000">
        <dgm:presLayoutVars>
          <dgm:bulletEnabled val="1"/>
        </dgm:presLayoutVars>
      </dgm:prSet>
      <dgm:spPr/>
      <dgm:t>
        <a:bodyPr/>
        <a:lstStyle/>
        <a:p>
          <a:endParaRPr lang="it-IT"/>
        </a:p>
      </dgm:t>
    </dgm:pt>
    <dgm:pt modelId="{91E10072-22FE-4DF7-A396-612D903DB087}" type="pres">
      <dgm:prSet presAssocID="{5446DC74-9F7C-4FC1-94B9-1B1939ED8EA6}" presName="spaceBetweenRectangles" presStyleCnt="0"/>
      <dgm:spPr/>
    </dgm:pt>
    <dgm:pt modelId="{31FC1A6E-3715-4604-BD8B-D1270037678A}" type="pres">
      <dgm:prSet presAssocID="{34F25860-3CE9-4922-AAAF-6F2A3C52AE00}" presName="parentLin" presStyleCnt="0"/>
      <dgm:spPr/>
    </dgm:pt>
    <dgm:pt modelId="{C3056BD7-3733-442B-BD5A-D6DF25DB7505}" type="pres">
      <dgm:prSet presAssocID="{34F25860-3CE9-4922-AAAF-6F2A3C52AE00}" presName="parentLeftMargin" presStyleLbl="node1" presStyleIdx="1" presStyleCnt="3"/>
      <dgm:spPr/>
      <dgm:t>
        <a:bodyPr/>
        <a:lstStyle/>
        <a:p>
          <a:endParaRPr lang="it-IT"/>
        </a:p>
      </dgm:t>
    </dgm:pt>
    <dgm:pt modelId="{6981E0D3-78BD-48C5-9C6F-CA936E6D4C07}" type="pres">
      <dgm:prSet presAssocID="{34F25860-3CE9-4922-AAAF-6F2A3C52AE00}" presName="parentText" presStyleLbl="node1" presStyleIdx="2" presStyleCnt="3">
        <dgm:presLayoutVars>
          <dgm:chMax val="0"/>
          <dgm:bulletEnabled val="1"/>
        </dgm:presLayoutVars>
      </dgm:prSet>
      <dgm:spPr/>
      <dgm:t>
        <a:bodyPr/>
        <a:lstStyle/>
        <a:p>
          <a:endParaRPr lang="it-IT"/>
        </a:p>
      </dgm:t>
    </dgm:pt>
    <dgm:pt modelId="{3EBB22E4-50F1-4A92-BB83-D3BF48E57F7C}" type="pres">
      <dgm:prSet presAssocID="{34F25860-3CE9-4922-AAAF-6F2A3C52AE00}" presName="negativeSpace" presStyleCnt="0"/>
      <dgm:spPr/>
    </dgm:pt>
    <dgm:pt modelId="{93505C6B-9538-4624-9A9E-2217FF15AEBA}" type="pres">
      <dgm:prSet presAssocID="{34F25860-3CE9-4922-AAAF-6F2A3C52AE00}" presName="childText" presStyleLbl="conFgAcc1" presStyleIdx="2" presStyleCnt="3">
        <dgm:presLayoutVars>
          <dgm:bulletEnabled val="1"/>
        </dgm:presLayoutVars>
      </dgm:prSet>
      <dgm:spPr/>
      <dgm:t>
        <a:bodyPr/>
        <a:lstStyle/>
        <a:p>
          <a:endParaRPr lang="it-IT"/>
        </a:p>
      </dgm:t>
    </dgm:pt>
  </dgm:ptLst>
  <dgm:cxnLst>
    <dgm:cxn modelId="{4280321E-824B-4B54-BE71-564F398AF579}" srcId="{34F25860-3CE9-4922-AAAF-6F2A3C52AE00}" destId="{DA00243C-42FA-43B2-84AA-228C838190D4}" srcOrd="0" destOrd="0" parTransId="{5EF82233-B6B3-4601-A349-C0E894F21150}" sibTransId="{FF9BD6F4-320E-47FD-85C2-22A2B14F7E27}"/>
    <dgm:cxn modelId="{0A28CB45-4477-4B31-8FA5-9F325903A5F2}" type="presOf" srcId="{AEB9E1F5-6F52-45EE-8153-F46D9C08D5A5}" destId="{CE73EB1D-9129-42AF-800D-836068F7C113}" srcOrd="1" destOrd="0" presId="urn:microsoft.com/office/officeart/2005/8/layout/list1"/>
    <dgm:cxn modelId="{054DB38A-E13A-4100-9127-8DDEA6874D58}" srcId="{C77E57FC-A97D-4B24-90FB-D6BF070354EC}" destId="{AEB9E1F5-6F52-45EE-8153-F46D9C08D5A5}" srcOrd="1" destOrd="0" parTransId="{E5C9E454-E731-4F5C-89E3-1CD54EE27B34}" sibTransId="{5446DC74-9F7C-4FC1-94B9-1B1939ED8EA6}"/>
    <dgm:cxn modelId="{E5DCB3F1-18E3-4C02-AC95-C5F7CEAF7AE4}" srcId="{AEB9E1F5-6F52-45EE-8153-F46D9C08D5A5}" destId="{01CAD4E2-486C-47C6-8BD0-92B8FF5E1997}" srcOrd="1" destOrd="0" parTransId="{EF1D26B8-BAF5-4B84-BBB0-1FF5C2058CEF}" sibTransId="{77FA231F-D378-4E62-941D-77A6D72D5B65}"/>
    <dgm:cxn modelId="{19487619-EB0E-418A-B429-FBBFB7058BC4}" type="presOf" srcId="{DA00243C-42FA-43B2-84AA-228C838190D4}" destId="{93505C6B-9538-4624-9A9E-2217FF15AEBA}" srcOrd="0" destOrd="0" presId="urn:microsoft.com/office/officeart/2005/8/layout/list1"/>
    <dgm:cxn modelId="{E76498D2-6C94-4CC3-8167-E84533424018}" srcId="{C77E57FC-A97D-4B24-90FB-D6BF070354EC}" destId="{463FC05C-9056-465D-84BD-E99082EB880B}" srcOrd="0" destOrd="0" parTransId="{7A9C4EEC-3C43-44C5-A021-EEB662744056}" sibTransId="{F509B2E0-2925-4220-9FC5-36914AAF060F}"/>
    <dgm:cxn modelId="{40097649-67B2-4195-97B1-DA3BEF2D5C13}" srcId="{AEB9E1F5-6F52-45EE-8153-F46D9C08D5A5}" destId="{0678DB7D-DAE4-47AB-9CB6-ADB0B88BF7A5}" srcOrd="3" destOrd="0" parTransId="{FCCD446A-E10B-48EA-B571-8FB8D313A8A2}" sibTransId="{38A67782-1882-46DB-8077-7EBF47C13C55}"/>
    <dgm:cxn modelId="{40EDC8E6-1BF9-406E-B098-2C051CDD39B1}" srcId="{C77E57FC-A97D-4B24-90FB-D6BF070354EC}" destId="{34F25860-3CE9-4922-AAAF-6F2A3C52AE00}" srcOrd="2" destOrd="0" parTransId="{67E94BA9-27D0-4418-9620-B77150340EB0}" sibTransId="{E9B6966C-3E38-474C-B1AA-DB331579E982}"/>
    <dgm:cxn modelId="{A6BC6AEE-F015-4A08-91EA-306CFB3517D4}" type="presOf" srcId="{463FC05C-9056-465D-84BD-E99082EB880B}" destId="{58A6E65F-846E-4F95-9585-89DDE6BA2019}" srcOrd="1" destOrd="0" presId="urn:microsoft.com/office/officeart/2005/8/layout/list1"/>
    <dgm:cxn modelId="{8B7290B7-DF06-48E2-8C93-FE5490FB5C1A}" type="presOf" srcId="{0678DB7D-DAE4-47AB-9CB6-ADB0B88BF7A5}" destId="{148FE2B8-D6A2-4141-9422-152D1BA2E6FD}" srcOrd="0" destOrd="3" presId="urn:microsoft.com/office/officeart/2005/8/layout/list1"/>
    <dgm:cxn modelId="{0E28489B-C5C0-4DEB-85C4-B671DA529B51}" type="presOf" srcId="{34F25860-3CE9-4922-AAAF-6F2A3C52AE00}" destId="{C3056BD7-3733-442B-BD5A-D6DF25DB7505}" srcOrd="0" destOrd="0" presId="urn:microsoft.com/office/officeart/2005/8/layout/list1"/>
    <dgm:cxn modelId="{8052A05D-8A43-4DC7-A4B3-F9659C7170EE}" type="presOf" srcId="{463FC05C-9056-465D-84BD-E99082EB880B}" destId="{EF686C33-B4B8-41CB-AC3B-A9F64ABEF308}" srcOrd="0" destOrd="0" presId="urn:microsoft.com/office/officeart/2005/8/layout/list1"/>
    <dgm:cxn modelId="{5C888B15-48F9-4478-8912-70E261C74612}" type="presOf" srcId="{3E372C8E-8C27-4114-A029-F06A9738ED57}" destId="{7795A9A2-8797-408E-B851-4C22C2617CF6}" srcOrd="0" destOrd="0" presId="urn:microsoft.com/office/officeart/2005/8/layout/list1"/>
    <dgm:cxn modelId="{02B4A528-76F6-4156-ABFF-258FE5C69760}" srcId="{3E372C8E-8C27-4114-A029-F06A9738ED57}" destId="{C49A0A57-51E9-4ABE-BBB2-1F27AC72AED5}" srcOrd="0" destOrd="0" parTransId="{53D4F1DC-7F60-450B-9EB6-00F616571E56}" sibTransId="{EC3D7EDF-3C89-4021-83DC-C7D1305F91AE}"/>
    <dgm:cxn modelId="{418EEEF1-17E0-4221-8A29-F78817EDEE78}" type="presOf" srcId="{C49A0A57-51E9-4ABE-BBB2-1F27AC72AED5}" destId="{7795A9A2-8797-408E-B851-4C22C2617CF6}" srcOrd="0" destOrd="1" presId="urn:microsoft.com/office/officeart/2005/8/layout/list1"/>
    <dgm:cxn modelId="{093850A7-4093-454A-88D2-2C2DF003C476}" srcId="{463FC05C-9056-465D-84BD-E99082EB880B}" destId="{3E372C8E-8C27-4114-A029-F06A9738ED57}" srcOrd="0" destOrd="0" parTransId="{622BAA54-ECD6-458E-BB98-CA8DA0783D7B}" sibTransId="{6C70C162-C1DC-42B0-A719-1A8A80A5D034}"/>
    <dgm:cxn modelId="{7FC5A6CB-7B91-4E75-B036-A0B4BC20B7CD}" type="presOf" srcId="{01CAD4E2-486C-47C6-8BD0-92B8FF5E1997}" destId="{148FE2B8-D6A2-4141-9422-152D1BA2E6FD}" srcOrd="0" destOrd="1" presId="urn:microsoft.com/office/officeart/2005/8/layout/list1"/>
    <dgm:cxn modelId="{92BA660D-7C03-48FC-9A9A-D8AB0BDAD5DA}" type="presOf" srcId="{AEB9E1F5-6F52-45EE-8153-F46D9C08D5A5}" destId="{C86C3390-4D8B-4F34-9AFA-CA154FD20A5A}" srcOrd="0" destOrd="0" presId="urn:microsoft.com/office/officeart/2005/8/layout/list1"/>
    <dgm:cxn modelId="{E0066D7D-33CB-4381-9A81-DFABE856F9F8}" srcId="{AEB9E1F5-6F52-45EE-8153-F46D9C08D5A5}" destId="{F2967D1C-8B44-4B0D-B694-6C778530F44E}" srcOrd="2" destOrd="0" parTransId="{428A2ED8-8567-40C2-9078-B13260921498}" sibTransId="{F21337CD-91EF-47E7-923B-292EF7A38932}"/>
    <dgm:cxn modelId="{9DFE1942-B400-4CFE-AB07-786BEA23CB65}" type="presOf" srcId="{C77E57FC-A97D-4B24-90FB-D6BF070354EC}" destId="{C25ADC3A-0F55-4939-8853-9A873F20B9B1}" srcOrd="0" destOrd="0" presId="urn:microsoft.com/office/officeart/2005/8/layout/list1"/>
    <dgm:cxn modelId="{04AAADF8-8E81-4CBF-9E4E-10F19143E939}" type="presOf" srcId="{F2967D1C-8B44-4B0D-B694-6C778530F44E}" destId="{148FE2B8-D6A2-4141-9422-152D1BA2E6FD}" srcOrd="0" destOrd="2" presId="urn:microsoft.com/office/officeart/2005/8/layout/list1"/>
    <dgm:cxn modelId="{40F6587E-2A54-45E6-BF82-C10C751BE1D9}" type="presOf" srcId="{87656843-FDD8-40AC-9DAA-F0C73DF23B9A}" destId="{148FE2B8-D6A2-4141-9422-152D1BA2E6FD}" srcOrd="0" destOrd="0" presId="urn:microsoft.com/office/officeart/2005/8/layout/list1"/>
    <dgm:cxn modelId="{5E9F4AD6-3734-44DB-AF70-33B5EDCBCF24}" srcId="{AEB9E1F5-6F52-45EE-8153-F46D9C08D5A5}" destId="{87656843-FDD8-40AC-9DAA-F0C73DF23B9A}" srcOrd="0" destOrd="0" parTransId="{189D98AA-8FBC-4B43-9B86-4831B4710410}" sibTransId="{A05AD501-7059-4954-9D04-46A12ABA779A}"/>
    <dgm:cxn modelId="{11EB695D-8654-4161-AEE8-E0F1F46BC185}" type="presOf" srcId="{34F25860-3CE9-4922-AAAF-6F2A3C52AE00}" destId="{6981E0D3-78BD-48C5-9C6F-CA936E6D4C07}" srcOrd="1" destOrd="0" presId="urn:microsoft.com/office/officeart/2005/8/layout/list1"/>
    <dgm:cxn modelId="{3B748ACE-2CE8-491C-B5EC-7300D1AF62A5}" type="presParOf" srcId="{C25ADC3A-0F55-4939-8853-9A873F20B9B1}" destId="{6C38B4B3-FFB8-487E-9F61-5FAC0618EB47}" srcOrd="0" destOrd="0" presId="urn:microsoft.com/office/officeart/2005/8/layout/list1"/>
    <dgm:cxn modelId="{41A23DB2-620E-4E9A-BE03-21DE152CF4BD}" type="presParOf" srcId="{6C38B4B3-FFB8-487E-9F61-5FAC0618EB47}" destId="{EF686C33-B4B8-41CB-AC3B-A9F64ABEF308}" srcOrd="0" destOrd="0" presId="urn:microsoft.com/office/officeart/2005/8/layout/list1"/>
    <dgm:cxn modelId="{C3CB336A-177E-48D2-BFAC-2BA3C59CBB2C}" type="presParOf" srcId="{6C38B4B3-FFB8-487E-9F61-5FAC0618EB47}" destId="{58A6E65F-846E-4F95-9585-89DDE6BA2019}" srcOrd="1" destOrd="0" presId="urn:microsoft.com/office/officeart/2005/8/layout/list1"/>
    <dgm:cxn modelId="{A2EBC962-03BC-4A00-B590-6A92EB76DACF}" type="presParOf" srcId="{C25ADC3A-0F55-4939-8853-9A873F20B9B1}" destId="{B030DC14-41A3-4AD2-AAEF-D85721B0ECA7}" srcOrd="1" destOrd="0" presId="urn:microsoft.com/office/officeart/2005/8/layout/list1"/>
    <dgm:cxn modelId="{FFD6587C-573E-4485-95DC-4BD47BC6C83D}" type="presParOf" srcId="{C25ADC3A-0F55-4939-8853-9A873F20B9B1}" destId="{7795A9A2-8797-408E-B851-4C22C2617CF6}" srcOrd="2" destOrd="0" presId="urn:microsoft.com/office/officeart/2005/8/layout/list1"/>
    <dgm:cxn modelId="{B228AA6E-F159-4965-9790-2783511ACF20}" type="presParOf" srcId="{C25ADC3A-0F55-4939-8853-9A873F20B9B1}" destId="{5074D026-A491-4E3F-9993-0015BFF43A53}" srcOrd="3" destOrd="0" presId="urn:microsoft.com/office/officeart/2005/8/layout/list1"/>
    <dgm:cxn modelId="{BB9E39F3-DF74-4C41-B433-E2B5B6680852}" type="presParOf" srcId="{C25ADC3A-0F55-4939-8853-9A873F20B9B1}" destId="{2889F4B7-6B71-4E60-AC80-62B3CEC38D8E}" srcOrd="4" destOrd="0" presId="urn:microsoft.com/office/officeart/2005/8/layout/list1"/>
    <dgm:cxn modelId="{71E077CD-C109-440D-A05E-FF36996F3CB7}" type="presParOf" srcId="{2889F4B7-6B71-4E60-AC80-62B3CEC38D8E}" destId="{C86C3390-4D8B-4F34-9AFA-CA154FD20A5A}" srcOrd="0" destOrd="0" presId="urn:microsoft.com/office/officeart/2005/8/layout/list1"/>
    <dgm:cxn modelId="{35ADA862-A36C-44EA-AD6B-261B2B2EDB23}" type="presParOf" srcId="{2889F4B7-6B71-4E60-AC80-62B3CEC38D8E}" destId="{CE73EB1D-9129-42AF-800D-836068F7C113}" srcOrd="1" destOrd="0" presId="urn:microsoft.com/office/officeart/2005/8/layout/list1"/>
    <dgm:cxn modelId="{76ED352C-2191-4B6D-A078-C6DF2EC4402F}" type="presParOf" srcId="{C25ADC3A-0F55-4939-8853-9A873F20B9B1}" destId="{495DC168-169C-428F-8DD2-EAB48D25D212}" srcOrd="5" destOrd="0" presId="urn:microsoft.com/office/officeart/2005/8/layout/list1"/>
    <dgm:cxn modelId="{9CAC441D-ED66-423E-949D-E5EDCB15D1B9}" type="presParOf" srcId="{C25ADC3A-0F55-4939-8853-9A873F20B9B1}" destId="{148FE2B8-D6A2-4141-9422-152D1BA2E6FD}" srcOrd="6" destOrd="0" presId="urn:microsoft.com/office/officeart/2005/8/layout/list1"/>
    <dgm:cxn modelId="{5C85719F-13C3-4326-8801-2A2B4E78332F}" type="presParOf" srcId="{C25ADC3A-0F55-4939-8853-9A873F20B9B1}" destId="{91E10072-22FE-4DF7-A396-612D903DB087}" srcOrd="7" destOrd="0" presId="urn:microsoft.com/office/officeart/2005/8/layout/list1"/>
    <dgm:cxn modelId="{60B31438-3B94-430C-8FC5-9702BDDF143C}" type="presParOf" srcId="{C25ADC3A-0F55-4939-8853-9A873F20B9B1}" destId="{31FC1A6E-3715-4604-BD8B-D1270037678A}" srcOrd="8" destOrd="0" presId="urn:microsoft.com/office/officeart/2005/8/layout/list1"/>
    <dgm:cxn modelId="{E04FBC9F-03E7-41D7-8C68-234BB36CFC5F}" type="presParOf" srcId="{31FC1A6E-3715-4604-BD8B-D1270037678A}" destId="{C3056BD7-3733-442B-BD5A-D6DF25DB7505}" srcOrd="0" destOrd="0" presId="urn:microsoft.com/office/officeart/2005/8/layout/list1"/>
    <dgm:cxn modelId="{63473BAD-3557-4B89-BE99-4A6EE4EE77B4}" type="presParOf" srcId="{31FC1A6E-3715-4604-BD8B-D1270037678A}" destId="{6981E0D3-78BD-48C5-9C6F-CA936E6D4C07}" srcOrd="1" destOrd="0" presId="urn:microsoft.com/office/officeart/2005/8/layout/list1"/>
    <dgm:cxn modelId="{3E5347EE-2B41-4F81-8F65-16B84AC28DE3}" type="presParOf" srcId="{C25ADC3A-0F55-4939-8853-9A873F20B9B1}" destId="{3EBB22E4-50F1-4A92-BB83-D3BF48E57F7C}" srcOrd="9" destOrd="0" presId="urn:microsoft.com/office/officeart/2005/8/layout/list1"/>
    <dgm:cxn modelId="{76C0F015-3725-4FD7-A988-A4A959E31B8D}" type="presParOf" srcId="{C25ADC3A-0F55-4939-8853-9A873F20B9B1}" destId="{93505C6B-9538-4624-9A9E-2217FF15AEBA}" srcOrd="10"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7BCFB7A4-774E-49A8-86BB-A4825243C67C}" type="doc">
      <dgm:prSet loTypeId="urn:microsoft.com/office/officeart/2005/8/layout/vList4" loCatId="list" qsTypeId="urn:microsoft.com/office/officeart/2005/8/quickstyle/simple2" qsCatId="simple" csTypeId="urn:microsoft.com/office/officeart/2005/8/colors/accent1_4" csCatId="accent1" phldr="1"/>
      <dgm:spPr/>
      <dgm:t>
        <a:bodyPr/>
        <a:lstStyle/>
        <a:p>
          <a:endParaRPr lang="it-IT"/>
        </a:p>
      </dgm:t>
    </dgm:pt>
    <dgm:pt modelId="{D9EBC986-D738-4A0E-B224-EFEA1740A1AE}">
      <dgm:prSet/>
      <dgm:spPr/>
      <dgm:t>
        <a:bodyPr/>
        <a:lstStyle/>
        <a:p>
          <a:pPr rtl="0"/>
          <a:r>
            <a:rPr lang="en-GB" dirty="0" smtClean="0"/>
            <a:t>Food Science and Technology</a:t>
          </a:r>
          <a:endParaRPr lang="it-IT" dirty="0"/>
        </a:p>
      </dgm:t>
    </dgm:pt>
    <dgm:pt modelId="{5B160BBE-B95F-427A-8B35-F97EBB23761A}" type="parTrans" cxnId="{B1DBD843-2DD7-4BE6-8BF3-3329FA309B4A}">
      <dgm:prSet/>
      <dgm:spPr/>
      <dgm:t>
        <a:bodyPr/>
        <a:lstStyle/>
        <a:p>
          <a:endParaRPr lang="it-IT"/>
        </a:p>
      </dgm:t>
    </dgm:pt>
    <dgm:pt modelId="{09F8AD52-F85D-4AEA-85A9-7000B6C07C78}" type="sibTrans" cxnId="{B1DBD843-2DD7-4BE6-8BF3-3329FA309B4A}">
      <dgm:prSet/>
      <dgm:spPr/>
      <dgm:t>
        <a:bodyPr/>
        <a:lstStyle/>
        <a:p>
          <a:endParaRPr lang="it-IT"/>
        </a:p>
      </dgm:t>
    </dgm:pt>
    <dgm:pt modelId="{1DD6F02A-FAAE-49C1-9DB4-D7D3F89A4913}" type="pres">
      <dgm:prSet presAssocID="{7BCFB7A4-774E-49A8-86BB-A4825243C67C}" presName="linear" presStyleCnt="0">
        <dgm:presLayoutVars>
          <dgm:dir/>
          <dgm:resizeHandles val="exact"/>
        </dgm:presLayoutVars>
      </dgm:prSet>
      <dgm:spPr/>
      <dgm:t>
        <a:bodyPr/>
        <a:lstStyle/>
        <a:p>
          <a:endParaRPr lang="it-IT"/>
        </a:p>
      </dgm:t>
    </dgm:pt>
    <dgm:pt modelId="{46047D9E-CDB4-4BB7-8F9F-B730375B4CE6}" type="pres">
      <dgm:prSet presAssocID="{D9EBC986-D738-4A0E-B224-EFEA1740A1AE}" presName="comp" presStyleCnt="0"/>
      <dgm:spPr/>
    </dgm:pt>
    <dgm:pt modelId="{9A2C26DE-5578-4621-9ADD-21E7A1B3901B}" type="pres">
      <dgm:prSet presAssocID="{D9EBC986-D738-4A0E-B224-EFEA1740A1AE}" presName="box" presStyleLbl="node1" presStyleIdx="0" presStyleCnt="1" custLinFactNeighborY="-6300"/>
      <dgm:spPr/>
      <dgm:t>
        <a:bodyPr/>
        <a:lstStyle/>
        <a:p>
          <a:endParaRPr lang="it-IT"/>
        </a:p>
      </dgm:t>
    </dgm:pt>
    <dgm:pt modelId="{057B881E-0D44-4880-B565-AA3AF5BE9F7B}" type="pres">
      <dgm:prSet presAssocID="{D9EBC986-D738-4A0E-B224-EFEA1740A1AE}" presName="img"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 b="-1000"/>
          </a:stretch>
        </a:blipFill>
      </dgm:spPr>
      <dgm:t>
        <a:bodyPr/>
        <a:lstStyle/>
        <a:p>
          <a:endParaRPr lang="it-IT"/>
        </a:p>
      </dgm:t>
    </dgm:pt>
    <dgm:pt modelId="{556F9C46-B286-4347-B820-E219DE879C43}" type="pres">
      <dgm:prSet presAssocID="{D9EBC986-D738-4A0E-B224-EFEA1740A1AE}" presName="text" presStyleLbl="node1" presStyleIdx="0" presStyleCnt="1">
        <dgm:presLayoutVars>
          <dgm:bulletEnabled val="1"/>
        </dgm:presLayoutVars>
      </dgm:prSet>
      <dgm:spPr/>
      <dgm:t>
        <a:bodyPr/>
        <a:lstStyle/>
        <a:p>
          <a:endParaRPr lang="it-IT"/>
        </a:p>
      </dgm:t>
    </dgm:pt>
  </dgm:ptLst>
  <dgm:cxnLst>
    <dgm:cxn modelId="{0A09E873-D840-49ED-B807-B32E26574E9D}" type="presOf" srcId="{D9EBC986-D738-4A0E-B224-EFEA1740A1AE}" destId="{9A2C26DE-5578-4621-9ADD-21E7A1B3901B}" srcOrd="0" destOrd="0" presId="urn:microsoft.com/office/officeart/2005/8/layout/vList4"/>
    <dgm:cxn modelId="{B4517908-D633-4B78-90D0-84268B537B82}" type="presOf" srcId="{D9EBC986-D738-4A0E-B224-EFEA1740A1AE}" destId="{556F9C46-B286-4347-B820-E219DE879C43}" srcOrd="1" destOrd="0" presId="urn:microsoft.com/office/officeart/2005/8/layout/vList4"/>
    <dgm:cxn modelId="{6161AD17-0DAE-4D4B-84B0-301273466AB3}" type="presOf" srcId="{7BCFB7A4-774E-49A8-86BB-A4825243C67C}" destId="{1DD6F02A-FAAE-49C1-9DB4-D7D3F89A4913}" srcOrd="0" destOrd="0" presId="urn:microsoft.com/office/officeart/2005/8/layout/vList4"/>
    <dgm:cxn modelId="{B1DBD843-2DD7-4BE6-8BF3-3329FA309B4A}" srcId="{7BCFB7A4-774E-49A8-86BB-A4825243C67C}" destId="{D9EBC986-D738-4A0E-B224-EFEA1740A1AE}" srcOrd="0" destOrd="0" parTransId="{5B160BBE-B95F-427A-8B35-F97EBB23761A}" sibTransId="{09F8AD52-F85D-4AEA-85A9-7000B6C07C78}"/>
    <dgm:cxn modelId="{CF62B5BB-9656-47FE-B1F0-9FE1B862B696}" type="presParOf" srcId="{1DD6F02A-FAAE-49C1-9DB4-D7D3F89A4913}" destId="{46047D9E-CDB4-4BB7-8F9F-B730375B4CE6}" srcOrd="0" destOrd="0" presId="urn:microsoft.com/office/officeart/2005/8/layout/vList4"/>
    <dgm:cxn modelId="{220CC029-9A70-4566-868B-5F86272959EF}" type="presParOf" srcId="{46047D9E-CDB4-4BB7-8F9F-B730375B4CE6}" destId="{9A2C26DE-5578-4621-9ADD-21E7A1B3901B}" srcOrd="0" destOrd="0" presId="urn:microsoft.com/office/officeart/2005/8/layout/vList4"/>
    <dgm:cxn modelId="{F856F4E4-58EC-41CE-A573-0FF18B2F597A}" type="presParOf" srcId="{46047D9E-CDB4-4BB7-8F9F-B730375B4CE6}" destId="{057B881E-0D44-4880-B565-AA3AF5BE9F7B}" srcOrd="1" destOrd="0" presId="urn:microsoft.com/office/officeart/2005/8/layout/vList4"/>
    <dgm:cxn modelId="{F71BBE72-4832-411D-B117-A76A79CAD6DE}" type="presParOf" srcId="{46047D9E-CDB4-4BB7-8F9F-B730375B4CE6}" destId="{556F9C46-B286-4347-B820-E219DE879C43}"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7E57FC-A97D-4B24-90FB-D6BF070354EC}" type="doc">
      <dgm:prSet loTypeId="urn:microsoft.com/office/officeart/2005/8/layout/list1" loCatId="list" qsTypeId="urn:microsoft.com/office/officeart/2005/8/quickstyle/simple2" qsCatId="simple" csTypeId="urn:microsoft.com/office/officeart/2005/8/colors/accent1_4" csCatId="accent1" phldr="1"/>
      <dgm:spPr/>
      <dgm:t>
        <a:bodyPr/>
        <a:lstStyle/>
        <a:p>
          <a:endParaRPr lang="it-IT"/>
        </a:p>
      </dgm:t>
    </dgm:pt>
    <dgm:pt modelId="{463FC05C-9056-465D-84BD-E99082EB880B}">
      <dgm:prSet phldrT="[Testo]"/>
      <dgm:spPr/>
      <dgm:t>
        <a:bodyPr/>
        <a:lstStyle/>
        <a:p>
          <a:r>
            <a:rPr lang="en-US" b="1" noProof="0" smtClean="0"/>
            <a:t>Description</a:t>
          </a:r>
          <a:endParaRPr lang="en-US" b="1" noProof="0" dirty="0"/>
        </a:p>
      </dgm:t>
    </dgm:pt>
    <dgm:pt modelId="{7A9C4EEC-3C43-44C5-A021-EEB662744056}" type="parTrans" cxnId="{E76498D2-6C94-4CC3-8167-E84533424018}">
      <dgm:prSet/>
      <dgm:spPr/>
      <dgm:t>
        <a:bodyPr/>
        <a:lstStyle/>
        <a:p>
          <a:endParaRPr lang="it-IT"/>
        </a:p>
      </dgm:t>
    </dgm:pt>
    <dgm:pt modelId="{F509B2E0-2925-4220-9FC5-36914AAF060F}" type="sibTrans" cxnId="{E76498D2-6C94-4CC3-8167-E84533424018}">
      <dgm:prSet/>
      <dgm:spPr/>
      <dgm:t>
        <a:bodyPr/>
        <a:lstStyle/>
        <a:p>
          <a:endParaRPr lang="it-IT"/>
        </a:p>
      </dgm:t>
    </dgm:pt>
    <dgm:pt modelId="{3E372C8E-8C27-4114-A029-F06A9738ED57}">
      <dgm:prSet phldrT="[Testo]"/>
      <dgm:spPr/>
      <dgm:t>
        <a:bodyPr/>
        <a:lstStyle/>
        <a:p>
          <a:r>
            <a:rPr lang="en-US" b="1" dirty="0" smtClean="0"/>
            <a:t>The DISAFA is the main Piedmont’s research </a:t>
          </a:r>
          <a:r>
            <a:rPr lang="en-US" b="1" dirty="0" err="1" smtClean="0"/>
            <a:t>centre</a:t>
          </a:r>
          <a:r>
            <a:rPr lang="en-US" b="1" dirty="0" smtClean="0"/>
            <a:t> in the fields of agriculture, forest and </a:t>
          </a:r>
          <a:r>
            <a:rPr lang="it-IT" b="1" dirty="0" err="1" smtClean="0"/>
            <a:t>Food</a:t>
          </a:r>
          <a:r>
            <a:rPr lang="it-IT" b="1" dirty="0" smtClean="0"/>
            <a:t> </a:t>
          </a:r>
          <a:r>
            <a:rPr lang="it-IT" b="1" dirty="0" err="1" smtClean="0"/>
            <a:t>Sciences</a:t>
          </a:r>
          <a:endParaRPr lang="it-IT" b="1" dirty="0"/>
        </a:p>
      </dgm:t>
    </dgm:pt>
    <dgm:pt modelId="{622BAA54-ECD6-458E-BB98-CA8DA0783D7B}" type="parTrans" cxnId="{093850A7-4093-454A-88D2-2C2DF003C476}">
      <dgm:prSet/>
      <dgm:spPr/>
      <dgm:t>
        <a:bodyPr/>
        <a:lstStyle/>
        <a:p>
          <a:endParaRPr lang="it-IT"/>
        </a:p>
      </dgm:t>
    </dgm:pt>
    <dgm:pt modelId="{6C70C162-C1DC-42B0-A719-1A8A80A5D034}" type="sibTrans" cxnId="{093850A7-4093-454A-88D2-2C2DF003C476}">
      <dgm:prSet/>
      <dgm:spPr/>
      <dgm:t>
        <a:bodyPr/>
        <a:lstStyle/>
        <a:p>
          <a:endParaRPr lang="it-IT"/>
        </a:p>
      </dgm:t>
    </dgm:pt>
    <dgm:pt modelId="{AEB9E1F5-6F52-45EE-8153-F46D9C08D5A5}">
      <dgm:prSet phldrT="[Testo]"/>
      <dgm:spPr>
        <a:solidFill>
          <a:srgbClr val="88A1C9"/>
        </a:solidFill>
      </dgm:spPr>
      <dgm:t>
        <a:bodyPr/>
        <a:lstStyle/>
        <a:p>
          <a:r>
            <a:rPr lang="en-US" b="1" noProof="0" smtClean="0"/>
            <a:t>The Department in numbers</a:t>
          </a:r>
          <a:endParaRPr lang="en-US" b="1" noProof="0" dirty="0"/>
        </a:p>
      </dgm:t>
    </dgm:pt>
    <dgm:pt modelId="{E5C9E454-E731-4F5C-89E3-1CD54EE27B34}" type="parTrans" cxnId="{054DB38A-E13A-4100-9127-8DDEA6874D58}">
      <dgm:prSet/>
      <dgm:spPr/>
      <dgm:t>
        <a:bodyPr/>
        <a:lstStyle/>
        <a:p>
          <a:endParaRPr lang="it-IT"/>
        </a:p>
      </dgm:t>
    </dgm:pt>
    <dgm:pt modelId="{5446DC74-9F7C-4FC1-94B9-1B1939ED8EA6}" type="sibTrans" cxnId="{054DB38A-E13A-4100-9127-8DDEA6874D58}">
      <dgm:prSet/>
      <dgm:spPr/>
      <dgm:t>
        <a:bodyPr/>
        <a:lstStyle/>
        <a:p>
          <a:endParaRPr lang="it-IT"/>
        </a:p>
      </dgm:t>
    </dgm:pt>
    <dgm:pt modelId="{87656843-FDD8-40AC-9DAA-F0C73DF23B9A}">
      <dgm:prSet phldrT="[Testo]"/>
      <dgm:spPr/>
      <dgm:t>
        <a:bodyPr/>
        <a:lstStyle/>
        <a:p>
          <a:r>
            <a:rPr lang="it-IT" dirty="0" smtClean="0"/>
            <a:t> </a:t>
          </a:r>
          <a:r>
            <a:rPr lang="en-US" dirty="0" smtClean="0"/>
            <a:t>total surface area of the </a:t>
          </a:r>
          <a:r>
            <a:rPr lang="it-IT" dirty="0" err="1" smtClean="0"/>
            <a:t>Department</a:t>
          </a:r>
          <a:r>
            <a:rPr lang="it-IT" dirty="0" smtClean="0"/>
            <a:t> </a:t>
          </a:r>
          <a:r>
            <a:rPr lang="it-IT" dirty="0" err="1" smtClean="0"/>
            <a:t>is</a:t>
          </a:r>
          <a:r>
            <a:rPr lang="it-IT" dirty="0" smtClean="0"/>
            <a:t> 8000 m</a:t>
          </a:r>
          <a:r>
            <a:rPr lang="it-IT" baseline="30000" dirty="0" smtClean="0"/>
            <a:t>2</a:t>
          </a:r>
          <a:endParaRPr lang="it-IT" baseline="30000" dirty="0"/>
        </a:p>
      </dgm:t>
    </dgm:pt>
    <dgm:pt modelId="{189D98AA-8FBC-4B43-9B86-4831B4710410}" type="parTrans" cxnId="{5E9F4AD6-3734-44DB-AF70-33B5EDCBCF24}">
      <dgm:prSet/>
      <dgm:spPr/>
      <dgm:t>
        <a:bodyPr/>
        <a:lstStyle/>
        <a:p>
          <a:endParaRPr lang="it-IT"/>
        </a:p>
      </dgm:t>
    </dgm:pt>
    <dgm:pt modelId="{A05AD501-7059-4954-9D04-46A12ABA779A}" type="sibTrans" cxnId="{5E9F4AD6-3734-44DB-AF70-33B5EDCBCF24}">
      <dgm:prSet/>
      <dgm:spPr/>
      <dgm:t>
        <a:bodyPr/>
        <a:lstStyle/>
        <a:p>
          <a:endParaRPr lang="it-IT"/>
        </a:p>
      </dgm:t>
    </dgm:pt>
    <dgm:pt modelId="{34F25860-3CE9-4922-AAAF-6F2A3C52AE00}">
      <dgm:prSet phldrT="[Testo]"/>
      <dgm:spPr/>
      <dgm:t>
        <a:bodyPr/>
        <a:lstStyle/>
        <a:p>
          <a:r>
            <a:rPr lang="it-IT" b="1" noProof="0" smtClean="0"/>
            <a:t>Staff</a:t>
          </a:r>
        </a:p>
      </dgm:t>
    </dgm:pt>
    <dgm:pt modelId="{67E94BA9-27D0-4418-9620-B77150340EB0}" type="parTrans" cxnId="{40EDC8E6-1BF9-406E-B098-2C051CDD39B1}">
      <dgm:prSet/>
      <dgm:spPr/>
      <dgm:t>
        <a:bodyPr/>
        <a:lstStyle/>
        <a:p>
          <a:endParaRPr lang="it-IT"/>
        </a:p>
      </dgm:t>
    </dgm:pt>
    <dgm:pt modelId="{E9B6966C-3E38-474C-B1AA-DB331579E982}" type="sibTrans" cxnId="{40EDC8E6-1BF9-406E-B098-2C051CDD39B1}">
      <dgm:prSet/>
      <dgm:spPr/>
      <dgm:t>
        <a:bodyPr/>
        <a:lstStyle/>
        <a:p>
          <a:endParaRPr lang="it-IT"/>
        </a:p>
      </dgm:t>
    </dgm:pt>
    <dgm:pt modelId="{DA00243C-42FA-43B2-84AA-228C838190D4}">
      <dgm:prSet phldrT="[Testo]"/>
      <dgm:spPr/>
      <dgm:t>
        <a:bodyPr/>
        <a:lstStyle/>
        <a:p>
          <a:r>
            <a:rPr lang="en-US" dirty="0" smtClean="0"/>
            <a:t>120 professors/researchers</a:t>
          </a:r>
          <a:endParaRPr lang="it-IT" dirty="0"/>
        </a:p>
      </dgm:t>
    </dgm:pt>
    <dgm:pt modelId="{5EF82233-B6B3-4601-A349-C0E894F21150}" type="parTrans" cxnId="{4280321E-824B-4B54-BE71-564F398AF579}">
      <dgm:prSet/>
      <dgm:spPr/>
      <dgm:t>
        <a:bodyPr/>
        <a:lstStyle/>
        <a:p>
          <a:endParaRPr lang="it-IT"/>
        </a:p>
      </dgm:t>
    </dgm:pt>
    <dgm:pt modelId="{FF9BD6F4-320E-47FD-85C2-22A2B14F7E27}" type="sibTrans" cxnId="{4280321E-824B-4B54-BE71-564F398AF579}">
      <dgm:prSet/>
      <dgm:spPr/>
      <dgm:t>
        <a:bodyPr/>
        <a:lstStyle/>
        <a:p>
          <a:endParaRPr lang="it-IT"/>
        </a:p>
      </dgm:t>
    </dgm:pt>
    <dgm:pt modelId="{DF14B7C6-F7E6-4E73-B6BD-34F5D50F9438}">
      <dgm:prSet/>
      <dgm:spPr/>
      <dgm:t>
        <a:bodyPr/>
        <a:lstStyle/>
        <a:p>
          <a:r>
            <a:rPr lang="it-IT" dirty="0" smtClean="0"/>
            <a:t> </a:t>
          </a:r>
          <a:r>
            <a:rPr lang="en-US" dirty="0" smtClean="0"/>
            <a:t>total area of research laboratories for analysis is 3400 m</a:t>
          </a:r>
          <a:r>
            <a:rPr lang="it-IT" baseline="30000" dirty="0" smtClean="0"/>
            <a:t>2</a:t>
          </a:r>
          <a:endParaRPr lang="it-IT" dirty="0" smtClean="0"/>
        </a:p>
      </dgm:t>
    </dgm:pt>
    <dgm:pt modelId="{ECBCDEC9-BDC8-4ABF-838E-AA847574E263}" type="parTrans" cxnId="{CB7753EB-6467-448F-9875-F8A1C038A548}">
      <dgm:prSet/>
      <dgm:spPr/>
      <dgm:t>
        <a:bodyPr/>
        <a:lstStyle/>
        <a:p>
          <a:endParaRPr lang="it-IT"/>
        </a:p>
      </dgm:t>
    </dgm:pt>
    <dgm:pt modelId="{2B625B01-507B-46D2-9B4A-55B67C3E4C58}" type="sibTrans" cxnId="{CB7753EB-6467-448F-9875-F8A1C038A548}">
      <dgm:prSet/>
      <dgm:spPr/>
      <dgm:t>
        <a:bodyPr/>
        <a:lstStyle/>
        <a:p>
          <a:endParaRPr lang="it-IT"/>
        </a:p>
      </dgm:t>
    </dgm:pt>
    <dgm:pt modelId="{BCE1ACF9-A681-4112-97DB-B445653A57CA}">
      <dgm:prSet/>
      <dgm:spPr/>
      <dgm:t>
        <a:bodyPr/>
        <a:lstStyle/>
        <a:p>
          <a:r>
            <a:rPr lang="en-US" dirty="0" smtClean="0"/>
            <a:t> specialized lab of Crop Protection Technology 500 m</a:t>
          </a:r>
          <a:r>
            <a:rPr lang="it-IT" baseline="30000" dirty="0" smtClean="0"/>
            <a:t>2</a:t>
          </a:r>
          <a:endParaRPr lang="it-IT" dirty="0" smtClean="0"/>
        </a:p>
      </dgm:t>
    </dgm:pt>
    <dgm:pt modelId="{78D1CDE0-F502-414B-AD35-228947AEC943}" type="parTrans" cxnId="{08FDA94C-BF13-4385-B142-2AF274050A65}">
      <dgm:prSet/>
      <dgm:spPr/>
      <dgm:t>
        <a:bodyPr/>
        <a:lstStyle/>
        <a:p>
          <a:endParaRPr lang="it-IT"/>
        </a:p>
      </dgm:t>
    </dgm:pt>
    <dgm:pt modelId="{2502E472-B496-4DB3-8EDC-79C7166DC2DB}" type="sibTrans" cxnId="{08FDA94C-BF13-4385-B142-2AF274050A65}">
      <dgm:prSet/>
      <dgm:spPr/>
      <dgm:t>
        <a:bodyPr/>
        <a:lstStyle/>
        <a:p>
          <a:endParaRPr lang="it-IT"/>
        </a:p>
      </dgm:t>
    </dgm:pt>
    <dgm:pt modelId="{8E2EAC3B-EF4A-43A5-965A-A60A54A40828}">
      <dgm:prSet/>
      <dgm:spPr/>
      <dgm:t>
        <a:bodyPr/>
        <a:lstStyle/>
        <a:p>
          <a:r>
            <a:rPr lang="en-US" smtClean="0"/>
            <a:t> </a:t>
          </a:r>
          <a:r>
            <a:rPr lang="it-IT" smtClean="0"/>
            <a:t>test centre for development </a:t>
          </a:r>
          <a:r>
            <a:rPr lang="en-US" smtClean="0"/>
            <a:t>and certification of sprayer machinery is active</a:t>
          </a:r>
          <a:endParaRPr lang="it-IT" dirty="0" smtClean="0"/>
        </a:p>
      </dgm:t>
    </dgm:pt>
    <dgm:pt modelId="{38573E00-8C9A-43CF-86D9-72BBFBB11E49}" type="parTrans" cxnId="{0F31A8BC-BD38-4607-A282-528735717284}">
      <dgm:prSet/>
      <dgm:spPr/>
      <dgm:t>
        <a:bodyPr/>
        <a:lstStyle/>
        <a:p>
          <a:endParaRPr lang="it-IT"/>
        </a:p>
      </dgm:t>
    </dgm:pt>
    <dgm:pt modelId="{C0C0FB8D-4194-4E27-8BC5-280B426A69A5}" type="sibTrans" cxnId="{0F31A8BC-BD38-4607-A282-528735717284}">
      <dgm:prSet/>
      <dgm:spPr/>
      <dgm:t>
        <a:bodyPr/>
        <a:lstStyle/>
        <a:p>
          <a:endParaRPr lang="it-IT"/>
        </a:p>
      </dgm:t>
    </dgm:pt>
    <dgm:pt modelId="{C0B00387-95A2-4ABE-AB04-0D4A4F8A3684}">
      <dgm:prSet/>
      <dgm:spPr/>
      <dgm:t>
        <a:bodyPr/>
        <a:lstStyle/>
        <a:p>
          <a:r>
            <a:rPr lang="it-IT" dirty="0" smtClean="0"/>
            <a:t>94 </a:t>
          </a:r>
          <a:r>
            <a:rPr lang="it-IT" dirty="0" err="1" smtClean="0"/>
            <a:t>administrative</a:t>
          </a:r>
          <a:r>
            <a:rPr lang="it-IT" dirty="0" smtClean="0"/>
            <a:t>/</a:t>
          </a:r>
          <a:r>
            <a:rPr lang="it-IT" dirty="0" err="1" smtClean="0"/>
            <a:t>technical</a:t>
          </a:r>
          <a:r>
            <a:rPr lang="it-IT" dirty="0" smtClean="0"/>
            <a:t> staff</a:t>
          </a:r>
        </a:p>
      </dgm:t>
    </dgm:pt>
    <dgm:pt modelId="{8CAEEFCA-B321-40FD-9460-7B5633120154}" type="parTrans" cxnId="{A19E93CA-3342-4098-A555-20EE83AFF36D}">
      <dgm:prSet/>
      <dgm:spPr/>
      <dgm:t>
        <a:bodyPr/>
        <a:lstStyle/>
        <a:p>
          <a:endParaRPr lang="it-IT"/>
        </a:p>
      </dgm:t>
    </dgm:pt>
    <dgm:pt modelId="{DE53B5D3-73DA-4EA3-8592-AF507A40AE29}" type="sibTrans" cxnId="{A19E93CA-3342-4098-A555-20EE83AFF36D}">
      <dgm:prSet/>
      <dgm:spPr/>
      <dgm:t>
        <a:bodyPr/>
        <a:lstStyle/>
        <a:p>
          <a:endParaRPr lang="it-IT"/>
        </a:p>
      </dgm:t>
    </dgm:pt>
    <dgm:pt modelId="{86A8A366-BE09-4ABD-A8C6-9E4B4FEE268B}">
      <dgm:prSet/>
      <dgm:spPr/>
      <dgm:t>
        <a:bodyPr/>
        <a:lstStyle/>
        <a:p>
          <a:r>
            <a:rPr lang="it-IT" dirty="0" smtClean="0"/>
            <a:t>320 </a:t>
          </a:r>
          <a:r>
            <a:rPr lang="it-IT" dirty="0" err="1" smtClean="0"/>
            <a:t>fellowships</a:t>
          </a:r>
          <a:r>
            <a:rPr lang="it-IT" dirty="0" smtClean="0"/>
            <a:t> and post-doc</a:t>
          </a:r>
        </a:p>
      </dgm:t>
    </dgm:pt>
    <dgm:pt modelId="{43A38D31-57C0-442B-957B-6EAAF65772B2}" type="parTrans" cxnId="{93AC7127-5019-44FD-AA5E-AAA02071B021}">
      <dgm:prSet/>
      <dgm:spPr/>
      <dgm:t>
        <a:bodyPr/>
        <a:lstStyle/>
        <a:p>
          <a:endParaRPr lang="en-GB"/>
        </a:p>
      </dgm:t>
    </dgm:pt>
    <dgm:pt modelId="{06211AC7-76A4-491C-AD31-AA13934147A4}" type="sibTrans" cxnId="{93AC7127-5019-44FD-AA5E-AAA02071B021}">
      <dgm:prSet/>
      <dgm:spPr/>
      <dgm:t>
        <a:bodyPr/>
        <a:lstStyle/>
        <a:p>
          <a:endParaRPr lang="en-GB"/>
        </a:p>
      </dgm:t>
    </dgm:pt>
    <dgm:pt modelId="{7FA3B8E3-3632-446F-8619-B5FDE5F7BE31}">
      <dgm:prSet phldrT="[Testo]"/>
      <dgm:spPr/>
      <dgm:t>
        <a:bodyPr/>
        <a:lstStyle/>
        <a:p>
          <a:r>
            <a:rPr lang="it-IT" b="1" dirty="0" smtClean="0"/>
            <a:t>DISAFA </a:t>
          </a:r>
          <a:r>
            <a:rPr lang="it-IT" b="1" dirty="0" err="1" smtClean="0"/>
            <a:t>was</a:t>
          </a:r>
          <a:r>
            <a:rPr lang="it-IT" b="1" dirty="0" smtClean="0"/>
            <a:t> </a:t>
          </a:r>
          <a:r>
            <a:rPr lang="it-IT" b="1" dirty="0" err="1" smtClean="0"/>
            <a:t>awarded</a:t>
          </a:r>
          <a:r>
            <a:rPr lang="it-IT" b="1" dirty="0" smtClean="0"/>
            <a:t> in 2017 </a:t>
          </a:r>
          <a:r>
            <a:rPr lang="it-IT" b="1" dirty="0" err="1" smtClean="0"/>
            <a:t>as</a:t>
          </a:r>
          <a:r>
            <a:rPr lang="it-IT" b="1" dirty="0" smtClean="0"/>
            <a:t> the </a:t>
          </a:r>
          <a:r>
            <a:rPr lang="it-IT" b="1" dirty="0" err="1" smtClean="0"/>
            <a:t>excellence</a:t>
          </a:r>
          <a:r>
            <a:rPr lang="it-IT" b="1" dirty="0" smtClean="0"/>
            <a:t> </a:t>
          </a:r>
          <a:r>
            <a:rPr lang="it-IT" b="1" dirty="0" err="1" smtClean="0"/>
            <a:t>department</a:t>
          </a:r>
          <a:r>
            <a:rPr lang="it-IT" b="1" dirty="0" smtClean="0"/>
            <a:t>  </a:t>
          </a:r>
          <a:endParaRPr lang="it-IT" b="1" dirty="0"/>
        </a:p>
      </dgm:t>
    </dgm:pt>
    <dgm:pt modelId="{C21EE1F3-2991-4FBD-8632-7D5077B16BB5}" type="parTrans" cxnId="{5365D145-3D80-4030-B0D9-D48AAFBA07E8}">
      <dgm:prSet/>
      <dgm:spPr/>
      <dgm:t>
        <a:bodyPr/>
        <a:lstStyle/>
        <a:p>
          <a:endParaRPr lang="en-GB"/>
        </a:p>
      </dgm:t>
    </dgm:pt>
    <dgm:pt modelId="{EF150191-7EF1-49E6-8D7C-0132DE45A932}" type="sibTrans" cxnId="{5365D145-3D80-4030-B0D9-D48AAFBA07E8}">
      <dgm:prSet/>
      <dgm:spPr/>
      <dgm:t>
        <a:bodyPr/>
        <a:lstStyle/>
        <a:p>
          <a:endParaRPr lang="en-GB"/>
        </a:p>
      </dgm:t>
    </dgm:pt>
    <dgm:pt modelId="{C25ADC3A-0F55-4939-8853-9A873F20B9B1}" type="pres">
      <dgm:prSet presAssocID="{C77E57FC-A97D-4B24-90FB-D6BF070354EC}" presName="linear" presStyleCnt="0">
        <dgm:presLayoutVars>
          <dgm:dir/>
          <dgm:animLvl val="lvl"/>
          <dgm:resizeHandles val="exact"/>
        </dgm:presLayoutVars>
      </dgm:prSet>
      <dgm:spPr/>
      <dgm:t>
        <a:bodyPr/>
        <a:lstStyle/>
        <a:p>
          <a:endParaRPr lang="it-IT"/>
        </a:p>
      </dgm:t>
    </dgm:pt>
    <dgm:pt modelId="{6C38B4B3-FFB8-487E-9F61-5FAC0618EB47}" type="pres">
      <dgm:prSet presAssocID="{463FC05C-9056-465D-84BD-E99082EB880B}" presName="parentLin" presStyleCnt="0"/>
      <dgm:spPr/>
    </dgm:pt>
    <dgm:pt modelId="{EF686C33-B4B8-41CB-AC3B-A9F64ABEF308}" type="pres">
      <dgm:prSet presAssocID="{463FC05C-9056-465D-84BD-E99082EB880B}" presName="parentLeftMargin" presStyleLbl="node1" presStyleIdx="0" presStyleCnt="3"/>
      <dgm:spPr/>
      <dgm:t>
        <a:bodyPr/>
        <a:lstStyle/>
        <a:p>
          <a:endParaRPr lang="it-IT"/>
        </a:p>
      </dgm:t>
    </dgm:pt>
    <dgm:pt modelId="{58A6E65F-846E-4F95-9585-89DDE6BA2019}" type="pres">
      <dgm:prSet presAssocID="{463FC05C-9056-465D-84BD-E99082EB880B}" presName="parentText" presStyleLbl="node1" presStyleIdx="0" presStyleCnt="3">
        <dgm:presLayoutVars>
          <dgm:chMax val="0"/>
          <dgm:bulletEnabled val="1"/>
        </dgm:presLayoutVars>
      </dgm:prSet>
      <dgm:spPr/>
      <dgm:t>
        <a:bodyPr/>
        <a:lstStyle/>
        <a:p>
          <a:endParaRPr lang="it-IT"/>
        </a:p>
      </dgm:t>
    </dgm:pt>
    <dgm:pt modelId="{B030DC14-41A3-4AD2-AAEF-D85721B0ECA7}" type="pres">
      <dgm:prSet presAssocID="{463FC05C-9056-465D-84BD-E99082EB880B}" presName="negativeSpace" presStyleCnt="0"/>
      <dgm:spPr/>
    </dgm:pt>
    <dgm:pt modelId="{7795A9A2-8797-408E-B851-4C22C2617CF6}" type="pres">
      <dgm:prSet presAssocID="{463FC05C-9056-465D-84BD-E99082EB880B}" presName="childText" presStyleLbl="conFgAcc1" presStyleIdx="0" presStyleCnt="3" custLinFactNeighborX="-1488" custLinFactNeighborY="30163">
        <dgm:presLayoutVars>
          <dgm:bulletEnabled val="1"/>
        </dgm:presLayoutVars>
      </dgm:prSet>
      <dgm:spPr/>
      <dgm:t>
        <a:bodyPr/>
        <a:lstStyle/>
        <a:p>
          <a:endParaRPr lang="it-IT"/>
        </a:p>
      </dgm:t>
    </dgm:pt>
    <dgm:pt modelId="{5074D026-A491-4E3F-9993-0015BFF43A53}" type="pres">
      <dgm:prSet presAssocID="{F509B2E0-2925-4220-9FC5-36914AAF060F}" presName="spaceBetweenRectangles" presStyleCnt="0"/>
      <dgm:spPr/>
    </dgm:pt>
    <dgm:pt modelId="{2889F4B7-6B71-4E60-AC80-62B3CEC38D8E}" type="pres">
      <dgm:prSet presAssocID="{AEB9E1F5-6F52-45EE-8153-F46D9C08D5A5}" presName="parentLin" presStyleCnt="0"/>
      <dgm:spPr/>
    </dgm:pt>
    <dgm:pt modelId="{C86C3390-4D8B-4F34-9AFA-CA154FD20A5A}" type="pres">
      <dgm:prSet presAssocID="{AEB9E1F5-6F52-45EE-8153-F46D9C08D5A5}" presName="parentLeftMargin" presStyleLbl="node1" presStyleIdx="0" presStyleCnt="3"/>
      <dgm:spPr/>
      <dgm:t>
        <a:bodyPr/>
        <a:lstStyle/>
        <a:p>
          <a:endParaRPr lang="it-IT"/>
        </a:p>
      </dgm:t>
    </dgm:pt>
    <dgm:pt modelId="{CE73EB1D-9129-42AF-800D-836068F7C113}" type="pres">
      <dgm:prSet presAssocID="{AEB9E1F5-6F52-45EE-8153-F46D9C08D5A5}" presName="parentText" presStyleLbl="node1" presStyleIdx="1" presStyleCnt="3">
        <dgm:presLayoutVars>
          <dgm:chMax val="0"/>
          <dgm:bulletEnabled val="1"/>
        </dgm:presLayoutVars>
      </dgm:prSet>
      <dgm:spPr/>
      <dgm:t>
        <a:bodyPr/>
        <a:lstStyle/>
        <a:p>
          <a:endParaRPr lang="it-IT"/>
        </a:p>
      </dgm:t>
    </dgm:pt>
    <dgm:pt modelId="{495DC168-169C-428F-8DD2-EAB48D25D212}" type="pres">
      <dgm:prSet presAssocID="{AEB9E1F5-6F52-45EE-8153-F46D9C08D5A5}" presName="negativeSpace" presStyleCnt="0"/>
      <dgm:spPr/>
    </dgm:pt>
    <dgm:pt modelId="{148FE2B8-D6A2-4141-9422-152D1BA2E6FD}" type="pres">
      <dgm:prSet presAssocID="{AEB9E1F5-6F52-45EE-8153-F46D9C08D5A5}" presName="childText" presStyleLbl="conFgAcc1" presStyleIdx="1" presStyleCnt="3">
        <dgm:presLayoutVars>
          <dgm:bulletEnabled val="1"/>
        </dgm:presLayoutVars>
      </dgm:prSet>
      <dgm:spPr/>
      <dgm:t>
        <a:bodyPr/>
        <a:lstStyle/>
        <a:p>
          <a:endParaRPr lang="it-IT"/>
        </a:p>
      </dgm:t>
    </dgm:pt>
    <dgm:pt modelId="{91E10072-22FE-4DF7-A396-612D903DB087}" type="pres">
      <dgm:prSet presAssocID="{5446DC74-9F7C-4FC1-94B9-1B1939ED8EA6}" presName="spaceBetweenRectangles" presStyleCnt="0"/>
      <dgm:spPr/>
    </dgm:pt>
    <dgm:pt modelId="{31FC1A6E-3715-4604-BD8B-D1270037678A}" type="pres">
      <dgm:prSet presAssocID="{34F25860-3CE9-4922-AAAF-6F2A3C52AE00}" presName="parentLin" presStyleCnt="0"/>
      <dgm:spPr/>
    </dgm:pt>
    <dgm:pt modelId="{C3056BD7-3733-442B-BD5A-D6DF25DB7505}" type="pres">
      <dgm:prSet presAssocID="{34F25860-3CE9-4922-AAAF-6F2A3C52AE00}" presName="parentLeftMargin" presStyleLbl="node1" presStyleIdx="1" presStyleCnt="3"/>
      <dgm:spPr/>
      <dgm:t>
        <a:bodyPr/>
        <a:lstStyle/>
        <a:p>
          <a:endParaRPr lang="it-IT"/>
        </a:p>
      </dgm:t>
    </dgm:pt>
    <dgm:pt modelId="{6981E0D3-78BD-48C5-9C6F-CA936E6D4C07}" type="pres">
      <dgm:prSet presAssocID="{34F25860-3CE9-4922-AAAF-6F2A3C52AE00}" presName="parentText" presStyleLbl="node1" presStyleIdx="2" presStyleCnt="3">
        <dgm:presLayoutVars>
          <dgm:chMax val="0"/>
          <dgm:bulletEnabled val="1"/>
        </dgm:presLayoutVars>
      </dgm:prSet>
      <dgm:spPr/>
      <dgm:t>
        <a:bodyPr/>
        <a:lstStyle/>
        <a:p>
          <a:endParaRPr lang="it-IT"/>
        </a:p>
      </dgm:t>
    </dgm:pt>
    <dgm:pt modelId="{3EBB22E4-50F1-4A92-BB83-D3BF48E57F7C}" type="pres">
      <dgm:prSet presAssocID="{34F25860-3CE9-4922-AAAF-6F2A3C52AE00}" presName="negativeSpace" presStyleCnt="0"/>
      <dgm:spPr/>
    </dgm:pt>
    <dgm:pt modelId="{93505C6B-9538-4624-9A9E-2217FF15AEBA}" type="pres">
      <dgm:prSet presAssocID="{34F25860-3CE9-4922-AAAF-6F2A3C52AE00}" presName="childText" presStyleLbl="conFgAcc1" presStyleIdx="2" presStyleCnt="3" custScaleY="126014">
        <dgm:presLayoutVars>
          <dgm:bulletEnabled val="1"/>
        </dgm:presLayoutVars>
      </dgm:prSet>
      <dgm:spPr/>
      <dgm:t>
        <a:bodyPr/>
        <a:lstStyle/>
        <a:p>
          <a:endParaRPr lang="it-IT"/>
        </a:p>
      </dgm:t>
    </dgm:pt>
  </dgm:ptLst>
  <dgm:cxnLst>
    <dgm:cxn modelId="{0F31A8BC-BD38-4607-A282-528735717284}" srcId="{AEB9E1F5-6F52-45EE-8153-F46D9C08D5A5}" destId="{8E2EAC3B-EF4A-43A5-965A-A60A54A40828}" srcOrd="3" destOrd="0" parTransId="{38573E00-8C9A-43CF-86D9-72BBFBB11E49}" sibTransId="{C0C0FB8D-4194-4E27-8BC5-280B426A69A5}"/>
    <dgm:cxn modelId="{67FC9DF7-6070-4A9A-9FBC-FD3063E25006}" type="presOf" srcId="{C0B00387-95A2-4ABE-AB04-0D4A4F8A3684}" destId="{93505C6B-9538-4624-9A9E-2217FF15AEBA}" srcOrd="0" destOrd="1" presId="urn:microsoft.com/office/officeart/2005/8/layout/list1"/>
    <dgm:cxn modelId="{A6B555A3-149E-4C3C-8E3C-3C63784D538A}" type="presOf" srcId="{34F25860-3CE9-4922-AAAF-6F2A3C52AE00}" destId="{6981E0D3-78BD-48C5-9C6F-CA936E6D4C07}" srcOrd="1" destOrd="0" presId="urn:microsoft.com/office/officeart/2005/8/layout/list1"/>
    <dgm:cxn modelId="{C04DCE90-661B-4CF7-9894-374389966202}" type="presOf" srcId="{AEB9E1F5-6F52-45EE-8153-F46D9C08D5A5}" destId="{C86C3390-4D8B-4F34-9AFA-CA154FD20A5A}" srcOrd="0" destOrd="0" presId="urn:microsoft.com/office/officeart/2005/8/layout/list1"/>
    <dgm:cxn modelId="{E76498D2-6C94-4CC3-8167-E84533424018}" srcId="{C77E57FC-A97D-4B24-90FB-D6BF070354EC}" destId="{463FC05C-9056-465D-84BD-E99082EB880B}" srcOrd="0" destOrd="0" parTransId="{7A9C4EEC-3C43-44C5-A021-EEB662744056}" sibTransId="{F509B2E0-2925-4220-9FC5-36914AAF060F}"/>
    <dgm:cxn modelId="{08FDA94C-BF13-4385-B142-2AF274050A65}" srcId="{AEB9E1F5-6F52-45EE-8153-F46D9C08D5A5}" destId="{BCE1ACF9-A681-4112-97DB-B445653A57CA}" srcOrd="2" destOrd="0" parTransId="{78D1CDE0-F502-414B-AD35-228947AEC943}" sibTransId="{2502E472-B496-4DB3-8EDC-79C7166DC2DB}"/>
    <dgm:cxn modelId="{6B11D9C0-69CB-442D-A2C0-A7F5FB4ABE66}" type="presOf" srcId="{86A8A366-BE09-4ABD-A8C6-9E4B4FEE268B}" destId="{93505C6B-9538-4624-9A9E-2217FF15AEBA}" srcOrd="0" destOrd="2" presId="urn:microsoft.com/office/officeart/2005/8/layout/list1"/>
    <dgm:cxn modelId="{A19E93CA-3342-4098-A555-20EE83AFF36D}" srcId="{34F25860-3CE9-4922-AAAF-6F2A3C52AE00}" destId="{C0B00387-95A2-4ABE-AB04-0D4A4F8A3684}" srcOrd="1" destOrd="0" parTransId="{8CAEEFCA-B321-40FD-9460-7B5633120154}" sibTransId="{DE53B5D3-73DA-4EA3-8592-AF507A40AE29}"/>
    <dgm:cxn modelId="{8C9FCF44-FE0A-460D-8199-1F444F13E6DB}" type="presOf" srcId="{463FC05C-9056-465D-84BD-E99082EB880B}" destId="{EF686C33-B4B8-41CB-AC3B-A9F64ABEF308}" srcOrd="0" destOrd="0" presId="urn:microsoft.com/office/officeart/2005/8/layout/list1"/>
    <dgm:cxn modelId="{5E9F4AD6-3734-44DB-AF70-33B5EDCBCF24}" srcId="{AEB9E1F5-6F52-45EE-8153-F46D9C08D5A5}" destId="{87656843-FDD8-40AC-9DAA-F0C73DF23B9A}" srcOrd="0" destOrd="0" parTransId="{189D98AA-8FBC-4B43-9B86-4831B4710410}" sibTransId="{A05AD501-7059-4954-9D04-46A12ABA779A}"/>
    <dgm:cxn modelId="{815F9B47-1DE8-4439-9119-13DEB9886D3D}" type="presOf" srcId="{87656843-FDD8-40AC-9DAA-F0C73DF23B9A}" destId="{148FE2B8-D6A2-4141-9422-152D1BA2E6FD}" srcOrd="0" destOrd="0" presId="urn:microsoft.com/office/officeart/2005/8/layout/list1"/>
    <dgm:cxn modelId="{8914006E-DC36-45CF-AC7A-D21821292E50}" type="presOf" srcId="{3E372C8E-8C27-4114-A029-F06A9738ED57}" destId="{7795A9A2-8797-408E-B851-4C22C2617CF6}" srcOrd="0" destOrd="0" presId="urn:microsoft.com/office/officeart/2005/8/layout/list1"/>
    <dgm:cxn modelId="{A99006EE-8351-4E32-92A1-71EAED43920E}" type="presOf" srcId="{7FA3B8E3-3632-446F-8619-B5FDE5F7BE31}" destId="{7795A9A2-8797-408E-B851-4C22C2617CF6}" srcOrd="0" destOrd="1" presId="urn:microsoft.com/office/officeart/2005/8/layout/list1"/>
    <dgm:cxn modelId="{1BB87393-55DE-43E8-A74D-F88D6D52BA57}" type="presOf" srcId="{463FC05C-9056-465D-84BD-E99082EB880B}" destId="{58A6E65F-846E-4F95-9585-89DDE6BA2019}" srcOrd="1" destOrd="0" presId="urn:microsoft.com/office/officeart/2005/8/layout/list1"/>
    <dgm:cxn modelId="{B0B23C98-2216-4840-B28E-59A12BE3F832}" type="presOf" srcId="{8E2EAC3B-EF4A-43A5-965A-A60A54A40828}" destId="{148FE2B8-D6A2-4141-9422-152D1BA2E6FD}" srcOrd="0" destOrd="3" presId="urn:microsoft.com/office/officeart/2005/8/layout/list1"/>
    <dgm:cxn modelId="{93AC7127-5019-44FD-AA5E-AAA02071B021}" srcId="{34F25860-3CE9-4922-AAAF-6F2A3C52AE00}" destId="{86A8A366-BE09-4ABD-A8C6-9E4B4FEE268B}" srcOrd="2" destOrd="0" parTransId="{43A38D31-57C0-442B-957B-6EAAF65772B2}" sibTransId="{06211AC7-76A4-491C-AD31-AA13934147A4}"/>
    <dgm:cxn modelId="{4280321E-824B-4B54-BE71-564F398AF579}" srcId="{34F25860-3CE9-4922-AAAF-6F2A3C52AE00}" destId="{DA00243C-42FA-43B2-84AA-228C838190D4}" srcOrd="0" destOrd="0" parTransId="{5EF82233-B6B3-4601-A349-C0E894F21150}" sibTransId="{FF9BD6F4-320E-47FD-85C2-22A2B14F7E27}"/>
    <dgm:cxn modelId="{8B45684B-395F-4D44-8A57-881A94E993E3}" type="presOf" srcId="{C77E57FC-A97D-4B24-90FB-D6BF070354EC}" destId="{C25ADC3A-0F55-4939-8853-9A873F20B9B1}" srcOrd="0" destOrd="0" presId="urn:microsoft.com/office/officeart/2005/8/layout/list1"/>
    <dgm:cxn modelId="{093850A7-4093-454A-88D2-2C2DF003C476}" srcId="{463FC05C-9056-465D-84BD-E99082EB880B}" destId="{3E372C8E-8C27-4114-A029-F06A9738ED57}" srcOrd="0" destOrd="0" parTransId="{622BAA54-ECD6-458E-BB98-CA8DA0783D7B}" sibTransId="{6C70C162-C1DC-42B0-A719-1A8A80A5D034}"/>
    <dgm:cxn modelId="{40EDC8E6-1BF9-406E-B098-2C051CDD39B1}" srcId="{C77E57FC-A97D-4B24-90FB-D6BF070354EC}" destId="{34F25860-3CE9-4922-AAAF-6F2A3C52AE00}" srcOrd="2" destOrd="0" parTransId="{67E94BA9-27D0-4418-9620-B77150340EB0}" sibTransId="{E9B6966C-3E38-474C-B1AA-DB331579E982}"/>
    <dgm:cxn modelId="{C162F158-D18F-44F3-9267-24A7DC589108}" type="presOf" srcId="{DF14B7C6-F7E6-4E73-B6BD-34F5D50F9438}" destId="{148FE2B8-D6A2-4141-9422-152D1BA2E6FD}" srcOrd="0" destOrd="1" presId="urn:microsoft.com/office/officeart/2005/8/layout/list1"/>
    <dgm:cxn modelId="{CB7753EB-6467-448F-9875-F8A1C038A548}" srcId="{AEB9E1F5-6F52-45EE-8153-F46D9C08D5A5}" destId="{DF14B7C6-F7E6-4E73-B6BD-34F5D50F9438}" srcOrd="1" destOrd="0" parTransId="{ECBCDEC9-BDC8-4ABF-838E-AA847574E263}" sibTransId="{2B625B01-507B-46D2-9B4A-55B67C3E4C58}"/>
    <dgm:cxn modelId="{054DB38A-E13A-4100-9127-8DDEA6874D58}" srcId="{C77E57FC-A97D-4B24-90FB-D6BF070354EC}" destId="{AEB9E1F5-6F52-45EE-8153-F46D9C08D5A5}" srcOrd="1" destOrd="0" parTransId="{E5C9E454-E731-4F5C-89E3-1CD54EE27B34}" sibTransId="{5446DC74-9F7C-4FC1-94B9-1B1939ED8EA6}"/>
    <dgm:cxn modelId="{D5ECE103-DCD0-46BE-8A64-324BE7D4BA2E}" type="presOf" srcId="{34F25860-3CE9-4922-AAAF-6F2A3C52AE00}" destId="{C3056BD7-3733-442B-BD5A-D6DF25DB7505}" srcOrd="0" destOrd="0" presId="urn:microsoft.com/office/officeart/2005/8/layout/list1"/>
    <dgm:cxn modelId="{69A548F9-B842-40D3-9813-24D854A2F416}" type="presOf" srcId="{AEB9E1F5-6F52-45EE-8153-F46D9C08D5A5}" destId="{CE73EB1D-9129-42AF-800D-836068F7C113}" srcOrd="1" destOrd="0" presId="urn:microsoft.com/office/officeart/2005/8/layout/list1"/>
    <dgm:cxn modelId="{2E402A23-F7CA-45C2-9A4B-FAA646F4878C}" type="presOf" srcId="{DA00243C-42FA-43B2-84AA-228C838190D4}" destId="{93505C6B-9538-4624-9A9E-2217FF15AEBA}" srcOrd="0" destOrd="0" presId="urn:microsoft.com/office/officeart/2005/8/layout/list1"/>
    <dgm:cxn modelId="{5365D145-3D80-4030-B0D9-D48AAFBA07E8}" srcId="{463FC05C-9056-465D-84BD-E99082EB880B}" destId="{7FA3B8E3-3632-446F-8619-B5FDE5F7BE31}" srcOrd="1" destOrd="0" parTransId="{C21EE1F3-2991-4FBD-8632-7D5077B16BB5}" sibTransId="{EF150191-7EF1-49E6-8D7C-0132DE45A932}"/>
    <dgm:cxn modelId="{1B7F2C42-B4B0-4EF4-AD28-29265857AB79}" type="presOf" srcId="{BCE1ACF9-A681-4112-97DB-B445653A57CA}" destId="{148FE2B8-D6A2-4141-9422-152D1BA2E6FD}" srcOrd="0" destOrd="2" presId="urn:microsoft.com/office/officeart/2005/8/layout/list1"/>
    <dgm:cxn modelId="{100F231B-25A1-430A-B49E-B916078EE7BF}" type="presParOf" srcId="{C25ADC3A-0F55-4939-8853-9A873F20B9B1}" destId="{6C38B4B3-FFB8-487E-9F61-5FAC0618EB47}" srcOrd="0" destOrd="0" presId="urn:microsoft.com/office/officeart/2005/8/layout/list1"/>
    <dgm:cxn modelId="{F13438B0-32FC-4DA1-93CF-414656B27D06}" type="presParOf" srcId="{6C38B4B3-FFB8-487E-9F61-5FAC0618EB47}" destId="{EF686C33-B4B8-41CB-AC3B-A9F64ABEF308}" srcOrd="0" destOrd="0" presId="urn:microsoft.com/office/officeart/2005/8/layout/list1"/>
    <dgm:cxn modelId="{46A2F0E5-5AA5-4571-B989-2EEA618FDA86}" type="presParOf" srcId="{6C38B4B3-FFB8-487E-9F61-5FAC0618EB47}" destId="{58A6E65F-846E-4F95-9585-89DDE6BA2019}" srcOrd="1" destOrd="0" presId="urn:microsoft.com/office/officeart/2005/8/layout/list1"/>
    <dgm:cxn modelId="{362EB1A5-FB3C-41C6-9AC8-F6BDC6734580}" type="presParOf" srcId="{C25ADC3A-0F55-4939-8853-9A873F20B9B1}" destId="{B030DC14-41A3-4AD2-AAEF-D85721B0ECA7}" srcOrd="1" destOrd="0" presId="urn:microsoft.com/office/officeart/2005/8/layout/list1"/>
    <dgm:cxn modelId="{EFCD1951-F0F6-42C9-B0B7-30535214F224}" type="presParOf" srcId="{C25ADC3A-0F55-4939-8853-9A873F20B9B1}" destId="{7795A9A2-8797-408E-B851-4C22C2617CF6}" srcOrd="2" destOrd="0" presId="urn:microsoft.com/office/officeart/2005/8/layout/list1"/>
    <dgm:cxn modelId="{746C838A-0036-4087-A024-6006D91D7D64}" type="presParOf" srcId="{C25ADC3A-0F55-4939-8853-9A873F20B9B1}" destId="{5074D026-A491-4E3F-9993-0015BFF43A53}" srcOrd="3" destOrd="0" presId="urn:microsoft.com/office/officeart/2005/8/layout/list1"/>
    <dgm:cxn modelId="{F1F5D811-9A8D-4150-9C7F-8C5FB3F2A3B1}" type="presParOf" srcId="{C25ADC3A-0F55-4939-8853-9A873F20B9B1}" destId="{2889F4B7-6B71-4E60-AC80-62B3CEC38D8E}" srcOrd="4" destOrd="0" presId="urn:microsoft.com/office/officeart/2005/8/layout/list1"/>
    <dgm:cxn modelId="{4CAEDD70-7695-4C58-8FE0-7C1B76B93952}" type="presParOf" srcId="{2889F4B7-6B71-4E60-AC80-62B3CEC38D8E}" destId="{C86C3390-4D8B-4F34-9AFA-CA154FD20A5A}" srcOrd="0" destOrd="0" presId="urn:microsoft.com/office/officeart/2005/8/layout/list1"/>
    <dgm:cxn modelId="{9EBC4823-77E3-485D-8B70-07BCD9E40DE1}" type="presParOf" srcId="{2889F4B7-6B71-4E60-AC80-62B3CEC38D8E}" destId="{CE73EB1D-9129-42AF-800D-836068F7C113}" srcOrd="1" destOrd="0" presId="urn:microsoft.com/office/officeart/2005/8/layout/list1"/>
    <dgm:cxn modelId="{09E41F7A-A396-4AA3-B9B6-D5A0C4AD94E2}" type="presParOf" srcId="{C25ADC3A-0F55-4939-8853-9A873F20B9B1}" destId="{495DC168-169C-428F-8DD2-EAB48D25D212}" srcOrd="5" destOrd="0" presId="urn:microsoft.com/office/officeart/2005/8/layout/list1"/>
    <dgm:cxn modelId="{F68D0AD9-3769-4E65-893D-F56992C0A372}" type="presParOf" srcId="{C25ADC3A-0F55-4939-8853-9A873F20B9B1}" destId="{148FE2B8-D6A2-4141-9422-152D1BA2E6FD}" srcOrd="6" destOrd="0" presId="urn:microsoft.com/office/officeart/2005/8/layout/list1"/>
    <dgm:cxn modelId="{1D41F852-58CC-4BCD-B6DD-14C5E31101CD}" type="presParOf" srcId="{C25ADC3A-0F55-4939-8853-9A873F20B9B1}" destId="{91E10072-22FE-4DF7-A396-612D903DB087}" srcOrd="7" destOrd="0" presId="urn:microsoft.com/office/officeart/2005/8/layout/list1"/>
    <dgm:cxn modelId="{B64AD2DB-1D79-4A19-BCA7-2A3AF0C67C75}" type="presParOf" srcId="{C25ADC3A-0F55-4939-8853-9A873F20B9B1}" destId="{31FC1A6E-3715-4604-BD8B-D1270037678A}" srcOrd="8" destOrd="0" presId="urn:microsoft.com/office/officeart/2005/8/layout/list1"/>
    <dgm:cxn modelId="{885E1431-1147-4B54-97DF-28C0F69EA908}" type="presParOf" srcId="{31FC1A6E-3715-4604-BD8B-D1270037678A}" destId="{C3056BD7-3733-442B-BD5A-D6DF25DB7505}" srcOrd="0" destOrd="0" presId="urn:microsoft.com/office/officeart/2005/8/layout/list1"/>
    <dgm:cxn modelId="{6E596A86-0361-4F60-B0EB-968DD3031436}" type="presParOf" srcId="{31FC1A6E-3715-4604-BD8B-D1270037678A}" destId="{6981E0D3-78BD-48C5-9C6F-CA936E6D4C07}" srcOrd="1" destOrd="0" presId="urn:microsoft.com/office/officeart/2005/8/layout/list1"/>
    <dgm:cxn modelId="{C31FEA69-5B37-4071-B44E-DBFF479532D3}" type="presParOf" srcId="{C25ADC3A-0F55-4939-8853-9A873F20B9B1}" destId="{3EBB22E4-50F1-4A92-BB83-D3BF48E57F7C}" srcOrd="9" destOrd="0" presId="urn:microsoft.com/office/officeart/2005/8/layout/list1"/>
    <dgm:cxn modelId="{A2969DEB-8FA4-4B27-B4F3-DC74AC6DB96E}" type="presParOf" srcId="{C25ADC3A-0F55-4939-8853-9A873F20B9B1}" destId="{93505C6B-9538-4624-9A9E-2217FF15AEBA}" srcOrd="10"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C77E57FC-A97D-4B24-90FB-D6BF070354EC}" type="doc">
      <dgm:prSet loTypeId="urn:microsoft.com/office/officeart/2005/8/layout/list1" loCatId="list" qsTypeId="urn:microsoft.com/office/officeart/2005/8/quickstyle/simple2" qsCatId="simple" csTypeId="urn:microsoft.com/office/officeart/2005/8/colors/accent1_4" csCatId="accent1" phldr="1"/>
      <dgm:spPr/>
      <dgm:t>
        <a:bodyPr/>
        <a:lstStyle/>
        <a:p>
          <a:endParaRPr lang="it-IT"/>
        </a:p>
      </dgm:t>
    </dgm:pt>
    <dgm:pt modelId="{463FC05C-9056-465D-84BD-E99082EB880B}">
      <dgm:prSet phldrT="[Testo]"/>
      <dgm:spPr/>
      <dgm:t>
        <a:bodyPr/>
        <a:lstStyle/>
        <a:p>
          <a:r>
            <a:rPr lang="en-US" noProof="0" dirty="0" smtClean="0"/>
            <a:t>Researches</a:t>
          </a:r>
          <a:endParaRPr lang="en-US" noProof="0" dirty="0"/>
        </a:p>
      </dgm:t>
    </dgm:pt>
    <dgm:pt modelId="{7A9C4EEC-3C43-44C5-A021-EEB662744056}" type="parTrans" cxnId="{E76498D2-6C94-4CC3-8167-E84533424018}">
      <dgm:prSet/>
      <dgm:spPr/>
      <dgm:t>
        <a:bodyPr/>
        <a:lstStyle/>
        <a:p>
          <a:endParaRPr lang="it-IT"/>
        </a:p>
      </dgm:t>
    </dgm:pt>
    <dgm:pt modelId="{F509B2E0-2925-4220-9FC5-36914AAF060F}" type="sibTrans" cxnId="{E76498D2-6C94-4CC3-8167-E84533424018}">
      <dgm:prSet/>
      <dgm:spPr/>
      <dgm:t>
        <a:bodyPr/>
        <a:lstStyle/>
        <a:p>
          <a:endParaRPr lang="it-IT"/>
        </a:p>
      </dgm:t>
    </dgm:pt>
    <dgm:pt modelId="{3E372C8E-8C27-4114-A029-F06A9738ED57}">
      <dgm:prSet phldrT="[Testo]"/>
      <dgm:spPr/>
      <dgm:t>
        <a:bodyPr/>
        <a:lstStyle/>
        <a:p>
          <a:r>
            <a:rPr lang="it-IT" b="1" dirty="0" err="1" smtClean="0"/>
            <a:t>Functional</a:t>
          </a:r>
          <a:r>
            <a:rPr lang="it-IT" b="1" dirty="0" smtClean="0"/>
            <a:t> </a:t>
          </a:r>
          <a:r>
            <a:rPr lang="it-IT" b="1" dirty="0" err="1" smtClean="0"/>
            <a:t>foods</a:t>
          </a:r>
          <a:endParaRPr lang="it-IT" b="1" dirty="0"/>
        </a:p>
      </dgm:t>
    </dgm:pt>
    <dgm:pt modelId="{622BAA54-ECD6-458E-BB98-CA8DA0783D7B}" type="parTrans" cxnId="{093850A7-4093-454A-88D2-2C2DF003C476}">
      <dgm:prSet/>
      <dgm:spPr/>
      <dgm:t>
        <a:bodyPr/>
        <a:lstStyle/>
        <a:p>
          <a:endParaRPr lang="it-IT"/>
        </a:p>
      </dgm:t>
    </dgm:pt>
    <dgm:pt modelId="{6C70C162-C1DC-42B0-A719-1A8A80A5D034}" type="sibTrans" cxnId="{093850A7-4093-454A-88D2-2C2DF003C476}">
      <dgm:prSet/>
      <dgm:spPr/>
      <dgm:t>
        <a:bodyPr/>
        <a:lstStyle/>
        <a:p>
          <a:endParaRPr lang="it-IT"/>
        </a:p>
      </dgm:t>
    </dgm:pt>
    <dgm:pt modelId="{87656843-FDD8-40AC-9DAA-F0C73DF23B9A}">
      <dgm:prSet phldrT="[Testo]"/>
      <dgm:spPr/>
      <dgm:t>
        <a:bodyPr/>
        <a:lstStyle/>
        <a:p>
          <a:pPr algn="l"/>
          <a:r>
            <a:rPr lang="it-IT" smtClean="0"/>
            <a:t>Programma Operativo Regionale “Competitività regionale e occupazione” F.E.S.R. 2007/2013 Asse 1 “Innovazione e transizione produttiva” Misura I.1.1 “Piattaforme innovative” - “Ricerca &amp; Innovazione per il miglioramento della sostenibilità della filiera agro-alimentare (ECOFOOD)”</a:t>
          </a:r>
          <a:endParaRPr lang="it-IT" dirty="0"/>
        </a:p>
      </dgm:t>
    </dgm:pt>
    <dgm:pt modelId="{189D98AA-8FBC-4B43-9B86-4831B4710410}" type="parTrans" cxnId="{5E9F4AD6-3734-44DB-AF70-33B5EDCBCF24}">
      <dgm:prSet/>
      <dgm:spPr/>
      <dgm:t>
        <a:bodyPr/>
        <a:lstStyle/>
        <a:p>
          <a:endParaRPr lang="it-IT"/>
        </a:p>
      </dgm:t>
    </dgm:pt>
    <dgm:pt modelId="{A05AD501-7059-4954-9D04-46A12ABA779A}" type="sibTrans" cxnId="{5E9F4AD6-3734-44DB-AF70-33B5EDCBCF24}">
      <dgm:prSet/>
      <dgm:spPr/>
      <dgm:t>
        <a:bodyPr/>
        <a:lstStyle/>
        <a:p>
          <a:endParaRPr lang="it-IT"/>
        </a:p>
      </dgm:t>
    </dgm:pt>
    <dgm:pt modelId="{34F25860-3CE9-4922-AAAF-6F2A3C52AE00}">
      <dgm:prSet phldrT="[Testo]"/>
      <dgm:spPr/>
      <dgm:t>
        <a:bodyPr/>
        <a:lstStyle/>
        <a:p>
          <a:r>
            <a:rPr lang="en-US" noProof="0" dirty="0" smtClean="0"/>
            <a:t>Publications</a:t>
          </a:r>
          <a:endParaRPr lang="en-US" noProof="0" dirty="0"/>
        </a:p>
      </dgm:t>
    </dgm:pt>
    <dgm:pt modelId="{67E94BA9-27D0-4418-9620-B77150340EB0}" type="parTrans" cxnId="{40EDC8E6-1BF9-406E-B098-2C051CDD39B1}">
      <dgm:prSet/>
      <dgm:spPr/>
      <dgm:t>
        <a:bodyPr/>
        <a:lstStyle/>
        <a:p>
          <a:endParaRPr lang="it-IT"/>
        </a:p>
      </dgm:t>
    </dgm:pt>
    <dgm:pt modelId="{E9B6966C-3E38-474C-B1AA-DB331579E982}" type="sibTrans" cxnId="{40EDC8E6-1BF9-406E-B098-2C051CDD39B1}">
      <dgm:prSet/>
      <dgm:spPr/>
      <dgm:t>
        <a:bodyPr/>
        <a:lstStyle/>
        <a:p>
          <a:endParaRPr lang="it-IT"/>
        </a:p>
      </dgm:t>
    </dgm:pt>
    <dgm:pt modelId="{DA00243C-42FA-43B2-84AA-228C838190D4}">
      <dgm:prSet phldrT="[Testo]"/>
      <dgm:spPr/>
      <dgm:t>
        <a:bodyPr/>
        <a:lstStyle/>
        <a:p>
          <a:r>
            <a:rPr lang="it-IT" dirty="0" smtClean="0"/>
            <a:t>N° </a:t>
          </a:r>
          <a:r>
            <a:rPr lang="en-US" noProof="0" dirty="0" smtClean="0"/>
            <a:t>of publications with impact factor (2013-2017) </a:t>
          </a:r>
          <a:r>
            <a:rPr lang="it-IT" smtClean="0">
              <a:sym typeface="Wingdings" panose="05000000000000000000" pitchFamily="2" charset="2"/>
            </a:rPr>
            <a:t> 59</a:t>
          </a:r>
          <a:endParaRPr lang="it-IT" dirty="0"/>
        </a:p>
      </dgm:t>
    </dgm:pt>
    <dgm:pt modelId="{5EF82233-B6B3-4601-A349-C0E894F21150}" type="parTrans" cxnId="{4280321E-824B-4B54-BE71-564F398AF579}">
      <dgm:prSet/>
      <dgm:spPr/>
      <dgm:t>
        <a:bodyPr/>
        <a:lstStyle/>
        <a:p>
          <a:endParaRPr lang="it-IT"/>
        </a:p>
      </dgm:t>
    </dgm:pt>
    <dgm:pt modelId="{FF9BD6F4-320E-47FD-85C2-22A2B14F7E27}" type="sibTrans" cxnId="{4280321E-824B-4B54-BE71-564F398AF579}">
      <dgm:prSet/>
      <dgm:spPr/>
      <dgm:t>
        <a:bodyPr/>
        <a:lstStyle/>
        <a:p>
          <a:endParaRPr lang="it-IT"/>
        </a:p>
      </dgm:t>
    </dgm:pt>
    <dgm:pt modelId="{C49A0A57-51E9-4ABE-BBB2-1F27AC72AED5}">
      <dgm:prSet phldrT="[Testo]"/>
      <dgm:spPr/>
      <dgm:t>
        <a:bodyPr/>
        <a:lstStyle/>
        <a:p>
          <a:r>
            <a:rPr lang="it-IT" dirty="0" err="1" smtClean="0"/>
            <a:t>Contact</a:t>
          </a:r>
          <a:r>
            <a:rPr lang="it-IT" dirty="0" smtClean="0"/>
            <a:t>: </a:t>
          </a:r>
          <a:r>
            <a:rPr lang="it-IT" dirty="0" smtClean="0">
              <a:hlinkClick xmlns:r="http://schemas.openxmlformats.org/officeDocument/2006/relationships" r:id="rId1"/>
            </a:rPr>
            <a:t>giuseppe.zeppa@unito.it</a:t>
          </a:r>
          <a:endParaRPr lang="it-IT" dirty="0"/>
        </a:p>
      </dgm:t>
    </dgm:pt>
    <dgm:pt modelId="{53D4F1DC-7F60-450B-9EB6-00F616571E56}" type="parTrans" cxnId="{02B4A528-76F6-4156-ABFF-258FE5C69760}">
      <dgm:prSet/>
      <dgm:spPr/>
      <dgm:t>
        <a:bodyPr/>
        <a:lstStyle/>
        <a:p>
          <a:endParaRPr lang="it-IT"/>
        </a:p>
      </dgm:t>
    </dgm:pt>
    <dgm:pt modelId="{EC3D7EDF-3C89-4021-83DC-C7D1305F91AE}" type="sibTrans" cxnId="{02B4A528-76F6-4156-ABFF-258FE5C69760}">
      <dgm:prSet/>
      <dgm:spPr/>
      <dgm:t>
        <a:bodyPr/>
        <a:lstStyle/>
        <a:p>
          <a:endParaRPr lang="it-IT"/>
        </a:p>
      </dgm:t>
    </dgm:pt>
    <dgm:pt modelId="{AEB9E1F5-6F52-45EE-8153-F46D9C08D5A5}">
      <dgm:prSet phldrT="[Testo]"/>
      <dgm:spPr/>
      <dgm:t>
        <a:bodyPr/>
        <a:lstStyle/>
        <a:p>
          <a:r>
            <a:rPr lang="en-US" noProof="0" dirty="0" smtClean="0"/>
            <a:t>Projects</a:t>
          </a:r>
          <a:endParaRPr lang="en-US" noProof="0" dirty="0"/>
        </a:p>
      </dgm:t>
    </dgm:pt>
    <dgm:pt modelId="{5446DC74-9F7C-4FC1-94B9-1B1939ED8EA6}" type="sibTrans" cxnId="{054DB38A-E13A-4100-9127-8DDEA6874D58}">
      <dgm:prSet/>
      <dgm:spPr/>
      <dgm:t>
        <a:bodyPr/>
        <a:lstStyle/>
        <a:p>
          <a:endParaRPr lang="it-IT"/>
        </a:p>
      </dgm:t>
    </dgm:pt>
    <dgm:pt modelId="{E5C9E454-E731-4F5C-89E3-1CD54EE27B34}" type="parTrans" cxnId="{054DB38A-E13A-4100-9127-8DDEA6874D58}">
      <dgm:prSet/>
      <dgm:spPr/>
      <dgm:t>
        <a:bodyPr/>
        <a:lstStyle/>
        <a:p>
          <a:endParaRPr lang="it-IT"/>
        </a:p>
      </dgm:t>
    </dgm:pt>
    <dgm:pt modelId="{5694B4B5-6E62-4605-8C88-66213A2D7CCE}">
      <dgm:prSet phldrT="[Testo]"/>
      <dgm:spPr/>
      <dgm:t>
        <a:bodyPr/>
        <a:lstStyle/>
        <a:p>
          <a:r>
            <a:rPr lang="it-IT" b="1" dirty="0" err="1" smtClean="0"/>
            <a:t>Enology</a:t>
          </a:r>
          <a:r>
            <a:rPr lang="it-IT" b="1" dirty="0" smtClean="0"/>
            <a:t> and Wine </a:t>
          </a:r>
          <a:r>
            <a:rPr lang="it-IT" b="1" dirty="0" err="1" smtClean="0"/>
            <a:t>Microbiology</a:t>
          </a:r>
          <a:endParaRPr lang="it-IT" b="1" dirty="0"/>
        </a:p>
      </dgm:t>
    </dgm:pt>
    <dgm:pt modelId="{DB4ACB72-59E7-49A4-BE4D-3B9356570EDE}" type="parTrans" cxnId="{7A1BFFED-D6CD-4D3E-9D8C-AE3AAE1E1092}">
      <dgm:prSet/>
      <dgm:spPr/>
      <dgm:t>
        <a:bodyPr/>
        <a:lstStyle/>
        <a:p>
          <a:endParaRPr lang="it-IT"/>
        </a:p>
      </dgm:t>
    </dgm:pt>
    <dgm:pt modelId="{838E693A-A4EB-4988-A4EA-BAA5690518CE}" type="sibTrans" cxnId="{7A1BFFED-D6CD-4D3E-9D8C-AE3AAE1E1092}">
      <dgm:prSet/>
      <dgm:spPr/>
      <dgm:t>
        <a:bodyPr/>
        <a:lstStyle/>
        <a:p>
          <a:endParaRPr lang="it-IT"/>
        </a:p>
      </dgm:t>
    </dgm:pt>
    <dgm:pt modelId="{C073E52D-07D7-4FC3-882B-45B95CCFFB14}">
      <dgm:prSet phldrT="[Testo]"/>
      <dgm:spPr/>
      <dgm:t>
        <a:bodyPr/>
        <a:lstStyle/>
        <a:p>
          <a:r>
            <a:rPr lang="it-IT" dirty="0" err="1" smtClean="0"/>
            <a:t>Contact</a:t>
          </a:r>
          <a:r>
            <a:rPr lang="it-IT" dirty="0" smtClean="0"/>
            <a:t>: </a:t>
          </a:r>
          <a:r>
            <a:rPr lang="it-IT" dirty="0" smtClean="0">
              <a:hlinkClick xmlns:r="http://schemas.openxmlformats.org/officeDocument/2006/relationships" r:id="rId2"/>
            </a:rPr>
            <a:t>vincenzo.gerbi@unito.it</a:t>
          </a:r>
          <a:endParaRPr lang="it-IT" dirty="0"/>
        </a:p>
      </dgm:t>
    </dgm:pt>
    <dgm:pt modelId="{A92DB9AB-AAE2-4DDA-B93E-FA96550475AD}" type="parTrans" cxnId="{DEF582B0-D28A-429D-AAF0-82545B54C741}">
      <dgm:prSet/>
      <dgm:spPr/>
      <dgm:t>
        <a:bodyPr/>
        <a:lstStyle/>
        <a:p>
          <a:endParaRPr lang="it-IT"/>
        </a:p>
      </dgm:t>
    </dgm:pt>
    <dgm:pt modelId="{740D1099-9CE9-416F-83EF-791E0E800B7E}" type="sibTrans" cxnId="{DEF582B0-D28A-429D-AAF0-82545B54C741}">
      <dgm:prSet/>
      <dgm:spPr/>
      <dgm:t>
        <a:bodyPr/>
        <a:lstStyle/>
        <a:p>
          <a:endParaRPr lang="it-IT"/>
        </a:p>
      </dgm:t>
    </dgm:pt>
    <dgm:pt modelId="{4ABB0A3B-DA21-4B76-8A02-F6B2DF053BAA}">
      <dgm:prSet/>
      <dgm:spPr/>
      <dgm:t>
        <a:bodyPr/>
        <a:lstStyle/>
        <a:p>
          <a:r>
            <a:rPr lang="it-IT" dirty="0" smtClean="0"/>
            <a:t>“Cooperazione per lo sviluppo di nuovi prodotti, processi e tecnologie nel settore agro-alimentare” - “Sviluppo di alimenti funzionali innovativi contenenti sottoprodotti agricoli” (</a:t>
          </a:r>
          <a:r>
            <a:rPr lang="it-IT" dirty="0" err="1" smtClean="0"/>
            <a:t>In.Fun.Food</a:t>
          </a:r>
          <a:r>
            <a:rPr lang="it-IT" dirty="0" smtClean="0"/>
            <a:t>) </a:t>
          </a:r>
        </a:p>
      </dgm:t>
    </dgm:pt>
    <dgm:pt modelId="{DA16CE98-1B79-4622-8D87-A05B48B98E22}" type="parTrans" cxnId="{3068E706-8536-4AE5-9AA3-7C7C523A3005}">
      <dgm:prSet/>
      <dgm:spPr/>
      <dgm:t>
        <a:bodyPr/>
        <a:lstStyle/>
        <a:p>
          <a:endParaRPr lang="it-IT"/>
        </a:p>
      </dgm:t>
    </dgm:pt>
    <dgm:pt modelId="{AA62C94C-7F55-43B0-9852-D9B2B0FCC559}" type="sibTrans" cxnId="{3068E706-8536-4AE5-9AA3-7C7C523A3005}">
      <dgm:prSet/>
      <dgm:spPr/>
      <dgm:t>
        <a:bodyPr/>
        <a:lstStyle/>
        <a:p>
          <a:endParaRPr lang="it-IT"/>
        </a:p>
      </dgm:t>
    </dgm:pt>
    <dgm:pt modelId="{58463CF3-A1DD-431A-9A2F-C0E2E8565B6E}">
      <dgm:prSet phldrT="[Testo]"/>
      <dgm:spPr/>
      <dgm:t>
        <a:bodyPr/>
        <a:lstStyle/>
        <a:p>
          <a:pPr algn="l"/>
          <a:r>
            <a:rPr lang="it-IT" smtClean="0"/>
            <a:t>PROGRAMMA DI SVILUPPO RURALE - F.E.A.S.R. 2007/2013 - Misura 124 “Cooperazione per lo sviluppo di nuovi prodotti, processi e tecnologie nei settori agricolo e alimentare e in quello forestale” Azione 1</a:t>
          </a:r>
          <a:endParaRPr lang="it-IT" dirty="0"/>
        </a:p>
      </dgm:t>
    </dgm:pt>
    <dgm:pt modelId="{B59B9E36-2397-4281-8BD4-DD21F6AC4F88}" type="parTrans" cxnId="{1C81B0E8-91F9-4A59-8268-A016FF1BDF7C}">
      <dgm:prSet/>
      <dgm:spPr/>
      <dgm:t>
        <a:bodyPr/>
        <a:lstStyle/>
        <a:p>
          <a:endParaRPr lang="en-GB"/>
        </a:p>
      </dgm:t>
    </dgm:pt>
    <dgm:pt modelId="{0505CD29-3AF1-45C5-8F15-D88ED0111BB3}" type="sibTrans" cxnId="{1C81B0E8-91F9-4A59-8268-A016FF1BDF7C}">
      <dgm:prSet/>
      <dgm:spPr/>
      <dgm:t>
        <a:bodyPr/>
        <a:lstStyle/>
        <a:p>
          <a:endParaRPr lang="en-GB"/>
        </a:p>
      </dgm:t>
    </dgm:pt>
    <dgm:pt modelId="{F5D47409-8D36-4734-B295-3A7F18F09364}">
      <dgm:prSet/>
      <dgm:spPr/>
      <dgm:t>
        <a:bodyPr/>
        <a:lstStyle/>
        <a:p>
          <a:r>
            <a:rPr lang="it-IT" smtClean="0"/>
            <a:t>Progetto AGER – “Valorizzazione dei sottoprodotti della filiera vitivinicola per la produzione di composti ad alto valore aggiunto (VALORVITIS)” – (www.valorvitis.com)</a:t>
          </a:r>
        </a:p>
      </dgm:t>
    </dgm:pt>
    <dgm:pt modelId="{0729995D-58C6-4678-85F5-43EFAC1EEEFF}" type="parTrans" cxnId="{D7FFA27B-F2A5-432E-82D6-7E5C7A14E2B5}">
      <dgm:prSet/>
      <dgm:spPr/>
      <dgm:t>
        <a:bodyPr/>
        <a:lstStyle/>
        <a:p>
          <a:endParaRPr lang="en-GB"/>
        </a:p>
      </dgm:t>
    </dgm:pt>
    <dgm:pt modelId="{B073DA8E-7F1B-46E2-B724-5414B826AF27}" type="sibTrans" cxnId="{D7FFA27B-F2A5-432E-82D6-7E5C7A14E2B5}">
      <dgm:prSet/>
      <dgm:spPr/>
      <dgm:t>
        <a:bodyPr/>
        <a:lstStyle/>
        <a:p>
          <a:endParaRPr lang="en-GB"/>
        </a:p>
      </dgm:t>
    </dgm:pt>
    <dgm:pt modelId="{45A85AB3-922F-422F-AB0D-DF83D47A4493}">
      <dgm:prSet/>
      <dgm:spPr/>
      <dgm:t>
        <a:bodyPr/>
        <a:lstStyle/>
        <a:p>
          <a:r>
            <a:rPr lang="it-IT" dirty="0" smtClean="0"/>
            <a:t>2016. AEB Spa. ‘Trasferimento tecnologico e sviluppo aziendale: valutazione e modellizzazione delle performances di coadiuvanti e additivi enologici’</a:t>
          </a:r>
        </a:p>
      </dgm:t>
    </dgm:pt>
    <dgm:pt modelId="{38D43587-284D-480D-8726-E16C17ABE6A0}" type="parTrans" cxnId="{51C1AD1F-4FA7-48AD-B039-EB34E358DFC3}">
      <dgm:prSet/>
      <dgm:spPr/>
      <dgm:t>
        <a:bodyPr/>
        <a:lstStyle/>
        <a:p>
          <a:endParaRPr lang="en-GB"/>
        </a:p>
      </dgm:t>
    </dgm:pt>
    <dgm:pt modelId="{0D1C31A8-5E40-4906-869C-DC500AA0178F}" type="sibTrans" cxnId="{51C1AD1F-4FA7-48AD-B039-EB34E358DFC3}">
      <dgm:prSet/>
      <dgm:spPr/>
      <dgm:t>
        <a:bodyPr/>
        <a:lstStyle/>
        <a:p>
          <a:endParaRPr lang="en-GB"/>
        </a:p>
      </dgm:t>
    </dgm:pt>
    <dgm:pt modelId="{07616FF4-100A-4C1D-AD3A-16F4265D1947}">
      <dgm:prSet/>
      <dgm:spPr/>
      <dgm:t>
        <a:bodyPr/>
        <a:lstStyle/>
        <a:p>
          <a:r>
            <a:rPr lang="it-IT" dirty="0" smtClean="0"/>
            <a:t>2016. Fondazione Cassa Risparmio Cuneo (CRC) – bando Ricerca Scientifica 2015. ‘</a:t>
          </a:r>
          <a:r>
            <a:rPr lang="it-IT" dirty="0" err="1" smtClean="0"/>
            <a:t>Safegrape</a:t>
          </a:r>
          <a:r>
            <a:rPr lang="it-IT" dirty="0" smtClean="0"/>
            <a:t>: approcci di lotta sostenibile ai patogeni fungini della vite’</a:t>
          </a:r>
        </a:p>
      </dgm:t>
    </dgm:pt>
    <dgm:pt modelId="{12BDF07E-CE52-4F12-91D5-0EBD2BE6CCB3}" type="parTrans" cxnId="{33225586-813D-41E7-BFB3-C6882399B73B}">
      <dgm:prSet/>
      <dgm:spPr/>
      <dgm:t>
        <a:bodyPr/>
        <a:lstStyle/>
        <a:p>
          <a:endParaRPr lang="it-IT"/>
        </a:p>
      </dgm:t>
    </dgm:pt>
    <dgm:pt modelId="{5FDC7D08-66EE-4232-92D2-8AB42ACF825A}" type="sibTrans" cxnId="{33225586-813D-41E7-BFB3-C6882399B73B}">
      <dgm:prSet/>
      <dgm:spPr/>
      <dgm:t>
        <a:bodyPr/>
        <a:lstStyle/>
        <a:p>
          <a:endParaRPr lang="it-IT"/>
        </a:p>
      </dgm:t>
    </dgm:pt>
    <dgm:pt modelId="{CC74BB03-4015-4806-9D6A-8B962ED65411}">
      <dgm:prSet/>
      <dgm:spPr/>
      <dgm:t>
        <a:bodyPr/>
        <a:lstStyle/>
        <a:p>
          <a:r>
            <a:rPr lang="it-IT" dirty="0" smtClean="0"/>
            <a:t>2014. Regione Piemonte Misura I.1.3 – Studi di fattibilità. POR F.E.A.S.R. 2007/2013 – bando 2013. ‘Applicazione dell’ozono per la sanitizzazione delle imbottigliatrici nel settore enologico(O3-B.W.)’</a:t>
          </a:r>
        </a:p>
      </dgm:t>
    </dgm:pt>
    <dgm:pt modelId="{5F47777C-C921-4B44-BCD5-CB45BF3F1EA3}" type="parTrans" cxnId="{EE34F55A-B231-4D44-9DD6-12FB7BD83FF0}">
      <dgm:prSet/>
      <dgm:spPr/>
      <dgm:t>
        <a:bodyPr/>
        <a:lstStyle/>
        <a:p>
          <a:endParaRPr lang="it-IT"/>
        </a:p>
      </dgm:t>
    </dgm:pt>
    <dgm:pt modelId="{7C2DB16F-1BB4-4F6D-A4FB-EF5EFED7A4F6}" type="sibTrans" cxnId="{EE34F55A-B231-4D44-9DD6-12FB7BD83FF0}">
      <dgm:prSet/>
      <dgm:spPr/>
      <dgm:t>
        <a:bodyPr/>
        <a:lstStyle/>
        <a:p>
          <a:endParaRPr lang="it-IT"/>
        </a:p>
      </dgm:t>
    </dgm:pt>
    <dgm:pt modelId="{FC6324BD-1D7E-47C6-9CD9-2CA4E7929DA8}">
      <dgm:prSet/>
      <dgm:spPr/>
      <dgm:t>
        <a:bodyPr/>
        <a:lstStyle/>
        <a:p>
          <a:r>
            <a:rPr lang="it-IT" smtClean="0"/>
            <a:t>2014. Fondazione Cassa Risparmio Cuneo (CRC) – bando Ricerca Scientifica 2013. ‘Strategie di cantina per il contenimento dell’alcol nei vini’.</a:t>
          </a:r>
        </a:p>
      </dgm:t>
    </dgm:pt>
    <dgm:pt modelId="{15CC12B3-BBDD-422D-A3B4-F69973B232E3}" type="parTrans" cxnId="{E827D6F6-5077-4B83-A01B-6481AA281DCD}">
      <dgm:prSet/>
      <dgm:spPr/>
      <dgm:t>
        <a:bodyPr/>
        <a:lstStyle/>
        <a:p>
          <a:endParaRPr lang="it-IT"/>
        </a:p>
      </dgm:t>
    </dgm:pt>
    <dgm:pt modelId="{1F573A0C-B51F-4F55-B420-4DC248731C36}" type="sibTrans" cxnId="{E827D6F6-5077-4B83-A01B-6481AA281DCD}">
      <dgm:prSet/>
      <dgm:spPr/>
      <dgm:t>
        <a:bodyPr/>
        <a:lstStyle/>
        <a:p>
          <a:endParaRPr lang="it-IT"/>
        </a:p>
      </dgm:t>
    </dgm:pt>
    <dgm:pt modelId="{8560804E-05CC-48A2-AC1B-D82DE188909E}">
      <dgm:prSet/>
      <dgm:spPr/>
      <dgm:t>
        <a:bodyPr/>
        <a:lstStyle/>
        <a:p>
          <a:r>
            <a:rPr lang="it-IT" dirty="0" smtClean="0"/>
            <a:t>2013. Regione Piemonte Misura 124 F.E.A.S.R. 2007/2013 – bando 2013. ‘Riduzione del contenuto in etanolo nei vini mediante approcci microbiologici e tecnologici (</a:t>
          </a:r>
          <a:r>
            <a:rPr lang="it-IT" dirty="0" err="1" smtClean="0"/>
            <a:t>Lowetoh</a:t>
          </a:r>
          <a:r>
            <a:rPr lang="it-IT" dirty="0" smtClean="0"/>
            <a:t>)’</a:t>
          </a:r>
        </a:p>
      </dgm:t>
    </dgm:pt>
    <dgm:pt modelId="{F919B5B5-01E4-42C2-99C5-CB1FAC19812D}" type="parTrans" cxnId="{409EFCD0-ECA9-4A18-A423-4D50A902BB3A}">
      <dgm:prSet/>
      <dgm:spPr/>
      <dgm:t>
        <a:bodyPr/>
        <a:lstStyle/>
        <a:p>
          <a:endParaRPr lang="it-IT"/>
        </a:p>
      </dgm:t>
    </dgm:pt>
    <dgm:pt modelId="{7108DCEB-CD22-45AF-A1F7-C6D1361C9484}" type="sibTrans" cxnId="{409EFCD0-ECA9-4A18-A423-4D50A902BB3A}">
      <dgm:prSet/>
      <dgm:spPr/>
      <dgm:t>
        <a:bodyPr/>
        <a:lstStyle/>
        <a:p>
          <a:endParaRPr lang="it-IT"/>
        </a:p>
      </dgm:t>
    </dgm:pt>
    <dgm:pt modelId="{F16F63AE-99A2-4F0D-BADA-01E56079E4B0}">
      <dgm:prSet/>
      <dgm:spPr/>
      <dgm:t>
        <a:bodyPr/>
        <a:lstStyle/>
        <a:p>
          <a:r>
            <a:rPr lang="en-US" dirty="0" smtClean="0"/>
            <a:t>2012. EU (FP7/2007–2013) - grant agreement no. 315065. ‘WILDWINE’</a:t>
          </a:r>
          <a:endParaRPr lang="it-IT" dirty="0" smtClean="0"/>
        </a:p>
      </dgm:t>
    </dgm:pt>
    <dgm:pt modelId="{73834A45-C6D1-42FB-A9F9-FD744BA222D0}" type="parTrans" cxnId="{81908529-2439-4E2F-8B0B-72B62BE67CE6}">
      <dgm:prSet/>
      <dgm:spPr/>
      <dgm:t>
        <a:bodyPr/>
        <a:lstStyle/>
        <a:p>
          <a:endParaRPr lang="it-IT"/>
        </a:p>
      </dgm:t>
    </dgm:pt>
    <dgm:pt modelId="{26526B76-1D0E-46CC-8F77-B3C67AD0AAD3}" type="sibTrans" cxnId="{81908529-2439-4E2F-8B0B-72B62BE67CE6}">
      <dgm:prSet/>
      <dgm:spPr/>
      <dgm:t>
        <a:bodyPr/>
        <a:lstStyle/>
        <a:p>
          <a:endParaRPr lang="it-IT"/>
        </a:p>
      </dgm:t>
    </dgm:pt>
    <dgm:pt modelId="{48FA2D4D-30F0-4557-8F1D-A6268256CCD2}">
      <dgm:prSet/>
      <dgm:spPr/>
      <dgm:t>
        <a:bodyPr/>
        <a:lstStyle/>
        <a:p>
          <a:r>
            <a:rPr lang="en-US" dirty="0" smtClean="0"/>
            <a:t>2016. PRIN 2015. ‘The diversity of tannins in Italian red wines. Study of biochemical aspects, chemical reactivity and sensory characteristics for developing precision and sustainable enological models from vineyard to consumer’</a:t>
          </a:r>
          <a:endParaRPr lang="it-IT" dirty="0" smtClean="0"/>
        </a:p>
      </dgm:t>
    </dgm:pt>
    <dgm:pt modelId="{80C22673-B28D-4FD3-A310-96BEFA995638}" type="sibTrans" cxnId="{0CFD9E0B-5F69-4EAF-8CDC-626966DA3CE7}">
      <dgm:prSet/>
      <dgm:spPr/>
      <dgm:t>
        <a:bodyPr/>
        <a:lstStyle/>
        <a:p>
          <a:endParaRPr lang="it-IT"/>
        </a:p>
      </dgm:t>
    </dgm:pt>
    <dgm:pt modelId="{5C8BED74-610E-4390-98EB-441A0E52CD82}" type="parTrans" cxnId="{0CFD9E0B-5F69-4EAF-8CDC-626966DA3CE7}">
      <dgm:prSet/>
      <dgm:spPr/>
      <dgm:t>
        <a:bodyPr/>
        <a:lstStyle/>
        <a:p>
          <a:endParaRPr lang="it-IT"/>
        </a:p>
      </dgm:t>
    </dgm:pt>
    <dgm:pt modelId="{C25ADC3A-0F55-4939-8853-9A873F20B9B1}" type="pres">
      <dgm:prSet presAssocID="{C77E57FC-A97D-4B24-90FB-D6BF070354EC}" presName="linear" presStyleCnt="0">
        <dgm:presLayoutVars>
          <dgm:dir/>
          <dgm:animLvl val="lvl"/>
          <dgm:resizeHandles val="exact"/>
        </dgm:presLayoutVars>
      </dgm:prSet>
      <dgm:spPr/>
      <dgm:t>
        <a:bodyPr/>
        <a:lstStyle/>
        <a:p>
          <a:endParaRPr lang="it-IT"/>
        </a:p>
      </dgm:t>
    </dgm:pt>
    <dgm:pt modelId="{6C38B4B3-FFB8-487E-9F61-5FAC0618EB47}" type="pres">
      <dgm:prSet presAssocID="{463FC05C-9056-465D-84BD-E99082EB880B}" presName="parentLin" presStyleCnt="0"/>
      <dgm:spPr/>
    </dgm:pt>
    <dgm:pt modelId="{EF686C33-B4B8-41CB-AC3B-A9F64ABEF308}" type="pres">
      <dgm:prSet presAssocID="{463FC05C-9056-465D-84BD-E99082EB880B}" presName="parentLeftMargin" presStyleLbl="node1" presStyleIdx="0" presStyleCnt="3"/>
      <dgm:spPr/>
      <dgm:t>
        <a:bodyPr/>
        <a:lstStyle/>
        <a:p>
          <a:endParaRPr lang="it-IT"/>
        </a:p>
      </dgm:t>
    </dgm:pt>
    <dgm:pt modelId="{58A6E65F-846E-4F95-9585-89DDE6BA2019}" type="pres">
      <dgm:prSet presAssocID="{463FC05C-9056-465D-84BD-E99082EB880B}" presName="parentText" presStyleLbl="node1" presStyleIdx="0" presStyleCnt="3">
        <dgm:presLayoutVars>
          <dgm:chMax val="0"/>
          <dgm:bulletEnabled val="1"/>
        </dgm:presLayoutVars>
      </dgm:prSet>
      <dgm:spPr/>
      <dgm:t>
        <a:bodyPr/>
        <a:lstStyle/>
        <a:p>
          <a:endParaRPr lang="it-IT"/>
        </a:p>
      </dgm:t>
    </dgm:pt>
    <dgm:pt modelId="{B030DC14-41A3-4AD2-AAEF-D85721B0ECA7}" type="pres">
      <dgm:prSet presAssocID="{463FC05C-9056-465D-84BD-E99082EB880B}" presName="negativeSpace" presStyleCnt="0"/>
      <dgm:spPr/>
    </dgm:pt>
    <dgm:pt modelId="{7795A9A2-8797-408E-B851-4C22C2617CF6}" type="pres">
      <dgm:prSet presAssocID="{463FC05C-9056-465D-84BD-E99082EB880B}" presName="childText" presStyleLbl="conFgAcc1" presStyleIdx="0" presStyleCnt="3">
        <dgm:presLayoutVars>
          <dgm:bulletEnabled val="1"/>
        </dgm:presLayoutVars>
      </dgm:prSet>
      <dgm:spPr/>
      <dgm:t>
        <a:bodyPr/>
        <a:lstStyle/>
        <a:p>
          <a:endParaRPr lang="it-IT"/>
        </a:p>
      </dgm:t>
    </dgm:pt>
    <dgm:pt modelId="{5074D026-A491-4E3F-9993-0015BFF43A53}" type="pres">
      <dgm:prSet presAssocID="{F509B2E0-2925-4220-9FC5-36914AAF060F}" presName="spaceBetweenRectangles" presStyleCnt="0"/>
      <dgm:spPr/>
    </dgm:pt>
    <dgm:pt modelId="{2889F4B7-6B71-4E60-AC80-62B3CEC38D8E}" type="pres">
      <dgm:prSet presAssocID="{AEB9E1F5-6F52-45EE-8153-F46D9C08D5A5}" presName="parentLin" presStyleCnt="0"/>
      <dgm:spPr/>
    </dgm:pt>
    <dgm:pt modelId="{C86C3390-4D8B-4F34-9AFA-CA154FD20A5A}" type="pres">
      <dgm:prSet presAssocID="{AEB9E1F5-6F52-45EE-8153-F46D9C08D5A5}" presName="parentLeftMargin" presStyleLbl="node1" presStyleIdx="0" presStyleCnt="3"/>
      <dgm:spPr/>
      <dgm:t>
        <a:bodyPr/>
        <a:lstStyle/>
        <a:p>
          <a:endParaRPr lang="it-IT"/>
        </a:p>
      </dgm:t>
    </dgm:pt>
    <dgm:pt modelId="{CE73EB1D-9129-42AF-800D-836068F7C113}" type="pres">
      <dgm:prSet presAssocID="{AEB9E1F5-6F52-45EE-8153-F46D9C08D5A5}" presName="parentText" presStyleLbl="node1" presStyleIdx="1" presStyleCnt="3">
        <dgm:presLayoutVars>
          <dgm:chMax val="0"/>
          <dgm:bulletEnabled val="1"/>
        </dgm:presLayoutVars>
      </dgm:prSet>
      <dgm:spPr/>
      <dgm:t>
        <a:bodyPr/>
        <a:lstStyle/>
        <a:p>
          <a:endParaRPr lang="it-IT"/>
        </a:p>
      </dgm:t>
    </dgm:pt>
    <dgm:pt modelId="{495DC168-169C-428F-8DD2-EAB48D25D212}" type="pres">
      <dgm:prSet presAssocID="{AEB9E1F5-6F52-45EE-8153-F46D9C08D5A5}" presName="negativeSpace" presStyleCnt="0"/>
      <dgm:spPr/>
    </dgm:pt>
    <dgm:pt modelId="{148FE2B8-D6A2-4141-9422-152D1BA2E6FD}" type="pres">
      <dgm:prSet presAssocID="{AEB9E1F5-6F52-45EE-8153-F46D9C08D5A5}" presName="childText" presStyleLbl="conFgAcc1" presStyleIdx="1" presStyleCnt="3" custScaleX="100000">
        <dgm:presLayoutVars>
          <dgm:bulletEnabled val="1"/>
        </dgm:presLayoutVars>
      </dgm:prSet>
      <dgm:spPr/>
      <dgm:t>
        <a:bodyPr/>
        <a:lstStyle/>
        <a:p>
          <a:endParaRPr lang="it-IT"/>
        </a:p>
      </dgm:t>
    </dgm:pt>
    <dgm:pt modelId="{91E10072-22FE-4DF7-A396-612D903DB087}" type="pres">
      <dgm:prSet presAssocID="{5446DC74-9F7C-4FC1-94B9-1B1939ED8EA6}" presName="spaceBetweenRectangles" presStyleCnt="0"/>
      <dgm:spPr/>
    </dgm:pt>
    <dgm:pt modelId="{31FC1A6E-3715-4604-BD8B-D1270037678A}" type="pres">
      <dgm:prSet presAssocID="{34F25860-3CE9-4922-AAAF-6F2A3C52AE00}" presName="parentLin" presStyleCnt="0"/>
      <dgm:spPr/>
    </dgm:pt>
    <dgm:pt modelId="{C3056BD7-3733-442B-BD5A-D6DF25DB7505}" type="pres">
      <dgm:prSet presAssocID="{34F25860-3CE9-4922-AAAF-6F2A3C52AE00}" presName="parentLeftMargin" presStyleLbl="node1" presStyleIdx="1" presStyleCnt="3"/>
      <dgm:spPr/>
      <dgm:t>
        <a:bodyPr/>
        <a:lstStyle/>
        <a:p>
          <a:endParaRPr lang="it-IT"/>
        </a:p>
      </dgm:t>
    </dgm:pt>
    <dgm:pt modelId="{6981E0D3-78BD-48C5-9C6F-CA936E6D4C07}" type="pres">
      <dgm:prSet presAssocID="{34F25860-3CE9-4922-AAAF-6F2A3C52AE00}" presName="parentText" presStyleLbl="node1" presStyleIdx="2" presStyleCnt="3">
        <dgm:presLayoutVars>
          <dgm:chMax val="0"/>
          <dgm:bulletEnabled val="1"/>
        </dgm:presLayoutVars>
      </dgm:prSet>
      <dgm:spPr/>
      <dgm:t>
        <a:bodyPr/>
        <a:lstStyle/>
        <a:p>
          <a:endParaRPr lang="it-IT"/>
        </a:p>
      </dgm:t>
    </dgm:pt>
    <dgm:pt modelId="{3EBB22E4-50F1-4A92-BB83-D3BF48E57F7C}" type="pres">
      <dgm:prSet presAssocID="{34F25860-3CE9-4922-AAAF-6F2A3C52AE00}" presName="negativeSpace" presStyleCnt="0"/>
      <dgm:spPr/>
    </dgm:pt>
    <dgm:pt modelId="{93505C6B-9538-4624-9A9E-2217FF15AEBA}" type="pres">
      <dgm:prSet presAssocID="{34F25860-3CE9-4922-AAAF-6F2A3C52AE00}" presName="childText" presStyleLbl="conFgAcc1" presStyleIdx="2" presStyleCnt="3">
        <dgm:presLayoutVars>
          <dgm:bulletEnabled val="1"/>
        </dgm:presLayoutVars>
      </dgm:prSet>
      <dgm:spPr/>
      <dgm:t>
        <a:bodyPr/>
        <a:lstStyle/>
        <a:p>
          <a:endParaRPr lang="it-IT"/>
        </a:p>
      </dgm:t>
    </dgm:pt>
  </dgm:ptLst>
  <dgm:cxnLst>
    <dgm:cxn modelId="{4280321E-824B-4B54-BE71-564F398AF579}" srcId="{34F25860-3CE9-4922-AAAF-6F2A3C52AE00}" destId="{DA00243C-42FA-43B2-84AA-228C838190D4}" srcOrd="0" destOrd="0" parTransId="{5EF82233-B6B3-4601-A349-C0E894F21150}" sibTransId="{FF9BD6F4-320E-47FD-85C2-22A2B14F7E27}"/>
    <dgm:cxn modelId="{79348E91-77CA-40CE-A79D-997F66B49AE6}" type="presOf" srcId="{8560804E-05CC-48A2-AC1B-D82DE188909E}" destId="{148FE2B8-D6A2-4141-9422-152D1BA2E6FD}" srcOrd="0" destOrd="9" presId="urn:microsoft.com/office/officeart/2005/8/layout/list1"/>
    <dgm:cxn modelId="{46A0C159-6D8E-4F1F-90FC-2FD67772B843}" type="presOf" srcId="{4ABB0A3B-DA21-4B76-8A02-F6B2DF053BAA}" destId="{148FE2B8-D6A2-4141-9422-152D1BA2E6FD}" srcOrd="0" destOrd="2" presId="urn:microsoft.com/office/officeart/2005/8/layout/list1"/>
    <dgm:cxn modelId="{5DFA9298-C67B-4189-968B-A6F19E1F76B0}" type="presOf" srcId="{FC6324BD-1D7E-47C6-9CD9-2CA4E7929DA8}" destId="{148FE2B8-D6A2-4141-9422-152D1BA2E6FD}" srcOrd="0" destOrd="8" presId="urn:microsoft.com/office/officeart/2005/8/layout/list1"/>
    <dgm:cxn modelId="{1C81B0E8-91F9-4A59-8268-A016FF1BDF7C}" srcId="{AEB9E1F5-6F52-45EE-8153-F46D9C08D5A5}" destId="{58463CF3-A1DD-431A-9A2F-C0E2E8565B6E}" srcOrd="1" destOrd="0" parTransId="{B59B9E36-2397-4281-8BD4-DD21F6AC4F88}" sibTransId="{0505CD29-3AF1-45C5-8F15-D88ED0111BB3}"/>
    <dgm:cxn modelId="{E827D6F6-5077-4B83-A01B-6481AA281DCD}" srcId="{AEB9E1F5-6F52-45EE-8153-F46D9C08D5A5}" destId="{FC6324BD-1D7E-47C6-9CD9-2CA4E7929DA8}" srcOrd="8" destOrd="0" parTransId="{15CC12B3-BBDD-422D-A3B4-F69973B232E3}" sibTransId="{1F573A0C-B51F-4F55-B420-4DC248731C36}"/>
    <dgm:cxn modelId="{765B5F68-F7E4-4112-B89C-FA12840B4F58}" type="presOf" srcId="{34F25860-3CE9-4922-AAAF-6F2A3C52AE00}" destId="{6981E0D3-78BD-48C5-9C6F-CA936E6D4C07}" srcOrd="1" destOrd="0" presId="urn:microsoft.com/office/officeart/2005/8/layout/list1"/>
    <dgm:cxn modelId="{D7FFA27B-F2A5-432E-82D6-7E5C7A14E2B5}" srcId="{AEB9E1F5-6F52-45EE-8153-F46D9C08D5A5}" destId="{F5D47409-8D36-4734-B295-3A7F18F09364}" srcOrd="3" destOrd="0" parTransId="{0729995D-58C6-4678-85F5-43EFAC1EEEFF}" sibTransId="{B073DA8E-7F1B-46E2-B724-5414B826AF27}"/>
    <dgm:cxn modelId="{B1343B34-AF93-497F-91F4-94DDE579E61A}" type="presOf" srcId="{87656843-FDD8-40AC-9DAA-F0C73DF23B9A}" destId="{148FE2B8-D6A2-4141-9422-152D1BA2E6FD}" srcOrd="0" destOrd="0" presId="urn:microsoft.com/office/officeart/2005/8/layout/list1"/>
    <dgm:cxn modelId="{EE34F55A-B231-4D44-9DD6-12FB7BD83FF0}" srcId="{AEB9E1F5-6F52-45EE-8153-F46D9C08D5A5}" destId="{CC74BB03-4015-4806-9D6A-8B962ED65411}" srcOrd="7" destOrd="0" parTransId="{5F47777C-C921-4B44-BCD5-CB45BF3F1EA3}" sibTransId="{7C2DB16F-1BB4-4F6D-A4FB-EF5EFED7A4F6}"/>
    <dgm:cxn modelId="{0CFD9E0B-5F69-4EAF-8CDC-626966DA3CE7}" srcId="{AEB9E1F5-6F52-45EE-8153-F46D9C08D5A5}" destId="{48FA2D4D-30F0-4557-8F1D-A6268256CCD2}" srcOrd="6" destOrd="0" parTransId="{5C8BED74-610E-4390-98EB-441A0E52CD82}" sibTransId="{80C22673-B28D-4FD3-A310-96BEFA995638}"/>
    <dgm:cxn modelId="{5E9F4AD6-3734-44DB-AF70-33B5EDCBCF24}" srcId="{AEB9E1F5-6F52-45EE-8153-F46D9C08D5A5}" destId="{87656843-FDD8-40AC-9DAA-F0C73DF23B9A}" srcOrd="0" destOrd="0" parTransId="{189D98AA-8FBC-4B43-9B86-4831B4710410}" sibTransId="{A05AD501-7059-4954-9D04-46A12ABA779A}"/>
    <dgm:cxn modelId="{E007E754-5F0F-48FC-AE1E-1F0D066A511F}" type="presOf" srcId="{3E372C8E-8C27-4114-A029-F06A9738ED57}" destId="{7795A9A2-8797-408E-B851-4C22C2617CF6}" srcOrd="0" destOrd="0" presId="urn:microsoft.com/office/officeart/2005/8/layout/list1"/>
    <dgm:cxn modelId="{A740FEF3-8513-4CA7-8001-596F04523AC5}" type="presOf" srcId="{AEB9E1F5-6F52-45EE-8153-F46D9C08D5A5}" destId="{C86C3390-4D8B-4F34-9AFA-CA154FD20A5A}" srcOrd="0" destOrd="0" presId="urn:microsoft.com/office/officeart/2005/8/layout/list1"/>
    <dgm:cxn modelId="{33225586-813D-41E7-BFB3-C6882399B73B}" srcId="{AEB9E1F5-6F52-45EE-8153-F46D9C08D5A5}" destId="{07616FF4-100A-4C1D-AD3A-16F4265D1947}" srcOrd="5" destOrd="0" parTransId="{12BDF07E-CE52-4F12-91D5-0EBD2BE6CCB3}" sibTransId="{5FDC7D08-66EE-4232-92D2-8AB42ACF825A}"/>
    <dgm:cxn modelId="{FAE343DC-9BA5-4915-98B5-C3BED2D41C8F}" type="presOf" srcId="{DA00243C-42FA-43B2-84AA-228C838190D4}" destId="{93505C6B-9538-4624-9A9E-2217FF15AEBA}" srcOrd="0" destOrd="0" presId="urn:microsoft.com/office/officeart/2005/8/layout/list1"/>
    <dgm:cxn modelId="{409EFCD0-ECA9-4A18-A423-4D50A902BB3A}" srcId="{AEB9E1F5-6F52-45EE-8153-F46D9C08D5A5}" destId="{8560804E-05CC-48A2-AC1B-D82DE188909E}" srcOrd="9" destOrd="0" parTransId="{F919B5B5-01E4-42C2-99C5-CB1FAC19812D}" sibTransId="{7108DCEB-CD22-45AF-A1F7-C6D1361C9484}"/>
    <dgm:cxn modelId="{093850A7-4093-454A-88D2-2C2DF003C476}" srcId="{463FC05C-9056-465D-84BD-E99082EB880B}" destId="{3E372C8E-8C27-4114-A029-F06A9738ED57}" srcOrd="0" destOrd="0" parTransId="{622BAA54-ECD6-458E-BB98-CA8DA0783D7B}" sibTransId="{6C70C162-C1DC-42B0-A719-1A8A80A5D034}"/>
    <dgm:cxn modelId="{51C1AD1F-4FA7-48AD-B039-EB34E358DFC3}" srcId="{AEB9E1F5-6F52-45EE-8153-F46D9C08D5A5}" destId="{45A85AB3-922F-422F-AB0D-DF83D47A4493}" srcOrd="4" destOrd="0" parTransId="{38D43587-284D-480D-8726-E16C17ABE6A0}" sibTransId="{0D1C31A8-5E40-4906-869C-DC500AA0178F}"/>
    <dgm:cxn modelId="{D9D10A1D-588B-45FE-AC4C-1D89AE275A4D}" type="presOf" srcId="{C073E52D-07D7-4FC3-882B-45B95CCFFB14}" destId="{7795A9A2-8797-408E-B851-4C22C2617CF6}" srcOrd="0" destOrd="3" presId="urn:microsoft.com/office/officeart/2005/8/layout/list1"/>
    <dgm:cxn modelId="{9FCD30D2-89C3-4EB8-8C54-18A44FDF5BEA}" type="presOf" srcId="{48FA2D4D-30F0-4557-8F1D-A6268256CCD2}" destId="{148FE2B8-D6A2-4141-9422-152D1BA2E6FD}" srcOrd="0" destOrd="6" presId="urn:microsoft.com/office/officeart/2005/8/layout/list1"/>
    <dgm:cxn modelId="{7A1BFFED-D6CD-4D3E-9D8C-AE3AAE1E1092}" srcId="{463FC05C-9056-465D-84BD-E99082EB880B}" destId="{5694B4B5-6E62-4605-8C88-66213A2D7CCE}" srcOrd="1" destOrd="0" parTransId="{DB4ACB72-59E7-49A4-BE4D-3B9356570EDE}" sibTransId="{838E693A-A4EB-4988-A4EA-BAA5690518CE}"/>
    <dgm:cxn modelId="{3068E706-8536-4AE5-9AA3-7C7C523A3005}" srcId="{AEB9E1F5-6F52-45EE-8153-F46D9C08D5A5}" destId="{4ABB0A3B-DA21-4B76-8A02-F6B2DF053BAA}" srcOrd="2" destOrd="0" parTransId="{DA16CE98-1B79-4622-8D87-A05B48B98E22}" sibTransId="{AA62C94C-7F55-43B0-9852-D9B2B0FCC559}"/>
    <dgm:cxn modelId="{81908529-2439-4E2F-8B0B-72B62BE67CE6}" srcId="{AEB9E1F5-6F52-45EE-8153-F46D9C08D5A5}" destId="{F16F63AE-99A2-4F0D-BADA-01E56079E4B0}" srcOrd="10" destOrd="0" parTransId="{73834A45-C6D1-42FB-A9F9-FD744BA222D0}" sibTransId="{26526B76-1D0E-46CC-8F77-B3C67AD0AAD3}"/>
    <dgm:cxn modelId="{61BFA401-03CC-45F6-A38F-3D827FCE7B03}" type="presOf" srcId="{C49A0A57-51E9-4ABE-BBB2-1F27AC72AED5}" destId="{7795A9A2-8797-408E-B851-4C22C2617CF6}" srcOrd="0" destOrd="1" presId="urn:microsoft.com/office/officeart/2005/8/layout/list1"/>
    <dgm:cxn modelId="{76B2B35E-5733-4EA4-99E5-FCDA1D21326E}" type="presOf" srcId="{07616FF4-100A-4C1D-AD3A-16F4265D1947}" destId="{148FE2B8-D6A2-4141-9422-152D1BA2E6FD}" srcOrd="0" destOrd="5" presId="urn:microsoft.com/office/officeart/2005/8/layout/list1"/>
    <dgm:cxn modelId="{40EDC8E6-1BF9-406E-B098-2C051CDD39B1}" srcId="{C77E57FC-A97D-4B24-90FB-D6BF070354EC}" destId="{34F25860-3CE9-4922-AAAF-6F2A3C52AE00}" srcOrd="2" destOrd="0" parTransId="{67E94BA9-27D0-4418-9620-B77150340EB0}" sibTransId="{E9B6966C-3E38-474C-B1AA-DB331579E982}"/>
    <dgm:cxn modelId="{D1503B82-79F1-4B8A-B8C0-2373878C32D4}" type="presOf" srcId="{34F25860-3CE9-4922-AAAF-6F2A3C52AE00}" destId="{C3056BD7-3733-442B-BD5A-D6DF25DB7505}" srcOrd="0" destOrd="0" presId="urn:microsoft.com/office/officeart/2005/8/layout/list1"/>
    <dgm:cxn modelId="{054DB38A-E13A-4100-9127-8DDEA6874D58}" srcId="{C77E57FC-A97D-4B24-90FB-D6BF070354EC}" destId="{AEB9E1F5-6F52-45EE-8153-F46D9C08D5A5}" srcOrd="1" destOrd="0" parTransId="{E5C9E454-E731-4F5C-89E3-1CD54EE27B34}" sibTransId="{5446DC74-9F7C-4FC1-94B9-1B1939ED8EA6}"/>
    <dgm:cxn modelId="{7D5772CB-7B5A-42BE-81CF-1B88C653B321}" type="presOf" srcId="{45A85AB3-922F-422F-AB0D-DF83D47A4493}" destId="{148FE2B8-D6A2-4141-9422-152D1BA2E6FD}" srcOrd="0" destOrd="4" presId="urn:microsoft.com/office/officeart/2005/8/layout/list1"/>
    <dgm:cxn modelId="{8FB18891-5A50-44E7-9DB4-7CC2725DCF1B}" type="presOf" srcId="{F5D47409-8D36-4734-B295-3A7F18F09364}" destId="{148FE2B8-D6A2-4141-9422-152D1BA2E6FD}" srcOrd="0" destOrd="3" presId="urn:microsoft.com/office/officeart/2005/8/layout/list1"/>
    <dgm:cxn modelId="{4A95C194-3131-435F-A225-27C4852EEFE1}" type="presOf" srcId="{CC74BB03-4015-4806-9D6A-8B962ED65411}" destId="{148FE2B8-D6A2-4141-9422-152D1BA2E6FD}" srcOrd="0" destOrd="7" presId="urn:microsoft.com/office/officeart/2005/8/layout/list1"/>
    <dgm:cxn modelId="{02B4A528-76F6-4156-ABFF-258FE5C69760}" srcId="{3E372C8E-8C27-4114-A029-F06A9738ED57}" destId="{C49A0A57-51E9-4ABE-BBB2-1F27AC72AED5}" srcOrd="0" destOrd="0" parTransId="{53D4F1DC-7F60-450B-9EB6-00F616571E56}" sibTransId="{EC3D7EDF-3C89-4021-83DC-C7D1305F91AE}"/>
    <dgm:cxn modelId="{9FF46DFC-3B34-4025-A2B6-5C6A06967B1F}" type="presOf" srcId="{463FC05C-9056-465D-84BD-E99082EB880B}" destId="{EF686C33-B4B8-41CB-AC3B-A9F64ABEF308}" srcOrd="0" destOrd="0" presId="urn:microsoft.com/office/officeart/2005/8/layout/list1"/>
    <dgm:cxn modelId="{06652C47-65CD-4B5A-9603-FF986EC43BE5}" type="presOf" srcId="{463FC05C-9056-465D-84BD-E99082EB880B}" destId="{58A6E65F-846E-4F95-9585-89DDE6BA2019}" srcOrd="1" destOrd="0" presId="urn:microsoft.com/office/officeart/2005/8/layout/list1"/>
    <dgm:cxn modelId="{1E710EDA-6387-4B20-8337-2EB545827667}" type="presOf" srcId="{5694B4B5-6E62-4605-8C88-66213A2D7CCE}" destId="{7795A9A2-8797-408E-B851-4C22C2617CF6}" srcOrd="0" destOrd="2" presId="urn:microsoft.com/office/officeart/2005/8/layout/list1"/>
    <dgm:cxn modelId="{906AEA02-D644-46A4-9890-5554A1F364EA}" type="presOf" srcId="{F16F63AE-99A2-4F0D-BADA-01E56079E4B0}" destId="{148FE2B8-D6A2-4141-9422-152D1BA2E6FD}" srcOrd="0" destOrd="10" presId="urn:microsoft.com/office/officeart/2005/8/layout/list1"/>
    <dgm:cxn modelId="{4CCCB761-9A37-42F9-BB33-D545C065E5EF}" type="presOf" srcId="{AEB9E1F5-6F52-45EE-8153-F46D9C08D5A5}" destId="{CE73EB1D-9129-42AF-800D-836068F7C113}" srcOrd="1" destOrd="0" presId="urn:microsoft.com/office/officeart/2005/8/layout/list1"/>
    <dgm:cxn modelId="{B3AC577B-8600-4825-8702-B1421735AE56}" type="presOf" srcId="{C77E57FC-A97D-4B24-90FB-D6BF070354EC}" destId="{C25ADC3A-0F55-4939-8853-9A873F20B9B1}" srcOrd="0" destOrd="0" presId="urn:microsoft.com/office/officeart/2005/8/layout/list1"/>
    <dgm:cxn modelId="{DEF582B0-D28A-429D-AAF0-82545B54C741}" srcId="{5694B4B5-6E62-4605-8C88-66213A2D7CCE}" destId="{C073E52D-07D7-4FC3-882B-45B95CCFFB14}" srcOrd="0" destOrd="0" parTransId="{A92DB9AB-AAE2-4DDA-B93E-FA96550475AD}" sibTransId="{740D1099-9CE9-416F-83EF-791E0E800B7E}"/>
    <dgm:cxn modelId="{E76498D2-6C94-4CC3-8167-E84533424018}" srcId="{C77E57FC-A97D-4B24-90FB-D6BF070354EC}" destId="{463FC05C-9056-465D-84BD-E99082EB880B}" srcOrd="0" destOrd="0" parTransId="{7A9C4EEC-3C43-44C5-A021-EEB662744056}" sibTransId="{F509B2E0-2925-4220-9FC5-36914AAF060F}"/>
    <dgm:cxn modelId="{02684BF9-0A52-4C17-A0A5-62ABCB177AAC}" type="presOf" srcId="{58463CF3-A1DD-431A-9A2F-C0E2E8565B6E}" destId="{148FE2B8-D6A2-4141-9422-152D1BA2E6FD}" srcOrd="0" destOrd="1" presId="urn:microsoft.com/office/officeart/2005/8/layout/list1"/>
    <dgm:cxn modelId="{61C6A848-60C3-45DD-A263-CB807F956636}" type="presParOf" srcId="{C25ADC3A-0F55-4939-8853-9A873F20B9B1}" destId="{6C38B4B3-FFB8-487E-9F61-5FAC0618EB47}" srcOrd="0" destOrd="0" presId="urn:microsoft.com/office/officeart/2005/8/layout/list1"/>
    <dgm:cxn modelId="{B2318EBA-0954-478A-8113-991123EC5B46}" type="presParOf" srcId="{6C38B4B3-FFB8-487E-9F61-5FAC0618EB47}" destId="{EF686C33-B4B8-41CB-AC3B-A9F64ABEF308}" srcOrd="0" destOrd="0" presId="urn:microsoft.com/office/officeart/2005/8/layout/list1"/>
    <dgm:cxn modelId="{ED0EB1BD-2333-4A6A-A638-DD4CB81D9D64}" type="presParOf" srcId="{6C38B4B3-FFB8-487E-9F61-5FAC0618EB47}" destId="{58A6E65F-846E-4F95-9585-89DDE6BA2019}" srcOrd="1" destOrd="0" presId="urn:microsoft.com/office/officeart/2005/8/layout/list1"/>
    <dgm:cxn modelId="{357B1C9B-12B1-4941-8464-EF2974DD044E}" type="presParOf" srcId="{C25ADC3A-0F55-4939-8853-9A873F20B9B1}" destId="{B030DC14-41A3-4AD2-AAEF-D85721B0ECA7}" srcOrd="1" destOrd="0" presId="urn:microsoft.com/office/officeart/2005/8/layout/list1"/>
    <dgm:cxn modelId="{A3A6473F-B20D-4B6D-BB8A-FF17FE8E9708}" type="presParOf" srcId="{C25ADC3A-0F55-4939-8853-9A873F20B9B1}" destId="{7795A9A2-8797-408E-B851-4C22C2617CF6}" srcOrd="2" destOrd="0" presId="urn:microsoft.com/office/officeart/2005/8/layout/list1"/>
    <dgm:cxn modelId="{1B90C5DC-73B3-466F-BB6B-B4E92C5A18CE}" type="presParOf" srcId="{C25ADC3A-0F55-4939-8853-9A873F20B9B1}" destId="{5074D026-A491-4E3F-9993-0015BFF43A53}" srcOrd="3" destOrd="0" presId="urn:microsoft.com/office/officeart/2005/8/layout/list1"/>
    <dgm:cxn modelId="{C7D329B8-D79C-450E-9EDC-2136EC92B810}" type="presParOf" srcId="{C25ADC3A-0F55-4939-8853-9A873F20B9B1}" destId="{2889F4B7-6B71-4E60-AC80-62B3CEC38D8E}" srcOrd="4" destOrd="0" presId="urn:microsoft.com/office/officeart/2005/8/layout/list1"/>
    <dgm:cxn modelId="{CF219BDE-7C4C-4C39-A6D0-04D58D8E263F}" type="presParOf" srcId="{2889F4B7-6B71-4E60-AC80-62B3CEC38D8E}" destId="{C86C3390-4D8B-4F34-9AFA-CA154FD20A5A}" srcOrd="0" destOrd="0" presId="urn:microsoft.com/office/officeart/2005/8/layout/list1"/>
    <dgm:cxn modelId="{5CE876C6-1F78-4118-A0CF-2F590A6BEE37}" type="presParOf" srcId="{2889F4B7-6B71-4E60-AC80-62B3CEC38D8E}" destId="{CE73EB1D-9129-42AF-800D-836068F7C113}" srcOrd="1" destOrd="0" presId="urn:microsoft.com/office/officeart/2005/8/layout/list1"/>
    <dgm:cxn modelId="{0864AA6E-373A-429F-B6B9-183953E4C2F5}" type="presParOf" srcId="{C25ADC3A-0F55-4939-8853-9A873F20B9B1}" destId="{495DC168-169C-428F-8DD2-EAB48D25D212}" srcOrd="5" destOrd="0" presId="urn:microsoft.com/office/officeart/2005/8/layout/list1"/>
    <dgm:cxn modelId="{67831666-5823-4387-988A-E87FEAEBD881}" type="presParOf" srcId="{C25ADC3A-0F55-4939-8853-9A873F20B9B1}" destId="{148FE2B8-D6A2-4141-9422-152D1BA2E6FD}" srcOrd="6" destOrd="0" presId="urn:microsoft.com/office/officeart/2005/8/layout/list1"/>
    <dgm:cxn modelId="{4A8C1B0A-AEAC-4274-AC28-0B949BF579BE}" type="presParOf" srcId="{C25ADC3A-0F55-4939-8853-9A873F20B9B1}" destId="{91E10072-22FE-4DF7-A396-612D903DB087}" srcOrd="7" destOrd="0" presId="urn:microsoft.com/office/officeart/2005/8/layout/list1"/>
    <dgm:cxn modelId="{1BF4C98E-5FDB-4364-9065-0F4B12E1FFAB}" type="presParOf" srcId="{C25ADC3A-0F55-4939-8853-9A873F20B9B1}" destId="{31FC1A6E-3715-4604-BD8B-D1270037678A}" srcOrd="8" destOrd="0" presId="urn:microsoft.com/office/officeart/2005/8/layout/list1"/>
    <dgm:cxn modelId="{7E867BDA-3884-4B77-A272-89FE9164790A}" type="presParOf" srcId="{31FC1A6E-3715-4604-BD8B-D1270037678A}" destId="{C3056BD7-3733-442B-BD5A-D6DF25DB7505}" srcOrd="0" destOrd="0" presId="urn:microsoft.com/office/officeart/2005/8/layout/list1"/>
    <dgm:cxn modelId="{6C92915A-F7E2-4461-A1EC-CB6D5FB82EEF}" type="presParOf" srcId="{31FC1A6E-3715-4604-BD8B-D1270037678A}" destId="{6981E0D3-78BD-48C5-9C6F-CA936E6D4C07}" srcOrd="1" destOrd="0" presId="urn:microsoft.com/office/officeart/2005/8/layout/list1"/>
    <dgm:cxn modelId="{47EF76DB-45B8-4F61-8613-CAFDAB6265A9}" type="presParOf" srcId="{C25ADC3A-0F55-4939-8853-9A873F20B9B1}" destId="{3EBB22E4-50F1-4A92-BB83-D3BF48E57F7C}" srcOrd="9" destOrd="0" presId="urn:microsoft.com/office/officeart/2005/8/layout/list1"/>
    <dgm:cxn modelId="{D165C34E-9118-4AF5-AB62-6EF5D97108F0}" type="presParOf" srcId="{C25ADC3A-0F55-4939-8853-9A873F20B9B1}" destId="{93505C6B-9538-4624-9A9E-2217FF15AEBA}" srcOrd="10"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7BCFB7A4-774E-49A8-86BB-A4825243C67C}" type="doc">
      <dgm:prSet loTypeId="urn:microsoft.com/office/officeart/2005/8/layout/vList4" loCatId="list" qsTypeId="urn:microsoft.com/office/officeart/2005/8/quickstyle/simple2" qsCatId="simple" csTypeId="urn:microsoft.com/office/officeart/2005/8/colors/accent1_4" csCatId="accent1" phldr="1"/>
      <dgm:spPr/>
      <dgm:t>
        <a:bodyPr/>
        <a:lstStyle/>
        <a:p>
          <a:endParaRPr lang="it-IT"/>
        </a:p>
      </dgm:t>
    </dgm:pt>
    <dgm:pt modelId="{D9EBC986-D738-4A0E-B224-EFEA1740A1AE}">
      <dgm:prSet/>
      <dgm:spPr/>
      <dgm:t>
        <a:bodyPr/>
        <a:lstStyle/>
        <a:p>
          <a:pPr rtl="0"/>
          <a:r>
            <a:rPr lang="en-GB" dirty="0" smtClean="0"/>
            <a:t>Agricultural Microbiology</a:t>
          </a:r>
          <a:endParaRPr lang="it-IT" dirty="0"/>
        </a:p>
      </dgm:t>
    </dgm:pt>
    <dgm:pt modelId="{5B160BBE-B95F-427A-8B35-F97EBB23761A}" type="parTrans" cxnId="{B1DBD843-2DD7-4BE6-8BF3-3329FA309B4A}">
      <dgm:prSet/>
      <dgm:spPr/>
      <dgm:t>
        <a:bodyPr/>
        <a:lstStyle/>
        <a:p>
          <a:endParaRPr lang="it-IT"/>
        </a:p>
      </dgm:t>
    </dgm:pt>
    <dgm:pt modelId="{09F8AD52-F85D-4AEA-85A9-7000B6C07C78}" type="sibTrans" cxnId="{B1DBD843-2DD7-4BE6-8BF3-3329FA309B4A}">
      <dgm:prSet/>
      <dgm:spPr/>
      <dgm:t>
        <a:bodyPr/>
        <a:lstStyle/>
        <a:p>
          <a:endParaRPr lang="it-IT"/>
        </a:p>
      </dgm:t>
    </dgm:pt>
    <dgm:pt modelId="{1DD6F02A-FAAE-49C1-9DB4-D7D3F89A4913}" type="pres">
      <dgm:prSet presAssocID="{7BCFB7A4-774E-49A8-86BB-A4825243C67C}" presName="linear" presStyleCnt="0">
        <dgm:presLayoutVars>
          <dgm:dir/>
          <dgm:resizeHandles val="exact"/>
        </dgm:presLayoutVars>
      </dgm:prSet>
      <dgm:spPr/>
      <dgm:t>
        <a:bodyPr/>
        <a:lstStyle/>
        <a:p>
          <a:endParaRPr lang="it-IT"/>
        </a:p>
      </dgm:t>
    </dgm:pt>
    <dgm:pt modelId="{46047D9E-CDB4-4BB7-8F9F-B730375B4CE6}" type="pres">
      <dgm:prSet presAssocID="{D9EBC986-D738-4A0E-B224-EFEA1740A1AE}" presName="comp" presStyleCnt="0"/>
      <dgm:spPr/>
    </dgm:pt>
    <dgm:pt modelId="{9A2C26DE-5578-4621-9ADD-21E7A1B3901B}" type="pres">
      <dgm:prSet presAssocID="{D9EBC986-D738-4A0E-B224-EFEA1740A1AE}" presName="box" presStyleLbl="node1" presStyleIdx="0" presStyleCnt="1"/>
      <dgm:spPr/>
      <dgm:t>
        <a:bodyPr/>
        <a:lstStyle/>
        <a:p>
          <a:endParaRPr lang="it-IT"/>
        </a:p>
      </dgm:t>
    </dgm:pt>
    <dgm:pt modelId="{057B881E-0D44-4880-B565-AA3AF5BE9F7B}" type="pres">
      <dgm:prSet presAssocID="{D9EBC986-D738-4A0E-B224-EFEA1740A1AE}" presName="img"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dgm:spPr>
      <dgm:t>
        <a:bodyPr/>
        <a:lstStyle/>
        <a:p>
          <a:endParaRPr lang="it-IT"/>
        </a:p>
      </dgm:t>
    </dgm:pt>
    <dgm:pt modelId="{556F9C46-B286-4347-B820-E219DE879C43}" type="pres">
      <dgm:prSet presAssocID="{D9EBC986-D738-4A0E-B224-EFEA1740A1AE}" presName="text" presStyleLbl="node1" presStyleIdx="0" presStyleCnt="1">
        <dgm:presLayoutVars>
          <dgm:bulletEnabled val="1"/>
        </dgm:presLayoutVars>
      </dgm:prSet>
      <dgm:spPr/>
      <dgm:t>
        <a:bodyPr/>
        <a:lstStyle/>
        <a:p>
          <a:endParaRPr lang="it-IT"/>
        </a:p>
      </dgm:t>
    </dgm:pt>
  </dgm:ptLst>
  <dgm:cxnLst>
    <dgm:cxn modelId="{3A9D7F95-2FAA-4722-9185-FA97DDB33094}" type="presOf" srcId="{D9EBC986-D738-4A0E-B224-EFEA1740A1AE}" destId="{9A2C26DE-5578-4621-9ADD-21E7A1B3901B}" srcOrd="0" destOrd="0" presId="urn:microsoft.com/office/officeart/2005/8/layout/vList4"/>
    <dgm:cxn modelId="{D5946FB5-A929-4DF3-A8B4-A5377C99519D}" type="presOf" srcId="{D9EBC986-D738-4A0E-B224-EFEA1740A1AE}" destId="{556F9C46-B286-4347-B820-E219DE879C43}" srcOrd="1" destOrd="0" presId="urn:microsoft.com/office/officeart/2005/8/layout/vList4"/>
    <dgm:cxn modelId="{DD665FFD-0968-4116-8A06-3B3CFD484C27}" type="presOf" srcId="{7BCFB7A4-774E-49A8-86BB-A4825243C67C}" destId="{1DD6F02A-FAAE-49C1-9DB4-D7D3F89A4913}" srcOrd="0" destOrd="0" presId="urn:microsoft.com/office/officeart/2005/8/layout/vList4"/>
    <dgm:cxn modelId="{B1DBD843-2DD7-4BE6-8BF3-3329FA309B4A}" srcId="{7BCFB7A4-774E-49A8-86BB-A4825243C67C}" destId="{D9EBC986-D738-4A0E-B224-EFEA1740A1AE}" srcOrd="0" destOrd="0" parTransId="{5B160BBE-B95F-427A-8B35-F97EBB23761A}" sibTransId="{09F8AD52-F85D-4AEA-85A9-7000B6C07C78}"/>
    <dgm:cxn modelId="{9D453187-C332-4BA0-9633-FFA5EDC59D82}" type="presParOf" srcId="{1DD6F02A-FAAE-49C1-9DB4-D7D3F89A4913}" destId="{46047D9E-CDB4-4BB7-8F9F-B730375B4CE6}" srcOrd="0" destOrd="0" presId="urn:microsoft.com/office/officeart/2005/8/layout/vList4"/>
    <dgm:cxn modelId="{B30949C4-1E8F-4BD7-B7A6-8495523E27AA}" type="presParOf" srcId="{46047D9E-CDB4-4BB7-8F9F-B730375B4CE6}" destId="{9A2C26DE-5578-4621-9ADD-21E7A1B3901B}" srcOrd="0" destOrd="0" presId="urn:microsoft.com/office/officeart/2005/8/layout/vList4"/>
    <dgm:cxn modelId="{6EA54AFD-6708-4EEF-A6C0-385D1EEFDEB2}" type="presParOf" srcId="{46047D9E-CDB4-4BB7-8F9F-B730375B4CE6}" destId="{057B881E-0D44-4880-B565-AA3AF5BE9F7B}" srcOrd="1" destOrd="0" presId="urn:microsoft.com/office/officeart/2005/8/layout/vList4"/>
    <dgm:cxn modelId="{D76DFCDB-D6DD-4E49-A1B8-D6309826F0D5}" type="presParOf" srcId="{46047D9E-CDB4-4BB7-8F9F-B730375B4CE6}" destId="{556F9C46-B286-4347-B820-E219DE879C43}"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C77E57FC-A97D-4B24-90FB-D6BF070354EC}" type="doc">
      <dgm:prSet loTypeId="urn:microsoft.com/office/officeart/2005/8/layout/list1" loCatId="list" qsTypeId="urn:microsoft.com/office/officeart/2005/8/quickstyle/simple2" qsCatId="simple" csTypeId="urn:microsoft.com/office/officeart/2005/8/colors/accent1_4" csCatId="accent1" phldr="1"/>
      <dgm:spPr/>
      <dgm:t>
        <a:bodyPr/>
        <a:lstStyle/>
        <a:p>
          <a:endParaRPr lang="it-IT"/>
        </a:p>
      </dgm:t>
    </dgm:pt>
    <dgm:pt modelId="{463FC05C-9056-465D-84BD-E99082EB880B}">
      <dgm:prSet phldrT="[Testo]"/>
      <dgm:spPr/>
      <dgm:t>
        <a:bodyPr/>
        <a:lstStyle/>
        <a:p>
          <a:r>
            <a:rPr lang="en-US" noProof="0" dirty="0" smtClean="0"/>
            <a:t>Researches</a:t>
          </a:r>
          <a:endParaRPr lang="en-US" noProof="0" dirty="0"/>
        </a:p>
      </dgm:t>
    </dgm:pt>
    <dgm:pt modelId="{7A9C4EEC-3C43-44C5-A021-EEB662744056}" type="parTrans" cxnId="{E76498D2-6C94-4CC3-8167-E84533424018}">
      <dgm:prSet/>
      <dgm:spPr/>
      <dgm:t>
        <a:bodyPr/>
        <a:lstStyle/>
        <a:p>
          <a:endParaRPr lang="it-IT"/>
        </a:p>
      </dgm:t>
    </dgm:pt>
    <dgm:pt modelId="{F509B2E0-2925-4220-9FC5-36914AAF060F}" type="sibTrans" cxnId="{E76498D2-6C94-4CC3-8167-E84533424018}">
      <dgm:prSet/>
      <dgm:spPr/>
      <dgm:t>
        <a:bodyPr/>
        <a:lstStyle/>
        <a:p>
          <a:endParaRPr lang="it-IT"/>
        </a:p>
      </dgm:t>
    </dgm:pt>
    <dgm:pt modelId="{3E372C8E-8C27-4114-A029-F06A9738ED57}">
      <dgm:prSet phldrT="[Testo]"/>
      <dgm:spPr/>
      <dgm:t>
        <a:bodyPr/>
        <a:lstStyle/>
        <a:p>
          <a:r>
            <a:rPr lang="en-US" b="1" dirty="0" smtClean="0"/>
            <a:t>The diet-microbiota-human health axe: how food influences health through the modulation of the microbiota</a:t>
          </a:r>
          <a:endParaRPr lang="it-IT" b="1" dirty="0"/>
        </a:p>
      </dgm:t>
    </dgm:pt>
    <dgm:pt modelId="{622BAA54-ECD6-458E-BB98-CA8DA0783D7B}" type="parTrans" cxnId="{093850A7-4093-454A-88D2-2C2DF003C476}">
      <dgm:prSet/>
      <dgm:spPr/>
      <dgm:t>
        <a:bodyPr/>
        <a:lstStyle/>
        <a:p>
          <a:endParaRPr lang="it-IT"/>
        </a:p>
      </dgm:t>
    </dgm:pt>
    <dgm:pt modelId="{6C70C162-C1DC-42B0-A719-1A8A80A5D034}" type="sibTrans" cxnId="{093850A7-4093-454A-88D2-2C2DF003C476}">
      <dgm:prSet/>
      <dgm:spPr/>
      <dgm:t>
        <a:bodyPr/>
        <a:lstStyle/>
        <a:p>
          <a:endParaRPr lang="it-IT"/>
        </a:p>
      </dgm:t>
    </dgm:pt>
    <dgm:pt modelId="{87656843-FDD8-40AC-9DAA-F0C73DF23B9A}">
      <dgm:prSet phldrT="[Testo]"/>
      <dgm:spPr/>
      <dgm:t>
        <a:bodyPr/>
        <a:lstStyle/>
        <a:p>
          <a:pPr algn="l"/>
          <a:r>
            <a:rPr lang="en-US" smtClean="0"/>
            <a:t>PRIN 2010-2011 project: Microorganisms in foods and in humans: study of the microbiota and the related metabolome</a:t>
          </a:r>
          <a:endParaRPr lang="it-IT" dirty="0"/>
        </a:p>
      </dgm:t>
    </dgm:pt>
    <dgm:pt modelId="{189D98AA-8FBC-4B43-9B86-4831B4710410}" type="parTrans" cxnId="{5E9F4AD6-3734-44DB-AF70-33B5EDCBCF24}">
      <dgm:prSet/>
      <dgm:spPr/>
      <dgm:t>
        <a:bodyPr/>
        <a:lstStyle/>
        <a:p>
          <a:endParaRPr lang="it-IT"/>
        </a:p>
      </dgm:t>
    </dgm:pt>
    <dgm:pt modelId="{A05AD501-7059-4954-9D04-46A12ABA779A}" type="sibTrans" cxnId="{5E9F4AD6-3734-44DB-AF70-33B5EDCBCF24}">
      <dgm:prSet/>
      <dgm:spPr/>
      <dgm:t>
        <a:bodyPr/>
        <a:lstStyle/>
        <a:p>
          <a:endParaRPr lang="it-IT"/>
        </a:p>
      </dgm:t>
    </dgm:pt>
    <dgm:pt modelId="{34F25860-3CE9-4922-AAAF-6F2A3C52AE00}">
      <dgm:prSet phldrT="[Testo]"/>
      <dgm:spPr/>
      <dgm:t>
        <a:bodyPr/>
        <a:lstStyle/>
        <a:p>
          <a:r>
            <a:rPr lang="en-US" noProof="0" dirty="0" smtClean="0"/>
            <a:t>Publications</a:t>
          </a:r>
          <a:endParaRPr lang="en-US" noProof="0" dirty="0"/>
        </a:p>
      </dgm:t>
    </dgm:pt>
    <dgm:pt modelId="{67E94BA9-27D0-4418-9620-B77150340EB0}" type="parTrans" cxnId="{40EDC8E6-1BF9-406E-B098-2C051CDD39B1}">
      <dgm:prSet/>
      <dgm:spPr/>
      <dgm:t>
        <a:bodyPr/>
        <a:lstStyle/>
        <a:p>
          <a:endParaRPr lang="it-IT"/>
        </a:p>
      </dgm:t>
    </dgm:pt>
    <dgm:pt modelId="{E9B6966C-3E38-474C-B1AA-DB331579E982}" type="sibTrans" cxnId="{40EDC8E6-1BF9-406E-B098-2C051CDD39B1}">
      <dgm:prSet/>
      <dgm:spPr/>
      <dgm:t>
        <a:bodyPr/>
        <a:lstStyle/>
        <a:p>
          <a:endParaRPr lang="it-IT"/>
        </a:p>
      </dgm:t>
    </dgm:pt>
    <dgm:pt modelId="{DA00243C-42FA-43B2-84AA-228C838190D4}">
      <dgm:prSet phldrT="[Testo]"/>
      <dgm:spPr/>
      <dgm:t>
        <a:bodyPr/>
        <a:lstStyle/>
        <a:p>
          <a:r>
            <a:rPr lang="it-IT" dirty="0" smtClean="0"/>
            <a:t>N° </a:t>
          </a:r>
          <a:r>
            <a:rPr lang="en-US" noProof="0" dirty="0" smtClean="0"/>
            <a:t>of publications with impact factor (2013-2017) </a:t>
          </a:r>
          <a:r>
            <a:rPr lang="it-IT" dirty="0" smtClean="0">
              <a:sym typeface="Wingdings" panose="05000000000000000000" pitchFamily="2" charset="2"/>
            </a:rPr>
            <a:t> 33</a:t>
          </a:r>
          <a:endParaRPr lang="it-IT" dirty="0"/>
        </a:p>
      </dgm:t>
    </dgm:pt>
    <dgm:pt modelId="{5EF82233-B6B3-4601-A349-C0E894F21150}" type="parTrans" cxnId="{4280321E-824B-4B54-BE71-564F398AF579}">
      <dgm:prSet/>
      <dgm:spPr/>
      <dgm:t>
        <a:bodyPr/>
        <a:lstStyle/>
        <a:p>
          <a:endParaRPr lang="it-IT"/>
        </a:p>
      </dgm:t>
    </dgm:pt>
    <dgm:pt modelId="{FF9BD6F4-320E-47FD-85C2-22A2B14F7E27}" type="sibTrans" cxnId="{4280321E-824B-4B54-BE71-564F398AF579}">
      <dgm:prSet/>
      <dgm:spPr/>
      <dgm:t>
        <a:bodyPr/>
        <a:lstStyle/>
        <a:p>
          <a:endParaRPr lang="it-IT"/>
        </a:p>
      </dgm:t>
    </dgm:pt>
    <dgm:pt modelId="{C49A0A57-51E9-4ABE-BBB2-1F27AC72AED5}">
      <dgm:prSet phldrT="[Testo]"/>
      <dgm:spPr/>
      <dgm:t>
        <a:bodyPr/>
        <a:lstStyle/>
        <a:p>
          <a:r>
            <a:rPr lang="it-IT" dirty="0" err="1" smtClean="0"/>
            <a:t>Contact</a:t>
          </a:r>
          <a:r>
            <a:rPr lang="it-IT" dirty="0" smtClean="0"/>
            <a:t>: </a:t>
          </a:r>
          <a:r>
            <a:rPr lang="it-IT" dirty="0" smtClean="0">
              <a:hlinkClick xmlns:r="http://schemas.openxmlformats.org/officeDocument/2006/relationships" r:id="rId1"/>
            </a:rPr>
            <a:t>lucasimone.cocolin@unito.it</a:t>
          </a:r>
          <a:endParaRPr lang="it-IT" dirty="0"/>
        </a:p>
      </dgm:t>
    </dgm:pt>
    <dgm:pt modelId="{53D4F1DC-7F60-450B-9EB6-00F616571E56}" type="parTrans" cxnId="{02B4A528-76F6-4156-ABFF-258FE5C69760}">
      <dgm:prSet/>
      <dgm:spPr/>
      <dgm:t>
        <a:bodyPr/>
        <a:lstStyle/>
        <a:p>
          <a:endParaRPr lang="it-IT"/>
        </a:p>
      </dgm:t>
    </dgm:pt>
    <dgm:pt modelId="{EC3D7EDF-3C89-4021-83DC-C7D1305F91AE}" type="sibTrans" cxnId="{02B4A528-76F6-4156-ABFF-258FE5C69760}">
      <dgm:prSet/>
      <dgm:spPr/>
      <dgm:t>
        <a:bodyPr/>
        <a:lstStyle/>
        <a:p>
          <a:endParaRPr lang="it-IT"/>
        </a:p>
      </dgm:t>
    </dgm:pt>
    <dgm:pt modelId="{AEB9E1F5-6F52-45EE-8153-F46D9C08D5A5}">
      <dgm:prSet phldrT="[Testo]"/>
      <dgm:spPr/>
      <dgm:t>
        <a:bodyPr/>
        <a:lstStyle/>
        <a:p>
          <a:r>
            <a:rPr lang="en-US" noProof="0" dirty="0" smtClean="0"/>
            <a:t>Projects</a:t>
          </a:r>
          <a:endParaRPr lang="en-US" noProof="0" dirty="0"/>
        </a:p>
      </dgm:t>
    </dgm:pt>
    <dgm:pt modelId="{5446DC74-9F7C-4FC1-94B9-1B1939ED8EA6}" type="sibTrans" cxnId="{054DB38A-E13A-4100-9127-8DDEA6874D58}">
      <dgm:prSet/>
      <dgm:spPr/>
      <dgm:t>
        <a:bodyPr/>
        <a:lstStyle/>
        <a:p>
          <a:endParaRPr lang="it-IT"/>
        </a:p>
      </dgm:t>
    </dgm:pt>
    <dgm:pt modelId="{E5C9E454-E731-4F5C-89E3-1CD54EE27B34}" type="parTrans" cxnId="{054DB38A-E13A-4100-9127-8DDEA6874D58}">
      <dgm:prSet/>
      <dgm:spPr/>
      <dgm:t>
        <a:bodyPr/>
        <a:lstStyle/>
        <a:p>
          <a:endParaRPr lang="it-IT"/>
        </a:p>
      </dgm:t>
    </dgm:pt>
    <dgm:pt modelId="{5694B4B5-6E62-4605-8C88-66213A2D7CCE}">
      <dgm:prSet phldrT="[Testo]"/>
      <dgm:spPr/>
      <dgm:t>
        <a:bodyPr/>
        <a:lstStyle/>
        <a:p>
          <a:r>
            <a:rPr lang="en-US" b="1" dirty="0" smtClean="0"/>
            <a:t>Study of microbial role in food fermentation processes </a:t>
          </a:r>
          <a:endParaRPr lang="it-IT" b="1" dirty="0"/>
        </a:p>
      </dgm:t>
    </dgm:pt>
    <dgm:pt modelId="{DB4ACB72-59E7-49A4-BE4D-3B9356570EDE}" type="parTrans" cxnId="{7A1BFFED-D6CD-4D3E-9D8C-AE3AAE1E1092}">
      <dgm:prSet/>
      <dgm:spPr/>
      <dgm:t>
        <a:bodyPr/>
        <a:lstStyle/>
        <a:p>
          <a:endParaRPr lang="it-IT"/>
        </a:p>
      </dgm:t>
    </dgm:pt>
    <dgm:pt modelId="{838E693A-A4EB-4988-A4EA-BAA5690518CE}" type="sibTrans" cxnId="{7A1BFFED-D6CD-4D3E-9D8C-AE3AAE1E1092}">
      <dgm:prSet/>
      <dgm:spPr/>
      <dgm:t>
        <a:bodyPr/>
        <a:lstStyle/>
        <a:p>
          <a:endParaRPr lang="it-IT"/>
        </a:p>
      </dgm:t>
    </dgm:pt>
    <dgm:pt modelId="{C073E52D-07D7-4FC3-882B-45B95CCFFB14}">
      <dgm:prSet phldrT="[Testo]"/>
      <dgm:spPr/>
      <dgm:t>
        <a:bodyPr/>
        <a:lstStyle/>
        <a:p>
          <a:r>
            <a:rPr lang="it-IT" dirty="0" err="1" smtClean="0"/>
            <a:t>Contact</a:t>
          </a:r>
          <a:r>
            <a:rPr lang="it-IT" dirty="0" smtClean="0"/>
            <a:t>: </a:t>
          </a:r>
          <a:r>
            <a:rPr lang="it-IT" dirty="0" smtClean="0">
              <a:hlinkClick xmlns:r="http://schemas.openxmlformats.org/officeDocument/2006/relationships" r:id="rId2"/>
            </a:rPr>
            <a:t>paola.dolci@unito.it</a:t>
          </a:r>
          <a:endParaRPr lang="it-IT" dirty="0"/>
        </a:p>
      </dgm:t>
    </dgm:pt>
    <dgm:pt modelId="{A92DB9AB-AAE2-4DDA-B93E-FA96550475AD}" type="parTrans" cxnId="{DEF582B0-D28A-429D-AAF0-82545B54C741}">
      <dgm:prSet/>
      <dgm:spPr/>
      <dgm:t>
        <a:bodyPr/>
        <a:lstStyle/>
        <a:p>
          <a:endParaRPr lang="it-IT"/>
        </a:p>
      </dgm:t>
    </dgm:pt>
    <dgm:pt modelId="{740D1099-9CE9-416F-83EF-791E0E800B7E}" type="sibTrans" cxnId="{DEF582B0-D28A-429D-AAF0-82545B54C741}">
      <dgm:prSet/>
      <dgm:spPr/>
      <dgm:t>
        <a:bodyPr/>
        <a:lstStyle/>
        <a:p>
          <a:endParaRPr lang="it-IT"/>
        </a:p>
      </dgm:t>
    </dgm:pt>
    <dgm:pt modelId="{93375174-8660-4E29-A5D0-998C2012A13F}">
      <dgm:prSet phldrT="[Testo]"/>
      <dgm:spPr/>
      <dgm:t>
        <a:bodyPr/>
        <a:lstStyle/>
        <a:p>
          <a:r>
            <a:rPr lang="en-US" b="1" dirty="0" smtClean="0"/>
            <a:t>Molecular approaches for the understanding of prevalence and behavior of foodborne pathogens</a:t>
          </a:r>
          <a:endParaRPr lang="it-IT" b="1" dirty="0"/>
        </a:p>
      </dgm:t>
    </dgm:pt>
    <dgm:pt modelId="{BA668908-F24A-4306-AD73-C5AB4C5862E7}" type="parTrans" cxnId="{DC41ECDE-0667-48E9-9ED7-69414DAB8758}">
      <dgm:prSet/>
      <dgm:spPr/>
      <dgm:t>
        <a:bodyPr/>
        <a:lstStyle/>
        <a:p>
          <a:endParaRPr lang="it-IT"/>
        </a:p>
      </dgm:t>
    </dgm:pt>
    <dgm:pt modelId="{E1FC3DB9-3B0F-4851-80DF-4F5B952DAEDB}" type="sibTrans" cxnId="{DC41ECDE-0667-48E9-9ED7-69414DAB8758}">
      <dgm:prSet/>
      <dgm:spPr/>
      <dgm:t>
        <a:bodyPr/>
        <a:lstStyle/>
        <a:p>
          <a:endParaRPr lang="it-IT"/>
        </a:p>
      </dgm:t>
    </dgm:pt>
    <dgm:pt modelId="{65F765DF-9E67-42E3-8174-605A6C2758BD}">
      <dgm:prSet phldrT="[Testo]"/>
      <dgm:spPr/>
      <dgm:t>
        <a:bodyPr/>
        <a:lstStyle/>
        <a:p>
          <a:r>
            <a:rPr lang="it-IT" dirty="0" err="1" smtClean="0"/>
            <a:t>Contact</a:t>
          </a:r>
          <a:r>
            <a:rPr lang="it-IT" dirty="0" smtClean="0"/>
            <a:t>: </a:t>
          </a:r>
          <a:r>
            <a:rPr lang="it-IT" dirty="0" smtClean="0">
              <a:hlinkClick xmlns:r="http://schemas.openxmlformats.org/officeDocument/2006/relationships" r:id="rId1"/>
            </a:rPr>
            <a:t>lucasimone.cocolin@unito.it</a:t>
          </a:r>
          <a:endParaRPr lang="it-IT" dirty="0"/>
        </a:p>
      </dgm:t>
    </dgm:pt>
    <dgm:pt modelId="{771C1277-4A65-4CAA-8D3B-279FC056D595}" type="parTrans" cxnId="{7EEE7640-1B97-4DDE-9153-4BA90BE80377}">
      <dgm:prSet/>
      <dgm:spPr/>
      <dgm:t>
        <a:bodyPr/>
        <a:lstStyle/>
        <a:p>
          <a:endParaRPr lang="it-IT"/>
        </a:p>
      </dgm:t>
    </dgm:pt>
    <dgm:pt modelId="{E3773EAB-539E-42C6-9D45-5CF544F17256}" type="sibTrans" cxnId="{7EEE7640-1B97-4DDE-9153-4BA90BE80377}">
      <dgm:prSet/>
      <dgm:spPr/>
      <dgm:t>
        <a:bodyPr/>
        <a:lstStyle/>
        <a:p>
          <a:endParaRPr lang="it-IT"/>
        </a:p>
      </dgm:t>
    </dgm:pt>
    <dgm:pt modelId="{5BF9235B-B70E-4316-9BE5-0C1F0708D973}">
      <dgm:prSet phldrT="[Testo]"/>
      <dgm:spPr/>
      <dgm:t>
        <a:bodyPr/>
        <a:lstStyle/>
        <a:p>
          <a:r>
            <a:rPr lang="en-US" b="1" dirty="0" smtClean="0"/>
            <a:t>Probiotic </a:t>
          </a:r>
          <a:r>
            <a:rPr lang="en-US" b="1" dirty="0" err="1" smtClean="0"/>
            <a:t>microrganisms</a:t>
          </a:r>
          <a:r>
            <a:rPr lang="en-US" b="1" dirty="0" smtClean="0"/>
            <a:t> isolated from foods and their effect on human microbiome</a:t>
          </a:r>
          <a:endParaRPr lang="it-IT" b="1" dirty="0"/>
        </a:p>
      </dgm:t>
    </dgm:pt>
    <dgm:pt modelId="{18A47697-F6D7-46C7-A81F-969539C7D428}" type="parTrans" cxnId="{46F021EA-E169-405B-ACE7-FEB077A7E7A3}">
      <dgm:prSet/>
      <dgm:spPr/>
      <dgm:t>
        <a:bodyPr/>
        <a:lstStyle/>
        <a:p>
          <a:endParaRPr lang="it-IT"/>
        </a:p>
      </dgm:t>
    </dgm:pt>
    <dgm:pt modelId="{10CB7990-B1F1-4CB1-8906-C36C09233163}" type="sibTrans" cxnId="{46F021EA-E169-405B-ACE7-FEB077A7E7A3}">
      <dgm:prSet/>
      <dgm:spPr/>
      <dgm:t>
        <a:bodyPr/>
        <a:lstStyle/>
        <a:p>
          <a:endParaRPr lang="it-IT"/>
        </a:p>
      </dgm:t>
    </dgm:pt>
    <dgm:pt modelId="{2C828B0A-4633-4760-9C9A-7E5E40B41B8E}">
      <dgm:prSet phldrT="[Testo]"/>
      <dgm:spPr/>
      <dgm:t>
        <a:bodyPr/>
        <a:lstStyle/>
        <a:p>
          <a:r>
            <a:rPr lang="it-IT" dirty="0" err="1" smtClean="0"/>
            <a:t>Contact</a:t>
          </a:r>
          <a:r>
            <a:rPr lang="it-IT" dirty="0" smtClean="0"/>
            <a:t>: </a:t>
          </a:r>
          <a:r>
            <a:rPr lang="it-IT" dirty="0" smtClean="0">
              <a:hlinkClick xmlns:r="http://schemas.openxmlformats.org/officeDocument/2006/relationships" r:id="rId3"/>
            </a:rPr>
            <a:t>kalliopi.rantsiou@unito.it</a:t>
          </a:r>
          <a:endParaRPr lang="it-IT" dirty="0"/>
        </a:p>
      </dgm:t>
    </dgm:pt>
    <dgm:pt modelId="{E0879F62-1566-4727-9D0C-D59FCF059A5B}" type="parTrans" cxnId="{EA49D4E4-E79E-4980-ACA7-DA078323A3F2}">
      <dgm:prSet/>
      <dgm:spPr/>
      <dgm:t>
        <a:bodyPr/>
        <a:lstStyle/>
        <a:p>
          <a:endParaRPr lang="it-IT"/>
        </a:p>
      </dgm:t>
    </dgm:pt>
    <dgm:pt modelId="{998E6E07-BDFE-4491-A1BD-4C5E80E8247C}" type="sibTrans" cxnId="{EA49D4E4-E79E-4980-ACA7-DA078323A3F2}">
      <dgm:prSet/>
      <dgm:spPr/>
      <dgm:t>
        <a:bodyPr/>
        <a:lstStyle/>
        <a:p>
          <a:endParaRPr lang="it-IT"/>
        </a:p>
      </dgm:t>
    </dgm:pt>
    <dgm:pt modelId="{5E205472-6267-4E42-B93D-99328AAFFE6F}">
      <dgm:prSet phldrT="[Testo]"/>
      <dgm:spPr/>
      <dgm:t>
        <a:bodyPr/>
        <a:lstStyle/>
        <a:p>
          <a:pPr algn="l"/>
          <a:endParaRPr lang="it-IT" dirty="0"/>
        </a:p>
      </dgm:t>
    </dgm:pt>
    <dgm:pt modelId="{F5AC2CBB-6003-4E3A-BFE5-1723BF980070}" type="parTrans" cxnId="{5337E36E-FB35-45D1-BE84-E6E01583F16C}">
      <dgm:prSet/>
      <dgm:spPr/>
      <dgm:t>
        <a:bodyPr/>
        <a:lstStyle/>
        <a:p>
          <a:endParaRPr lang="en-GB"/>
        </a:p>
      </dgm:t>
    </dgm:pt>
    <dgm:pt modelId="{2AC88E08-F8A8-4A5E-818A-1611115C574B}" type="sibTrans" cxnId="{5337E36E-FB35-45D1-BE84-E6E01583F16C}">
      <dgm:prSet/>
      <dgm:spPr/>
      <dgm:t>
        <a:bodyPr/>
        <a:lstStyle/>
        <a:p>
          <a:endParaRPr lang="en-GB"/>
        </a:p>
      </dgm:t>
    </dgm:pt>
    <dgm:pt modelId="{3B15CC2E-0066-401C-9033-E75834F4CC90}">
      <dgm:prSet phldrT="[Testo]"/>
      <dgm:spPr/>
      <dgm:t>
        <a:bodyPr/>
        <a:lstStyle/>
        <a:p>
          <a:r>
            <a:rPr lang="it-IT" b="1" dirty="0" smtClean="0"/>
            <a:t>Agro-</a:t>
          </a:r>
          <a:r>
            <a:rPr lang="it-IT" b="1" dirty="0" err="1" smtClean="0"/>
            <a:t>environmental</a:t>
          </a:r>
          <a:r>
            <a:rPr lang="it-IT" b="1" dirty="0" smtClean="0"/>
            <a:t> </a:t>
          </a:r>
          <a:r>
            <a:rPr lang="it-IT" b="1" dirty="0" err="1" smtClean="0"/>
            <a:t>Microbiology</a:t>
          </a:r>
          <a:endParaRPr lang="it-IT" b="1" dirty="0"/>
        </a:p>
      </dgm:t>
    </dgm:pt>
    <dgm:pt modelId="{D688C81E-D56C-4338-A414-1487988D6125}" type="parTrans" cxnId="{279F89C0-559B-4AE3-BA44-DB7D15910451}">
      <dgm:prSet/>
      <dgm:spPr/>
      <dgm:t>
        <a:bodyPr/>
        <a:lstStyle/>
        <a:p>
          <a:endParaRPr lang="en-GB"/>
        </a:p>
      </dgm:t>
    </dgm:pt>
    <dgm:pt modelId="{A914A0AE-31CD-4C8D-8EA4-696B0E4B57B3}" type="sibTrans" cxnId="{279F89C0-559B-4AE3-BA44-DB7D15910451}">
      <dgm:prSet/>
      <dgm:spPr/>
      <dgm:t>
        <a:bodyPr/>
        <a:lstStyle/>
        <a:p>
          <a:endParaRPr lang="en-GB"/>
        </a:p>
      </dgm:t>
    </dgm:pt>
    <dgm:pt modelId="{74DE9317-EC00-4B0A-A352-B6F4EB3CF312}">
      <dgm:prSet phldrT="[Testo]"/>
      <dgm:spPr/>
      <dgm:t>
        <a:bodyPr/>
        <a:lstStyle/>
        <a:p>
          <a:pPr algn="l"/>
          <a:r>
            <a:rPr lang="en-US" smtClean="0"/>
            <a:t>Progect ORTO11HEXP (2012-2015) : Probiotic potential of ecotypes of lactic acid bacteria isolated from artisanal fermented products </a:t>
          </a:r>
          <a:endParaRPr lang="it-IT" dirty="0"/>
        </a:p>
      </dgm:t>
    </dgm:pt>
    <dgm:pt modelId="{1BBEC5AD-B822-4A0E-B0B5-00E5B8B2377F}" type="parTrans" cxnId="{9A6E0FA7-DEB6-4B8B-8EB7-29E48EDB14EF}">
      <dgm:prSet/>
      <dgm:spPr/>
      <dgm:t>
        <a:bodyPr/>
        <a:lstStyle/>
        <a:p>
          <a:endParaRPr lang="en-GB"/>
        </a:p>
      </dgm:t>
    </dgm:pt>
    <dgm:pt modelId="{B5E016F2-CA60-46AD-AF97-55B61C4C962B}" type="sibTrans" cxnId="{9A6E0FA7-DEB6-4B8B-8EB7-29E48EDB14EF}">
      <dgm:prSet/>
      <dgm:spPr/>
      <dgm:t>
        <a:bodyPr/>
        <a:lstStyle/>
        <a:p>
          <a:endParaRPr lang="en-GB"/>
        </a:p>
      </dgm:t>
    </dgm:pt>
    <dgm:pt modelId="{F9F235A5-1C8F-4E80-BD19-4738F04D3C22}">
      <dgm:prSet phldrT="[Testo]"/>
      <dgm:spPr/>
      <dgm:t>
        <a:bodyPr/>
        <a:lstStyle/>
        <a:p>
          <a:r>
            <a:rPr lang="it-IT" dirty="0" err="1" smtClean="0"/>
            <a:t>Contact</a:t>
          </a:r>
          <a:r>
            <a:rPr lang="it-IT" dirty="0" smtClean="0"/>
            <a:t>: </a:t>
          </a:r>
          <a:r>
            <a:rPr lang="it-IT" dirty="0" smtClean="0">
              <a:hlinkClick xmlns:r="http://schemas.openxmlformats.org/officeDocument/2006/relationships" r:id="rId4"/>
            </a:rPr>
            <a:t>roberta.gorra@unito.it</a:t>
          </a:r>
          <a:endParaRPr lang="it-IT" dirty="0"/>
        </a:p>
      </dgm:t>
    </dgm:pt>
    <dgm:pt modelId="{370BC3FC-B9FE-4EED-A322-5763B08B8B63}" type="parTrans" cxnId="{FFAE8AEB-47A9-4D90-94AC-A564386FCBD1}">
      <dgm:prSet/>
      <dgm:spPr/>
      <dgm:t>
        <a:bodyPr/>
        <a:lstStyle/>
        <a:p>
          <a:endParaRPr lang="en-GB"/>
        </a:p>
      </dgm:t>
    </dgm:pt>
    <dgm:pt modelId="{E3881EF0-D90B-4380-8B46-D386743C3A5B}" type="sibTrans" cxnId="{FFAE8AEB-47A9-4D90-94AC-A564386FCBD1}">
      <dgm:prSet/>
      <dgm:spPr/>
      <dgm:t>
        <a:bodyPr/>
        <a:lstStyle/>
        <a:p>
          <a:endParaRPr lang="en-GB"/>
        </a:p>
      </dgm:t>
    </dgm:pt>
    <dgm:pt modelId="{C25ADC3A-0F55-4939-8853-9A873F20B9B1}" type="pres">
      <dgm:prSet presAssocID="{C77E57FC-A97D-4B24-90FB-D6BF070354EC}" presName="linear" presStyleCnt="0">
        <dgm:presLayoutVars>
          <dgm:dir/>
          <dgm:animLvl val="lvl"/>
          <dgm:resizeHandles val="exact"/>
        </dgm:presLayoutVars>
      </dgm:prSet>
      <dgm:spPr/>
      <dgm:t>
        <a:bodyPr/>
        <a:lstStyle/>
        <a:p>
          <a:endParaRPr lang="it-IT"/>
        </a:p>
      </dgm:t>
    </dgm:pt>
    <dgm:pt modelId="{6C38B4B3-FFB8-487E-9F61-5FAC0618EB47}" type="pres">
      <dgm:prSet presAssocID="{463FC05C-9056-465D-84BD-E99082EB880B}" presName="parentLin" presStyleCnt="0"/>
      <dgm:spPr/>
    </dgm:pt>
    <dgm:pt modelId="{EF686C33-B4B8-41CB-AC3B-A9F64ABEF308}" type="pres">
      <dgm:prSet presAssocID="{463FC05C-9056-465D-84BD-E99082EB880B}" presName="parentLeftMargin" presStyleLbl="node1" presStyleIdx="0" presStyleCnt="3"/>
      <dgm:spPr/>
      <dgm:t>
        <a:bodyPr/>
        <a:lstStyle/>
        <a:p>
          <a:endParaRPr lang="it-IT"/>
        </a:p>
      </dgm:t>
    </dgm:pt>
    <dgm:pt modelId="{58A6E65F-846E-4F95-9585-89DDE6BA2019}" type="pres">
      <dgm:prSet presAssocID="{463FC05C-9056-465D-84BD-E99082EB880B}" presName="parentText" presStyleLbl="node1" presStyleIdx="0" presStyleCnt="3">
        <dgm:presLayoutVars>
          <dgm:chMax val="0"/>
          <dgm:bulletEnabled val="1"/>
        </dgm:presLayoutVars>
      </dgm:prSet>
      <dgm:spPr/>
      <dgm:t>
        <a:bodyPr/>
        <a:lstStyle/>
        <a:p>
          <a:endParaRPr lang="it-IT"/>
        </a:p>
      </dgm:t>
    </dgm:pt>
    <dgm:pt modelId="{B030DC14-41A3-4AD2-AAEF-D85721B0ECA7}" type="pres">
      <dgm:prSet presAssocID="{463FC05C-9056-465D-84BD-E99082EB880B}" presName="negativeSpace" presStyleCnt="0"/>
      <dgm:spPr/>
    </dgm:pt>
    <dgm:pt modelId="{7795A9A2-8797-408E-B851-4C22C2617CF6}" type="pres">
      <dgm:prSet presAssocID="{463FC05C-9056-465D-84BD-E99082EB880B}" presName="childText" presStyleLbl="conFgAcc1" presStyleIdx="0" presStyleCnt="3">
        <dgm:presLayoutVars>
          <dgm:bulletEnabled val="1"/>
        </dgm:presLayoutVars>
      </dgm:prSet>
      <dgm:spPr/>
      <dgm:t>
        <a:bodyPr/>
        <a:lstStyle/>
        <a:p>
          <a:endParaRPr lang="it-IT"/>
        </a:p>
      </dgm:t>
    </dgm:pt>
    <dgm:pt modelId="{5074D026-A491-4E3F-9993-0015BFF43A53}" type="pres">
      <dgm:prSet presAssocID="{F509B2E0-2925-4220-9FC5-36914AAF060F}" presName="spaceBetweenRectangles" presStyleCnt="0"/>
      <dgm:spPr/>
    </dgm:pt>
    <dgm:pt modelId="{2889F4B7-6B71-4E60-AC80-62B3CEC38D8E}" type="pres">
      <dgm:prSet presAssocID="{AEB9E1F5-6F52-45EE-8153-F46D9C08D5A5}" presName="parentLin" presStyleCnt="0"/>
      <dgm:spPr/>
    </dgm:pt>
    <dgm:pt modelId="{C86C3390-4D8B-4F34-9AFA-CA154FD20A5A}" type="pres">
      <dgm:prSet presAssocID="{AEB9E1F5-6F52-45EE-8153-F46D9C08D5A5}" presName="parentLeftMargin" presStyleLbl="node1" presStyleIdx="0" presStyleCnt="3"/>
      <dgm:spPr/>
      <dgm:t>
        <a:bodyPr/>
        <a:lstStyle/>
        <a:p>
          <a:endParaRPr lang="it-IT"/>
        </a:p>
      </dgm:t>
    </dgm:pt>
    <dgm:pt modelId="{CE73EB1D-9129-42AF-800D-836068F7C113}" type="pres">
      <dgm:prSet presAssocID="{AEB9E1F5-6F52-45EE-8153-F46D9C08D5A5}" presName="parentText" presStyleLbl="node1" presStyleIdx="1" presStyleCnt="3">
        <dgm:presLayoutVars>
          <dgm:chMax val="0"/>
          <dgm:bulletEnabled val="1"/>
        </dgm:presLayoutVars>
      </dgm:prSet>
      <dgm:spPr/>
      <dgm:t>
        <a:bodyPr/>
        <a:lstStyle/>
        <a:p>
          <a:endParaRPr lang="it-IT"/>
        </a:p>
      </dgm:t>
    </dgm:pt>
    <dgm:pt modelId="{495DC168-169C-428F-8DD2-EAB48D25D212}" type="pres">
      <dgm:prSet presAssocID="{AEB9E1F5-6F52-45EE-8153-F46D9C08D5A5}" presName="negativeSpace" presStyleCnt="0"/>
      <dgm:spPr/>
    </dgm:pt>
    <dgm:pt modelId="{148FE2B8-D6A2-4141-9422-152D1BA2E6FD}" type="pres">
      <dgm:prSet presAssocID="{AEB9E1F5-6F52-45EE-8153-F46D9C08D5A5}" presName="childText" presStyleLbl="conFgAcc1" presStyleIdx="1" presStyleCnt="3" custScaleX="100000">
        <dgm:presLayoutVars>
          <dgm:bulletEnabled val="1"/>
        </dgm:presLayoutVars>
      </dgm:prSet>
      <dgm:spPr/>
      <dgm:t>
        <a:bodyPr/>
        <a:lstStyle/>
        <a:p>
          <a:endParaRPr lang="it-IT"/>
        </a:p>
      </dgm:t>
    </dgm:pt>
    <dgm:pt modelId="{91E10072-22FE-4DF7-A396-612D903DB087}" type="pres">
      <dgm:prSet presAssocID="{5446DC74-9F7C-4FC1-94B9-1B1939ED8EA6}" presName="spaceBetweenRectangles" presStyleCnt="0"/>
      <dgm:spPr/>
    </dgm:pt>
    <dgm:pt modelId="{31FC1A6E-3715-4604-BD8B-D1270037678A}" type="pres">
      <dgm:prSet presAssocID="{34F25860-3CE9-4922-AAAF-6F2A3C52AE00}" presName="parentLin" presStyleCnt="0"/>
      <dgm:spPr/>
    </dgm:pt>
    <dgm:pt modelId="{C3056BD7-3733-442B-BD5A-D6DF25DB7505}" type="pres">
      <dgm:prSet presAssocID="{34F25860-3CE9-4922-AAAF-6F2A3C52AE00}" presName="parentLeftMargin" presStyleLbl="node1" presStyleIdx="1" presStyleCnt="3"/>
      <dgm:spPr/>
      <dgm:t>
        <a:bodyPr/>
        <a:lstStyle/>
        <a:p>
          <a:endParaRPr lang="it-IT"/>
        </a:p>
      </dgm:t>
    </dgm:pt>
    <dgm:pt modelId="{6981E0D3-78BD-48C5-9C6F-CA936E6D4C07}" type="pres">
      <dgm:prSet presAssocID="{34F25860-3CE9-4922-AAAF-6F2A3C52AE00}" presName="parentText" presStyleLbl="node1" presStyleIdx="2" presStyleCnt="3">
        <dgm:presLayoutVars>
          <dgm:chMax val="0"/>
          <dgm:bulletEnabled val="1"/>
        </dgm:presLayoutVars>
      </dgm:prSet>
      <dgm:spPr/>
      <dgm:t>
        <a:bodyPr/>
        <a:lstStyle/>
        <a:p>
          <a:endParaRPr lang="it-IT"/>
        </a:p>
      </dgm:t>
    </dgm:pt>
    <dgm:pt modelId="{3EBB22E4-50F1-4A92-BB83-D3BF48E57F7C}" type="pres">
      <dgm:prSet presAssocID="{34F25860-3CE9-4922-AAAF-6F2A3C52AE00}" presName="negativeSpace" presStyleCnt="0"/>
      <dgm:spPr/>
    </dgm:pt>
    <dgm:pt modelId="{93505C6B-9538-4624-9A9E-2217FF15AEBA}" type="pres">
      <dgm:prSet presAssocID="{34F25860-3CE9-4922-AAAF-6F2A3C52AE00}" presName="childText" presStyleLbl="conFgAcc1" presStyleIdx="2" presStyleCnt="3">
        <dgm:presLayoutVars>
          <dgm:bulletEnabled val="1"/>
        </dgm:presLayoutVars>
      </dgm:prSet>
      <dgm:spPr/>
      <dgm:t>
        <a:bodyPr/>
        <a:lstStyle/>
        <a:p>
          <a:endParaRPr lang="it-IT"/>
        </a:p>
      </dgm:t>
    </dgm:pt>
  </dgm:ptLst>
  <dgm:cxnLst>
    <dgm:cxn modelId="{C36CE5AE-28B5-4541-970F-96FDDC322C78}" type="presOf" srcId="{5BF9235B-B70E-4316-9BE5-0C1F0708D973}" destId="{7795A9A2-8797-408E-B851-4C22C2617CF6}" srcOrd="0" destOrd="6" presId="urn:microsoft.com/office/officeart/2005/8/layout/list1"/>
    <dgm:cxn modelId="{4280321E-824B-4B54-BE71-564F398AF579}" srcId="{34F25860-3CE9-4922-AAAF-6F2A3C52AE00}" destId="{DA00243C-42FA-43B2-84AA-228C838190D4}" srcOrd="0" destOrd="0" parTransId="{5EF82233-B6B3-4601-A349-C0E894F21150}" sibTransId="{FF9BD6F4-320E-47FD-85C2-22A2B14F7E27}"/>
    <dgm:cxn modelId="{5479246B-F8CD-4632-B21A-B5E7A554947F}" type="presOf" srcId="{F9F235A5-1C8F-4E80-BD19-4738F04D3C22}" destId="{7795A9A2-8797-408E-B851-4C22C2617CF6}" srcOrd="0" destOrd="9" presId="urn:microsoft.com/office/officeart/2005/8/layout/list1"/>
    <dgm:cxn modelId="{046BFACC-1F09-4C02-99C0-76F3FA5D48E4}" type="presOf" srcId="{AEB9E1F5-6F52-45EE-8153-F46D9C08D5A5}" destId="{CE73EB1D-9129-42AF-800D-836068F7C113}" srcOrd="1" destOrd="0" presId="urn:microsoft.com/office/officeart/2005/8/layout/list1"/>
    <dgm:cxn modelId="{3FB10BF6-9190-450A-93B8-40D4047EDB4F}" type="presOf" srcId="{74DE9317-EC00-4B0A-A352-B6F4EB3CF312}" destId="{148FE2B8-D6A2-4141-9422-152D1BA2E6FD}" srcOrd="0" destOrd="1" presId="urn:microsoft.com/office/officeart/2005/8/layout/list1"/>
    <dgm:cxn modelId="{47AD8D61-3EA2-4CA5-B72B-0E9ED1900614}" type="presOf" srcId="{AEB9E1F5-6F52-45EE-8153-F46D9C08D5A5}" destId="{C86C3390-4D8B-4F34-9AFA-CA154FD20A5A}" srcOrd="0" destOrd="0" presId="urn:microsoft.com/office/officeart/2005/8/layout/list1"/>
    <dgm:cxn modelId="{5337E36E-FB35-45D1-BE84-E6E01583F16C}" srcId="{AEB9E1F5-6F52-45EE-8153-F46D9C08D5A5}" destId="{5E205472-6267-4E42-B93D-99328AAFFE6F}" srcOrd="2" destOrd="0" parTransId="{F5AC2CBB-6003-4E3A-BFE5-1723BF980070}" sibTransId="{2AC88E08-F8A8-4A5E-818A-1611115C574B}"/>
    <dgm:cxn modelId="{77256981-1B8B-41D3-ACF6-3E47E322C546}" type="presOf" srcId="{C77E57FC-A97D-4B24-90FB-D6BF070354EC}" destId="{C25ADC3A-0F55-4939-8853-9A873F20B9B1}" srcOrd="0" destOrd="0" presId="urn:microsoft.com/office/officeart/2005/8/layout/list1"/>
    <dgm:cxn modelId="{279F89C0-559B-4AE3-BA44-DB7D15910451}" srcId="{463FC05C-9056-465D-84BD-E99082EB880B}" destId="{3B15CC2E-0066-401C-9033-E75834F4CC90}" srcOrd="4" destOrd="0" parTransId="{D688C81E-D56C-4338-A414-1487988D6125}" sibTransId="{A914A0AE-31CD-4C8D-8EA4-696B0E4B57B3}"/>
    <dgm:cxn modelId="{7489E5D9-B8A6-468F-8F9C-0133A58400E0}" type="presOf" srcId="{87656843-FDD8-40AC-9DAA-F0C73DF23B9A}" destId="{148FE2B8-D6A2-4141-9422-152D1BA2E6FD}" srcOrd="0" destOrd="0" presId="urn:microsoft.com/office/officeart/2005/8/layout/list1"/>
    <dgm:cxn modelId="{BC619C52-BCB9-4780-9B20-64811CB6A621}" type="presOf" srcId="{5694B4B5-6E62-4605-8C88-66213A2D7CCE}" destId="{7795A9A2-8797-408E-B851-4C22C2617CF6}" srcOrd="0" destOrd="2" presId="urn:microsoft.com/office/officeart/2005/8/layout/list1"/>
    <dgm:cxn modelId="{5E9F4AD6-3734-44DB-AF70-33B5EDCBCF24}" srcId="{AEB9E1F5-6F52-45EE-8153-F46D9C08D5A5}" destId="{87656843-FDD8-40AC-9DAA-F0C73DF23B9A}" srcOrd="0" destOrd="0" parTransId="{189D98AA-8FBC-4B43-9B86-4831B4710410}" sibTransId="{A05AD501-7059-4954-9D04-46A12ABA779A}"/>
    <dgm:cxn modelId="{7EEE7640-1B97-4DDE-9153-4BA90BE80377}" srcId="{93375174-8660-4E29-A5D0-998C2012A13F}" destId="{65F765DF-9E67-42E3-8174-605A6C2758BD}" srcOrd="0" destOrd="0" parTransId="{771C1277-4A65-4CAA-8D3B-279FC056D595}" sibTransId="{E3773EAB-539E-42C6-9D45-5CF544F17256}"/>
    <dgm:cxn modelId="{7DDFC7A5-5430-40A3-A4AC-E7BF947D1919}" type="presOf" srcId="{34F25860-3CE9-4922-AAAF-6F2A3C52AE00}" destId="{C3056BD7-3733-442B-BD5A-D6DF25DB7505}" srcOrd="0" destOrd="0" presId="urn:microsoft.com/office/officeart/2005/8/layout/list1"/>
    <dgm:cxn modelId="{3136B25A-C114-40DD-9371-D6AF1EC7B9F1}" type="presOf" srcId="{463FC05C-9056-465D-84BD-E99082EB880B}" destId="{EF686C33-B4B8-41CB-AC3B-A9F64ABEF308}" srcOrd="0" destOrd="0" presId="urn:microsoft.com/office/officeart/2005/8/layout/list1"/>
    <dgm:cxn modelId="{2759683D-AA6F-444C-8E12-7F18D665182E}" type="presOf" srcId="{5E205472-6267-4E42-B93D-99328AAFFE6F}" destId="{148FE2B8-D6A2-4141-9422-152D1BA2E6FD}" srcOrd="0" destOrd="2" presId="urn:microsoft.com/office/officeart/2005/8/layout/list1"/>
    <dgm:cxn modelId="{A0D45136-9656-44D9-862A-4253F010622B}" type="presOf" srcId="{65F765DF-9E67-42E3-8174-605A6C2758BD}" destId="{7795A9A2-8797-408E-B851-4C22C2617CF6}" srcOrd="0" destOrd="5" presId="urn:microsoft.com/office/officeart/2005/8/layout/list1"/>
    <dgm:cxn modelId="{ADA250CB-A0EF-48EF-BE44-B4717902D9D4}" type="presOf" srcId="{463FC05C-9056-465D-84BD-E99082EB880B}" destId="{58A6E65F-846E-4F95-9585-89DDE6BA2019}" srcOrd="1" destOrd="0" presId="urn:microsoft.com/office/officeart/2005/8/layout/list1"/>
    <dgm:cxn modelId="{21F9D856-5631-44C4-A0FB-BFCAE7DF7752}" type="presOf" srcId="{C073E52D-07D7-4FC3-882B-45B95CCFFB14}" destId="{7795A9A2-8797-408E-B851-4C22C2617CF6}" srcOrd="0" destOrd="3" presId="urn:microsoft.com/office/officeart/2005/8/layout/list1"/>
    <dgm:cxn modelId="{093850A7-4093-454A-88D2-2C2DF003C476}" srcId="{463FC05C-9056-465D-84BD-E99082EB880B}" destId="{3E372C8E-8C27-4114-A029-F06A9738ED57}" srcOrd="0" destOrd="0" parTransId="{622BAA54-ECD6-458E-BB98-CA8DA0783D7B}" sibTransId="{6C70C162-C1DC-42B0-A719-1A8A80A5D034}"/>
    <dgm:cxn modelId="{DC41ECDE-0667-48E9-9ED7-69414DAB8758}" srcId="{463FC05C-9056-465D-84BD-E99082EB880B}" destId="{93375174-8660-4E29-A5D0-998C2012A13F}" srcOrd="2" destOrd="0" parTransId="{BA668908-F24A-4306-AD73-C5AB4C5862E7}" sibTransId="{E1FC3DB9-3B0F-4851-80DF-4F5B952DAEDB}"/>
    <dgm:cxn modelId="{7CA23DAF-1F59-4BDD-A319-C0C207944BA5}" type="presOf" srcId="{93375174-8660-4E29-A5D0-998C2012A13F}" destId="{7795A9A2-8797-408E-B851-4C22C2617CF6}" srcOrd="0" destOrd="4" presId="urn:microsoft.com/office/officeart/2005/8/layout/list1"/>
    <dgm:cxn modelId="{FFAE8AEB-47A9-4D90-94AC-A564386FCBD1}" srcId="{3B15CC2E-0066-401C-9033-E75834F4CC90}" destId="{F9F235A5-1C8F-4E80-BD19-4738F04D3C22}" srcOrd="0" destOrd="0" parTransId="{370BC3FC-B9FE-4EED-A322-5763B08B8B63}" sibTransId="{E3881EF0-D90B-4380-8B46-D386743C3A5B}"/>
    <dgm:cxn modelId="{7A1BFFED-D6CD-4D3E-9D8C-AE3AAE1E1092}" srcId="{463FC05C-9056-465D-84BD-E99082EB880B}" destId="{5694B4B5-6E62-4605-8C88-66213A2D7CCE}" srcOrd="1" destOrd="0" parTransId="{DB4ACB72-59E7-49A4-BE4D-3B9356570EDE}" sibTransId="{838E693A-A4EB-4988-A4EA-BAA5690518CE}"/>
    <dgm:cxn modelId="{46F021EA-E169-405B-ACE7-FEB077A7E7A3}" srcId="{463FC05C-9056-465D-84BD-E99082EB880B}" destId="{5BF9235B-B70E-4316-9BE5-0C1F0708D973}" srcOrd="3" destOrd="0" parTransId="{18A47697-F6D7-46C7-A81F-969539C7D428}" sibTransId="{10CB7990-B1F1-4CB1-8906-C36C09233163}"/>
    <dgm:cxn modelId="{F8F2D156-F745-4EF0-807F-DA9FE1ED8948}" type="presOf" srcId="{2C828B0A-4633-4760-9C9A-7E5E40B41B8E}" destId="{7795A9A2-8797-408E-B851-4C22C2617CF6}" srcOrd="0" destOrd="7" presId="urn:microsoft.com/office/officeart/2005/8/layout/list1"/>
    <dgm:cxn modelId="{231777D7-921B-4B58-8BB0-1D25B4090AFA}" type="presOf" srcId="{C49A0A57-51E9-4ABE-BBB2-1F27AC72AED5}" destId="{7795A9A2-8797-408E-B851-4C22C2617CF6}" srcOrd="0" destOrd="1" presId="urn:microsoft.com/office/officeart/2005/8/layout/list1"/>
    <dgm:cxn modelId="{40EDC8E6-1BF9-406E-B098-2C051CDD39B1}" srcId="{C77E57FC-A97D-4B24-90FB-D6BF070354EC}" destId="{34F25860-3CE9-4922-AAAF-6F2A3C52AE00}" srcOrd="2" destOrd="0" parTransId="{67E94BA9-27D0-4418-9620-B77150340EB0}" sibTransId="{E9B6966C-3E38-474C-B1AA-DB331579E982}"/>
    <dgm:cxn modelId="{054DB38A-E13A-4100-9127-8DDEA6874D58}" srcId="{C77E57FC-A97D-4B24-90FB-D6BF070354EC}" destId="{AEB9E1F5-6F52-45EE-8153-F46D9C08D5A5}" srcOrd="1" destOrd="0" parTransId="{E5C9E454-E731-4F5C-89E3-1CD54EE27B34}" sibTransId="{5446DC74-9F7C-4FC1-94B9-1B1939ED8EA6}"/>
    <dgm:cxn modelId="{02B4A528-76F6-4156-ABFF-258FE5C69760}" srcId="{3E372C8E-8C27-4114-A029-F06A9738ED57}" destId="{C49A0A57-51E9-4ABE-BBB2-1F27AC72AED5}" srcOrd="0" destOrd="0" parTransId="{53D4F1DC-7F60-450B-9EB6-00F616571E56}" sibTransId="{EC3D7EDF-3C89-4021-83DC-C7D1305F91AE}"/>
    <dgm:cxn modelId="{5EE3A3BF-E58B-4D7E-8DF3-F8632132C40B}" type="presOf" srcId="{34F25860-3CE9-4922-AAAF-6F2A3C52AE00}" destId="{6981E0D3-78BD-48C5-9C6F-CA936E6D4C07}" srcOrd="1" destOrd="0" presId="urn:microsoft.com/office/officeart/2005/8/layout/list1"/>
    <dgm:cxn modelId="{EA49D4E4-E79E-4980-ACA7-DA078323A3F2}" srcId="{5BF9235B-B70E-4316-9BE5-0C1F0708D973}" destId="{2C828B0A-4633-4760-9C9A-7E5E40B41B8E}" srcOrd="0" destOrd="0" parTransId="{E0879F62-1566-4727-9D0C-D59FCF059A5B}" sibTransId="{998E6E07-BDFE-4491-A1BD-4C5E80E8247C}"/>
    <dgm:cxn modelId="{07594FFB-52D8-422B-A4CC-22782A5F8CE6}" type="presOf" srcId="{3E372C8E-8C27-4114-A029-F06A9738ED57}" destId="{7795A9A2-8797-408E-B851-4C22C2617CF6}" srcOrd="0" destOrd="0" presId="urn:microsoft.com/office/officeart/2005/8/layout/list1"/>
    <dgm:cxn modelId="{C5B21E9F-9990-46FA-89EC-BC459F02DF1E}" type="presOf" srcId="{3B15CC2E-0066-401C-9033-E75834F4CC90}" destId="{7795A9A2-8797-408E-B851-4C22C2617CF6}" srcOrd="0" destOrd="8" presId="urn:microsoft.com/office/officeart/2005/8/layout/list1"/>
    <dgm:cxn modelId="{9A6E0FA7-DEB6-4B8B-8EB7-29E48EDB14EF}" srcId="{AEB9E1F5-6F52-45EE-8153-F46D9C08D5A5}" destId="{74DE9317-EC00-4B0A-A352-B6F4EB3CF312}" srcOrd="1" destOrd="0" parTransId="{1BBEC5AD-B822-4A0E-B0B5-00E5B8B2377F}" sibTransId="{B5E016F2-CA60-46AD-AF97-55B61C4C962B}"/>
    <dgm:cxn modelId="{DEF582B0-D28A-429D-AAF0-82545B54C741}" srcId="{5694B4B5-6E62-4605-8C88-66213A2D7CCE}" destId="{C073E52D-07D7-4FC3-882B-45B95CCFFB14}" srcOrd="0" destOrd="0" parTransId="{A92DB9AB-AAE2-4DDA-B93E-FA96550475AD}" sibTransId="{740D1099-9CE9-416F-83EF-791E0E800B7E}"/>
    <dgm:cxn modelId="{E76498D2-6C94-4CC3-8167-E84533424018}" srcId="{C77E57FC-A97D-4B24-90FB-D6BF070354EC}" destId="{463FC05C-9056-465D-84BD-E99082EB880B}" srcOrd="0" destOrd="0" parTransId="{7A9C4EEC-3C43-44C5-A021-EEB662744056}" sibTransId="{F509B2E0-2925-4220-9FC5-36914AAF060F}"/>
    <dgm:cxn modelId="{31DE3AF2-668A-43C4-8472-6A842D0D9F45}" type="presOf" srcId="{DA00243C-42FA-43B2-84AA-228C838190D4}" destId="{93505C6B-9538-4624-9A9E-2217FF15AEBA}" srcOrd="0" destOrd="0" presId="urn:microsoft.com/office/officeart/2005/8/layout/list1"/>
    <dgm:cxn modelId="{7AA3AA7C-9809-440B-9B64-C5D137C5EDB0}" type="presParOf" srcId="{C25ADC3A-0F55-4939-8853-9A873F20B9B1}" destId="{6C38B4B3-FFB8-487E-9F61-5FAC0618EB47}" srcOrd="0" destOrd="0" presId="urn:microsoft.com/office/officeart/2005/8/layout/list1"/>
    <dgm:cxn modelId="{906ECF53-6444-422C-A9CD-E4D4A8AC6974}" type="presParOf" srcId="{6C38B4B3-FFB8-487E-9F61-5FAC0618EB47}" destId="{EF686C33-B4B8-41CB-AC3B-A9F64ABEF308}" srcOrd="0" destOrd="0" presId="urn:microsoft.com/office/officeart/2005/8/layout/list1"/>
    <dgm:cxn modelId="{BFCCB6F8-138D-4E2E-A93F-A3633240E31A}" type="presParOf" srcId="{6C38B4B3-FFB8-487E-9F61-5FAC0618EB47}" destId="{58A6E65F-846E-4F95-9585-89DDE6BA2019}" srcOrd="1" destOrd="0" presId="urn:microsoft.com/office/officeart/2005/8/layout/list1"/>
    <dgm:cxn modelId="{3A57DB82-523A-4811-A810-D253A40B5464}" type="presParOf" srcId="{C25ADC3A-0F55-4939-8853-9A873F20B9B1}" destId="{B030DC14-41A3-4AD2-AAEF-D85721B0ECA7}" srcOrd="1" destOrd="0" presId="urn:microsoft.com/office/officeart/2005/8/layout/list1"/>
    <dgm:cxn modelId="{F4D4169D-DA85-4A07-B663-A08463FF3AB6}" type="presParOf" srcId="{C25ADC3A-0F55-4939-8853-9A873F20B9B1}" destId="{7795A9A2-8797-408E-B851-4C22C2617CF6}" srcOrd="2" destOrd="0" presId="urn:microsoft.com/office/officeart/2005/8/layout/list1"/>
    <dgm:cxn modelId="{EF2E6141-CE8D-4CD5-A34B-A4383F5933A0}" type="presParOf" srcId="{C25ADC3A-0F55-4939-8853-9A873F20B9B1}" destId="{5074D026-A491-4E3F-9993-0015BFF43A53}" srcOrd="3" destOrd="0" presId="urn:microsoft.com/office/officeart/2005/8/layout/list1"/>
    <dgm:cxn modelId="{5F8CFDD5-C903-4E74-9658-66EBC7B85456}" type="presParOf" srcId="{C25ADC3A-0F55-4939-8853-9A873F20B9B1}" destId="{2889F4B7-6B71-4E60-AC80-62B3CEC38D8E}" srcOrd="4" destOrd="0" presId="urn:microsoft.com/office/officeart/2005/8/layout/list1"/>
    <dgm:cxn modelId="{F471801F-ADAE-4F57-A6EF-7A950FFD0419}" type="presParOf" srcId="{2889F4B7-6B71-4E60-AC80-62B3CEC38D8E}" destId="{C86C3390-4D8B-4F34-9AFA-CA154FD20A5A}" srcOrd="0" destOrd="0" presId="urn:microsoft.com/office/officeart/2005/8/layout/list1"/>
    <dgm:cxn modelId="{2ED92F1B-3441-4301-A4CE-6FEE52F16B2E}" type="presParOf" srcId="{2889F4B7-6B71-4E60-AC80-62B3CEC38D8E}" destId="{CE73EB1D-9129-42AF-800D-836068F7C113}" srcOrd="1" destOrd="0" presId="urn:microsoft.com/office/officeart/2005/8/layout/list1"/>
    <dgm:cxn modelId="{03A3266B-BC42-4780-9361-1ABD8BD98F2D}" type="presParOf" srcId="{C25ADC3A-0F55-4939-8853-9A873F20B9B1}" destId="{495DC168-169C-428F-8DD2-EAB48D25D212}" srcOrd="5" destOrd="0" presId="urn:microsoft.com/office/officeart/2005/8/layout/list1"/>
    <dgm:cxn modelId="{14409779-3A59-4097-ABBB-E099EAD60834}" type="presParOf" srcId="{C25ADC3A-0F55-4939-8853-9A873F20B9B1}" destId="{148FE2B8-D6A2-4141-9422-152D1BA2E6FD}" srcOrd="6" destOrd="0" presId="urn:microsoft.com/office/officeart/2005/8/layout/list1"/>
    <dgm:cxn modelId="{4DD0AD11-7ACC-44D6-9D33-87DEED6B1120}" type="presParOf" srcId="{C25ADC3A-0F55-4939-8853-9A873F20B9B1}" destId="{91E10072-22FE-4DF7-A396-612D903DB087}" srcOrd="7" destOrd="0" presId="urn:microsoft.com/office/officeart/2005/8/layout/list1"/>
    <dgm:cxn modelId="{16F5AD08-A8F1-4BDF-9B2D-D89A4F0B0CC5}" type="presParOf" srcId="{C25ADC3A-0F55-4939-8853-9A873F20B9B1}" destId="{31FC1A6E-3715-4604-BD8B-D1270037678A}" srcOrd="8" destOrd="0" presId="urn:microsoft.com/office/officeart/2005/8/layout/list1"/>
    <dgm:cxn modelId="{2CE8B640-1D2B-4209-8EF3-20F5A7107852}" type="presParOf" srcId="{31FC1A6E-3715-4604-BD8B-D1270037678A}" destId="{C3056BD7-3733-442B-BD5A-D6DF25DB7505}" srcOrd="0" destOrd="0" presId="urn:microsoft.com/office/officeart/2005/8/layout/list1"/>
    <dgm:cxn modelId="{2BB70EC2-AC47-49A0-86DB-0D31082826E2}" type="presParOf" srcId="{31FC1A6E-3715-4604-BD8B-D1270037678A}" destId="{6981E0D3-78BD-48C5-9C6F-CA936E6D4C07}" srcOrd="1" destOrd="0" presId="urn:microsoft.com/office/officeart/2005/8/layout/list1"/>
    <dgm:cxn modelId="{0891317A-BB86-40CC-9F13-632CC9ACAAD5}" type="presParOf" srcId="{C25ADC3A-0F55-4939-8853-9A873F20B9B1}" destId="{3EBB22E4-50F1-4A92-BB83-D3BF48E57F7C}" srcOrd="9" destOrd="0" presId="urn:microsoft.com/office/officeart/2005/8/layout/list1"/>
    <dgm:cxn modelId="{03EA2EC8-0EDD-4BFC-80E2-5648CD78C439}" type="presParOf" srcId="{C25ADC3A-0F55-4939-8853-9A873F20B9B1}" destId="{93505C6B-9538-4624-9A9E-2217FF15AEBA}" srcOrd="10"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7BCFB7A4-774E-49A8-86BB-A4825243C67C}" type="doc">
      <dgm:prSet loTypeId="urn:microsoft.com/office/officeart/2005/8/layout/vList4" loCatId="list" qsTypeId="urn:microsoft.com/office/officeart/2005/8/quickstyle/simple2" qsCatId="simple" csTypeId="urn:microsoft.com/office/officeart/2005/8/colors/accent1_4" csCatId="accent1" phldr="1"/>
      <dgm:spPr/>
      <dgm:t>
        <a:bodyPr/>
        <a:lstStyle/>
        <a:p>
          <a:endParaRPr lang="it-IT"/>
        </a:p>
      </dgm:t>
    </dgm:pt>
    <dgm:pt modelId="{D9EBC986-D738-4A0E-B224-EFEA1740A1AE}">
      <dgm:prSet/>
      <dgm:spPr/>
      <dgm:t>
        <a:bodyPr/>
        <a:lstStyle/>
        <a:p>
          <a:pPr rtl="0"/>
          <a:r>
            <a:rPr lang="en-GB" dirty="0" smtClean="0"/>
            <a:t>Zootechnic and Genetic Improvement</a:t>
          </a:r>
        </a:p>
      </dgm:t>
    </dgm:pt>
    <dgm:pt modelId="{5B160BBE-B95F-427A-8B35-F97EBB23761A}" type="parTrans" cxnId="{B1DBD843-2DD7-4BE6-8BF3-3329FA309B4A}">
      <dgm:prSet/>
      <dgm:spPr/>
      <dgm:t>
        <a:bodyPr/>
        <a:lstStyle/>
        <a:p>
          <a:endParaRPr lang="it-IT"/>
        </a:p>
      </dgm:t>
    </dgm:pt>
    <dgm:pt modelId="{09F8AD52-F85D-4AEA-85A9-7000B6C07C78}" type="sibTrans" cxnId="{B1DBD843-2DD7-4BE6-8BF3-3329FA309B4A}">
      <dgm:prSet/>
      <dgm:spPr/>
      <dgm:t>
        <a:bodyPr/>
        <a:lstStyle/>
        <a:p>
          <a:endParaRPr lang="it-IT"/>
        </a:p>
      </dgm:t>
    </dgm:pt>
    <dgm:pt modelId="{1DD6F02A-FAAE-49C1-9DB4-D7D3F89A4913}" type="pres">
      <dgm:prSet presAssocID="{7BCFB7A4-774E-49A8-86BB-A4825243C67C}" presName="linear" presStyleCnt="0">
        <dgm:presLayoutVars>
          <dgm:dir/>
          <dgm:resizeHandles val="exact"/>
        </dgm:presLayoutVars>
      </dgm:prSet>
      <dgm:spPr/>
      <dgm:t>
        <a:bodyPr/>
        <a:lstStyle/>
        <a:p>
          <a:endParaRPr lang="it-IT"/>
        </a:p>
      </dgm:t>
    </dgm:pt>
    <dgm:pt modelId="{46047D9E-CDB4-4BB7-8F9F-B730375B4CE6}" type="pres">
      <dgm:prSet presAssocID="{D9EBC986-D738-4A0E-B224-EFEA1740A1AE}" presName="comp" presStyleCnt="0"/>
      <dgm:spPr/>
    </dgm:pt>
    <dgm:pt modelId="{9A2C26DE-5578-4621-9ADD-21E7A1B3901B}" type="pres">
      <dgm:prSet presAssocID="{D9EBC986-D738-4A0E-B224-EFEA1740A1AE}" presName="box" presStyleLbl="node1" presStyleIdx="0" presStyleCnt="1"/>
      <dgm:spPr/>
      <dgm:t>
        <a:bodyPr/>
        <a:lstStyle/>
        <a:p>
          <a:endParaRPr lang="it-IT"/>
        </a:p>
      </dgm:t>
    </dgm:pt>
    <dgm:pt modelId="{057B881E-0D44-4880-B565-AA3AF5BE9F7B}" type="pres">
      <dgm:prSet presAssocID="{D9EBC986-D738-4A0E-B224-EFEA1740A1AE}" presName="img"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6000" b="-6000"/>
          </a:stretch>
        </a:blipFill>
      </dgm:spPr>
      <dgm:t>
        <a:bodyPr/>
        <a:lstStyle/>
        <a:p>
          <a:endParaRPr lang="it-IT"/>
        </a:p>
      </dgm:t>
    </dgm:pt>
    <dgm:pt modelId="{556F9C46-B286-4347-B820-E219DE879C43}" type="pres">
      <dgm:prSet presAssocID="{D9EBC986-D738-4A0E-B224-EFEA1740A1AE}" presName="text" presStyleLbl="node1" presStyleIdx="0" presStyleCnt="1">
        <dgm:presLayoutVars>
          <dgm:bulletEnabled val="1"/>
        </dgm:presLayoutVars>
      </dgm:prSet>
      <dgm:spPr/>
      <dgm:t>
        <a:bodyPr/>
        <a:lstStyle/>
        <a:p>
          <a:endParaRPr lang="it-IT"/>
        </a:p>
      </dgm:t>
    </dgm:pt>
  </dgm:ptLst>
  <dgm:cxnLst>
    <dgm:cxn modelId="{4D2E3C2E-2D65-4668-B78B-D46029071E7B}" type="presOf" srcId="{D9EBC986-D738-4A0E-B224-EFEA1740A1AE}" destId="{9A2C26DE-5578-4621-9ADD-21E7A1B3901B}" srcOrd="0" destOrd="0" presId="urn:microsoft.com/office/officeart/2005/8/layout/vList4"/>
    <dgm:cxn modelId="{77F0D42C-E227-44B0-BE48-F31F5AD9970D}" type="presOf" srcId="{7BCFB7A4-774E-49A8-86BB-A4825243C67C}" destId="{1DD6F02A-FAAE-49C1-9DB4-D7D3F89A4913}" srcOrd="0" destOrd="0" presId="urn:microsoft.com/office/officeart/2005/8/layout/vList4"/>
    <dgm:cxn modelId="{EB90D761-5661-4126-8E31-74CE78C6E58E}" type="presOf" srcId="{D9EBC986-D738-4A0E-B224-EFEA1740A1AE}" destId="{556F9C46-B286-4347-B820-E219DE879C43}" srcOrd="1" destOrd="0" presId="urn:microsoft.com/office/officeart/2005/8/layout/vList4"/>
    <dgm:cxn modelId="{B1DBD843-2DD7-4BE6-8BF3-3329FA309B4A}" srcId="{7BCFB7A4-774E-49A8-86BB-A4825243C67C}" destId="{D9EBC986-D738-4A0E-B224-EFEA1740A1AE}" srcOrd="0" destOrd="0" parTransId="{5B160BBE-B95F-427A-8B35-F97EBB23761A}" sibTransId="{09F8AD52-F85D-4AEA-85A9-7000B6C07C78}"/>
    <dgm:cxn modelId="{1FB0B62E-22BB-4B82-93D4-D7A0ECA2E979}" type="presParOf" srcId="{1DD6F02A-FAAE-49C1-9DB4-D7D3F89A4913}" destId="{46047D9E-CDB4-4BB7-8F9F-B730375B4CE6}" srcOrd="0" destOrd="0" presId="urn:microsoft.com/office/officeart/2005/8/layout/vList4"/>
    <dgm:cxn modelId="{46FEB7DB-B9DF-4DF6-B95A-C6444E9F190F}" type="presParOf" srcId="{46047D9E-CDB4-4BB7-8F9F-B730375B4CE6}" destId="{9A2C26DE-5578-4621-9ADD-21E7A1B3901B}" srcOrd="0" destOrd="0" presId="urn:microsoft.com/office/officeart/2005/8/layout/vList4"/>
    <dgm:cxn modelId="{36BB52FD-5FEA-404C-93F3-F798D9F76E8A}" type="presParOf" srcId="{46047D9E-CDB4-4BB7-8F9F-B730375B4CE6}" destId="{057B881E-0D44-4880-B565-AA3AF5BE9F7B}" srcOrd="1" destOrd="0" presId="urn:microsoft.com/office/officeart/2005/8/layout/vList4"/>
    <dgm:cxn modelId="{C2AAB6AB-929F-4C47-8482-E98B4EDEAC6F}" type="presParOf" srcId="{46047D9E-CDB4-4BB7-8F9F-B730375B4CE6}" destId="{556F9C46-B286-4347-B820-E219DE879C43}"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C77E57FC-A97D-4B24-90FB-D6BF070354EC}" type="doc">
      <dgm:prSet loTypeId="urn:microsoft.com/office/officeart/2005/8/layout/list1" loCatId="list" qsTypeId="urn:microsoft.com/office/officeart/2005/8/quickstyle/simple2" qsCatId="simple" csTypeId="urn:microsoft.com/office/officeart/2005/8/colors/accent1_4" csCatId="accent1" phldr="1"/>
      <dgm:spPr/>
      <dgm:t>
        <a:bodyPr/>
        <a:lstStyle/>
        <a:p>
          <a:endParaRPr lang="it-IT"/>
        </a:p>
      </dgm:t>
    </dgm:pt>
    <dgm:pt modelId="{463FC05C-9056-465D-84BD-E99082EB880B}">
      <dgm:prSet phldrT="[Testo]"/>
      <dgm:spPr/>
      <dgm:t>
        <a:bodyPr/>
        <a:lstStyle/>
        <a:p>
          <a:r>
            <a:rPr lang="en-US" noProof="0" dirty="0" smtClean="0"/>
            <a:t>Researches</a:t>
          </a:r>
          <a:endParaRPr lang="en-US" noProof="0" dirty="0"/>
        </a:p>
      </dgm:t>
    </dgm:pt>
    <dgm:pt modelId="{7A9C4EEC-3C43-44C5-A021-EEB662744056}" type="parTrans" cxnId="{E76498D2-6C94-4CC3-8167-E84533424018}">
      <dgm:prSet/>
      <dgm:spPr/>
      <dgm:t>
        <a:bodyPr/>
        <a:lstStyle/>
        <a:p>
          <a:endParaRPr lang="it-IT"/>
        </a:p>
      </dgm:t>
    </dgm:pt>
    <dgm:pt modelId="{F509B2E0-2925-4220-9FC5-36914AAF060F}" type="sibTrans" cxnId="{E76498D2-6C94-4CC3-8167-E84533424018}">
      <dgm:prSet/>
      <dgm:spPr/>
      <dgm:t>
        <a:bodyPr/>
        <a:lstStyle/>
        <a:p>
          <a:endParaRPr lang="it-IT"/>
        </a:p>
      </dgm:t>
    </dgm:pt>
    <dgm:pt modelId="{3E372C8E-8C27-4114-A029-F06A9738ED57}">
      <dgm:prSet phldrT="[Testo]"/>
      <dgm:spPr/>
      <dgm:t>
        <a:bodyPr/>
        <a:lstStyle/>
        <a:p>
          <a:r>
            <a:rPr lang="en-US" b="1" dirty="0" smtClean="0"/>
            <a:t>Genetics and </a:t>
          </a:r>
          <a:r>
            <a:rPr lang="en-US" b="1" dirty="0" err="1" smtClean="0"/>
            <a:t>quali</a:t>
          </a:r>
          <a:r>
            <a:rPr lang="en-US" b="1" dirty="0" smtClean="0"/>
            <a:t>-quantitative characteristics of the milk</a:t>
          </a:r>
          <a:endParaRPr lang="it-IT" b="1" dirty="0"/>
        </a:p>
      </dgm:t>
    </dgm:pt>
    <dgm:pt modelId="{622BAA54-ECD6-458E-BB98-CA8DA0783D7B}" type="parTrans" cxnId="{093850A7-4093-454A-88D2-2C2DF003C476}">
      <dgm:prSet/>
      <dgm:spPr/>
      <dgm:t>
        <a:bodyPr/>
        <a:lstStyle/>
        <a:p>
          <a:endParaRPr lang="it-IT"/>
        </a:p>
      </dgm:t>
    </dgm:pt>
    <dgm:pt modelId="{6C70C162-C1DC-42B0-A719-1A8A80A5D034}" type="sibTrans" cxnId="{093850A7-4093-454A-88D2-2C2DF003C476}">
      <dgm:prSet/>
      <dgm:spPr/>
      <dgm:t>
        <a:bodyPr/>
        <a:lstStyle/>
        <a:p>
          <a:endParaRPr lang="it-IT"/>
        </a:p>
      </dgm:t>
    </dgm:pt>
    <dgm:pt modelId="{87656843-FDD8-40AC-9DAA-F0C73DF23B9A}">
      <dgm:prSet phldrT="[Testo]"/>
      <dgm:spPr/>
      <dgm:t>
        <a:bodyPr/>
        <a:lstStyle/>
        <a:p>
          <a:pPr algn="l"/>
          <a:r>
            <a:rPr lang="en-US" smtClean="0"/>
            <a:t>INNOVAGEN project (Research and innovation in the activity of animal genetic improvement by molecular genetic techniques) – http://www.georgofili.info/evento.aspx?id=2177 </a:t>
          </a:r>
          <a:endParaRPr lang="it-IT" dirty="0"/>
        </a:p>
      </dgm:t>
    </dgm:pt>
    <dgm:pt modelId="{189D98AA-8FBC-4B43-9B86-4831B4710410}" type="parTrans" cxnId="{5E9F4AD6-3734-44DB-AF70-33B5EDCBCF24}">
      <dgm:prSet/>
      <dgm:spPr/>
      <dgm:t>
        <a:bodyPr/>
        <a:lstStyle/>
        <a:p>
          <a:endParaRPr lang="it-IT"/>
        </a:p>
      </dgm:t>
    </dgm:pt>
    <dgm:pt modelId="{A05AD501-7059-4954-9D04-46A12ABA779A}" type="sibTrans" cxnId="{5E9F4AD6-3734-44DB-AF70-33B5EDCBCF24}">
      <dgm:prSet/>
      <dgm:spPr/>
      <dgm:t>
        <a:bodyPr/>
        <a:lstStyle/>
        <a:p>
          <a:endParaRPr lang="it-IT"/>
        </a:p>
      </dgm:t>
    </dgm:pt>
    <dgm:pt modelId="{34F25860-3CE9-4922-AAAF-6F2A3C52AE00}">
      <dgm:prSet phldrT="[Testo]"/>
      <dgm:spPr/>
      <dgm:t>
        <a:bodyPr/>
        <a:lstStyle/>
        <a:p>
          <a:r>
            <a:rPr lang="en-US" noProof="0" dirty="0" smtClean="0"/>
            <a:t>Publications</a:t>
          </a:r>
          <a:endParaRPr lang="en-US" noProof="0" dirty="0"/>
        </a:p>
      </dgm:t>
    </dgm:pt>
    <dgm:pt modelId="{67E94BA9-27D0-4418-9620-B77150340EB0}" type="parTrans" cxnId="{40EDC8E6-1BF9-406E-B098-2C051CDD39B1}">
      <dgm:prSet/>
      <dgm:spPr/>
      <dgm:t>
        <a:bodyPr/>
        <a:lstStyle/>
        <a:p>
          <a:endParaRPr lang="it-IT"/>
        </a:p>
      </dgm:t>
    </dgm:pt>
    <dgm:pt modelId="{E9B6966C-3E38-474C-B1AA-DB331579E982}" type="sibTrans" cxnId="{40EDC8E6-1BF9-406E-B098-2C051CDD39B1}">
      <dgm:prSet/>
      <dgm:spPr/>
      <dgm:t>
        <a:bodyPr/>
        <a:lstStyle/>
        <a:p>
          <a:endParaRPr lang="it-IT"/>
        </a:p>
      </dgm:t>
    </dgm:pt>
    <dgm:pt modelId="{DA00243C-42FA-43B2-84AA-228C838190D4}">
      <dgm:prSet phldrT="[Testo]"/>
      <dgm:spPr/>
      <dgm:t>
        <a:bodyPr/>
        <a:lstStyle/>
        <a:p>
          <a:r>
            <a:rPr lang="it-IT" dirty="0" smtClean="0"/>
            <a:t>N° </a:t>
          </a:r>
          <a:r>
            <a:rPr lang="en-US" noProof="0" dirty="0" smtClean="0"/>
            <a:t>of publications with impact factor (2013-2017) </a:t>
          </a:r>
          <a:r>
            <a:rPr lang="it-IT" smtClean="0">
              <a:sym typeface="Wingdings" panose="05000000000000000000" pitchFamily="2" charset="2"/>
            </a:rPr>
            <a:t> 27</a:t>
          </a:r>
          <a:endParaRPr lang="it-IT" dirty="0"/>
        </a:p>
      </dgm:t>
    </dgm:pt>
    <dgm:pt modelId="{5EF82233-B6B3-4601-A349-C0E894F21150}" type="parTrans" cxnId="{4280321E-824B-4B54-BE71-564F398AF579}">
      <dgm:prSet/>
      <dgm:spPr/>
      <dgm:t>
        <a:bodyPr/>
        <a:lstStyle/>
        <a:p>
          <a:endParaRPr lang="it-IT"/>
        </a:p>
      </dgm:t>
    </dgm:pt>
    <dgm:pt modelId="{FF9BD6F4-320E-47FD-85C2-22A2B14F7E27}" type="sibTrans" cxnId="{4280321E-824B-4B54-BE71-564F398AF579}">
      <dgm:prSet/>
      <dgm:spPr/>
      <dgm:t>
        <a:bodyPr/>
        <a:lstStyle/>
        <a:p>
          <a:endParaRPr lang="it-IT"/>
        </a:p>
      </dgm:t>
    </dgm:pt>
    <dgm:pt modelId="{C49A0A57-51E9-4ABE-BBB2-1F27AC72AED5}">
      <dgm:prSet phldrT="[Testo]"/>
      <dgm:spPr/>
      <dgm:t>
        <a:bodyPr/>
        <a:lstStyle/>
        <a:p>
          <a:r>
            <a:rPr lang="it-IT" dirty="0" err="1" smtClean="0"/>
            <a:t>Contact</a:t>
          </a:r>
          <a:r>
            <a:rPr lang="it-IT" dirty="0" smtClean="0"/>
            <a:t>: </a:t>
          </a:r>
          <a:r>
            <a:rPr lang="it-IT" dirty="0" smtClean="0">
              <a:hlinkClick xmlns:r="http://schemas.openxmlformats.org/officeDocument/2006/relationships" r:id="rId1"/>
            </a:rPr>
            <a:t>alfredo.pauciullo@unito.it</a:t>
          </a:r>
          <a:endParaRPr lang="it-IT" dirty="0"/>
        </a:p>
      </dgm:t>
    </dgm:pt>
    <dgm:pt modelId="{53D4F1DC-7F60-450B-9EB6-00F616571E56}" type="parTrans" cxnId="{02B4A528-76F6-4156-ABFF-258FE5C69760}">
      <dgm:prSet/>
      <dgm:spPr/>
      <dgm:t>
        <a:bodyPr/>
        <a:lstStyle/>
        <a:p>
          <a:endParaRPr lang="it-IT"/>
        </a:p>
      </dgm:t>
    </dgm:pt>
    <dgm:pt modelId="{EC3D7EDF-3C89-4021-83DC-C7D1305F91AE}" type="sibTrans" cxnId="{02B4A528-76F6-4156-ABFF-258FE5C69760}">
      <dgm:prSet/>
      <dgm:spPr/>
      <dgm:t>
        <a:bodyPr/>
        <a:lstStyle/>
        <a:p>
          <a:endParaRPr lang="it-IT"/>
        </a:p>
      </dgm:t>
    </dgm:pt>
    <dgm:pt modelId="{AEB9E1F5-6F52-45EE-8153-F46D9C08D5A5}">
      <dgm:prSet phldrT="[Testo]"/>
      <dgm:spPr/>
      <dgm:t>
        <a:bodyPr/>
        <a:lstStyle/>
        <a:p>
          <a:r>
            <a:rPr lang="en-US" noProof="0" dirty="0" smtClean="0"/>
            <a:t>Projects</a:t>
          </a:r>
          <a:endParaRPr lang="en-US" noProof="0" dirty="0"/>
        </a:p>
      </dgm:t>
    </dgm:pt>
    <dgm:pt modelId="{5446DC74-9F7C-4FC1-94B9-1B1939ED8EA6}" type="sibTrans" cxnId="{054DB38A-E13A-4100-9127-8DDEA6874D58}">
      <dgm:prSet/>
      <dgm:spPr/>
      <dgm:t>
        <a:bodyPr/>
        <a:lstStyle/>
        <a:p>
          <a:endParaRPr lang="it-IT"/>
        </a:p>
      </dgm:t>
    </dgm:pt>
    <dgm:pt modelId="{E5C9E454-E731-4F5C-89E3-1CD54EE27B34}" type="parTrans" cxnId="{054DB38A-E13A-4100-9127-8DDEA6874D58}">
      <dgm:prSet/>
      <dgm:spPr/>
      <dgm:t>
        <a:bodyPr/>
        <a:lstStyle/>
        <a:p>
          <a:endParaRPr lang="it-IT"/>
        </a:p>
      </dgm:t>
    </dgm:pt>
    <dgm:pt modelId="{76C77697-622C-4363-B706-E44805D75194}">
      <dgm:prSet/>
      <dgm:spPr/>
      <dgm:t>
        <a:bodyPr/>
        <a:lstStyle/>
        <a:p>
          <a:r>
            <a:rPr lang="en-US" smtClean="0"/>
            <a:t>Agricola project (Analysis of the genetic and cytogenetic structure of casein loci in Lama glama) </a:t>
          </a:r>
          <a:endParaRPr lang="it-IT" smtClean="0"/>
        </a:p>
      </dgm:t>
    </dgm:pt>
    <dgm:pt modelId="{58730685-BBA7-42A9-B08F-8A35984F39E5}" type="parTrans" cxnId="{A6D96E07-121A-4FEF-B84A-69C5901A4ADD}">
      <dgm:prSet/>
      <dgm:spPr/>
      <dgm:t>
        <a:bodyPr/>
        <a:lstStyle/>
        <a:p>
          <a:endParaRPr lang="it-IT"/>
        </a:p>
      </dgm:t>
    </dgm:pt>
    <dgm:pt modelId="{67675038-95B9-4F78-B57A-9C094407FE76}" type="sibTrans" cxnId="{A6D96E07-121A-4FEF-B84A-69C5901A4ADD}">
      <dgm:prSet/>
      <dgm:spPr/>
      <dgm:t>
        <a:bodyPr/>
        <a:lstStyle/>
        <a:p>
          <a:endParaRPr lang="it-IT"/>
        </a:p>
      </dgm:t>
    </dgm:pt>
    <dgm:pt modelId="{C25ADC3A-0F55-4939-8853-9A873F20B9B1}" type="pres">
      <dgm:prSet presAssocID="{C77E57FC-A97D-4B24-90FB-D6BF070354EC}" presName="linear" presStyleCnt="0">
        <dgm:presLayoutVars>
          <dgm:dir/>
          <dgm:animLvl val="lvl"/>
          <dgm:resizeHandles val="exact"/>
        </dgm:presLayoutVars>
      </dgm:prSet>
      <dgm:spPr/>
      <dgm:t>
        <a:bodyPr/>
        <a:lstStyle/>
        <a:p>
          <a:endParaRPr lang="it-IT"/>
        </a:p>
      </dgm:t>
    </dgm:pt>
    <dgm:pt modelId="{6C38B4B3-FFB8-487E-9F61-5FAC0618EB47}" type="pres">
      <dgm:prSet presAssocID="{463FC05C-9056-465D-84BD-E99082EB880B}" presName="parentLin" presStyleCnt="0"/>
      <dgm:spPr/>
    </dgm:pt>
    <dgm:pt modelId="{EF686C33-B4B8-41CB-AC3B-A9F64ABEF308}" type="pres">
      <dgm:prSet presAssocID="{463FC05C-9056-465D-84BD-E99082EB880B}" presName="parentLeftMargin" presStyleLbl="node1" presStyleIdx="0" presStyleCnt="3"/>
      <dgm:spPr/>
      <dgm:t>
        <a:bodyPr/>
        <a:lstStyle/>
        <a:p>
          <a:endParaRPr lang="it-IT"/>
        </a:p>
      </dgm:t>
    </dgm:pt>
    <dgm:pt modelId="{58A6E65F-846E-4F95-9585-89DDE6BA2019}" type="pres">
      <dgm:prSet presAssocID="{463FC05C-9056-465D-84BD-E99082EB880B}" presName="parentText" presStyleLbl="node1" presStyleIdx="0" presStyleCnt="3">
        <dgm:presLayoutVars>
          <dgm:chMax val="0"/>
          <dgm:bulletEnabled val="1"/>
        </dgm:presLayoutVars>
      </dgm:prSet>
      <dgm:spPr/>
      <dgm:t>
        <a:bodyPr/>
        <a:lstStyle/>
        <a:p>
          <a:endParaRPr lang="it-IT"/>
        </a:p>
      </dgm:t>
    </dgm:pt>
    <dgm:pt modelId="{B030DC14-41A3-4AD2-AAEF-D85721B0ECA7}" type="pres">
      <dgm:prSet presAssocID="{463FC05C-9056-465D-84BD-E99082EB880B}" presName="negativeSpace" presStyleCnt="0"/>
      <dgm:spPr/>
    </dgm:pt>
    <dgm:pt modelId="{7795A9A2-8797-408E-B851-4C22C2617CF6}" type="pres">
      <dgm:prSet presAssocID="{463FC05C-9056-465D-84BD-E99082EB880B}" presName="childText" presStyleLbl="conFgAcc1" presStyleIdx="0" presStyleCnt="3">
        <dgm:presLayoutVars>
          <dgm:bulletEnabled val="1"/>
        </dgm:presLayoutVars>
      </dgm:prSet>
      <dgm:spPr/>
      <dgm:t>
        <a:bodyPr/>
        <a:lstStyle/>
        <a:p>
          <a:endParaRPr lang="it-IT"/>
        </a:p>
      </dgm:t>
    </dgm:pt>
    <dgm:pt modelId="{5074D026-A491-4E3F-9993-0015BFF43A53}" type="pres">
      <dgm:prSet presAssocID="{F509B2E0-2925-4220-9FC5-36914AAF060F}" presName="spaceBetweenRectangles" presStyleCnt="0"/>
      <dgm:spPr/>
    </dgm:pt>
    <dgm:pt modelId="{2889F4B7-6B71-4E60-AC80-62B3CEC38D8E}" type="pres">
      <dgm:prSet presAssocID="{AEB9E1F5-6F52-45EE-8153-F46D9C08D5A5}" presName="parentLin" presStyleCnt="0"/>
      <dgm:spPr/>
    </dgm:pt>
    <dgm:pt modelId="{C86C3390-4D8B-4F34-9AFA-CA154FD20A5A}" type="pres">
      <dgm:prSet presAssocID="{AEB9E1F5-6F52-45EE-8153-F46D9C08D5A5}" presName="parentLeftMargin" presStyleLbl="node1" presStyleIdx="0" presStyleCnt="3"/>
      <dgm:spPr/>
      <dgm:t>
        <a:bodyPr/>
        <a:lstStyle/>
        <a:p>
          <a:endParaRPr lang="it-IT"/>
        </a:p>
      </dgm:t>
    </dgm:pt>
    <dgm:pt modelId="{CE73EB1D-9129-42AF-800D-836068F7C113}" type="pres">
      <dgm:prSet presAssocID="{AEB9E1F5-6F52-45EE-8153-F46D9C08D5A5}" presName="parentText" presStyleLbl="node1" presStyleIdx="1" presStyleCnt="3">
        <dgm:presLayoutVars>
          <dgm:chMax val="0"/>
          <dgm:bulletEnabled val="1"/>
        </dgm:presLayoutVars>
      </dgm:prSet>
      <dgm:spPr/>
      <dgm:t>
        <a:bodyPr/>
        <a:lstStyle/>
        <a:p>
          <a:endParaRPr lang="it-IT"/>
        </a:p>
      </dgm:t>
    </dgm:pt>
    <dgm:pt modelId="{495DC168-169C-428F-8DD2-EAB48D25D212}" type="pres">
      <dgm:prSet presAssocID="{AEB9E1F5-6F52-45EE-8153-F46D9C08D5A5}" presName="negativeSpace" presStyleCnt="0"/>
      <dgm:spPr/>
    </dgm:pt>
    <dgm:pt modelId="{148FE2B8-D6A2-4141-9422-152D1BA2E6FD}" type="pres">
      <dgm:prSet presAssocID="{AEB9E1F5-6F52-45EE-8153-F46D9C08D5A5}" presName="childText" presStyleLbl="conFgAcc1" presStyleIdx="1" presStyleCnt="3" custScaleX="100000">
        <dgm:presLayoutVars>
          <dgm:bulletEnabled val="1"/>
        </dgm:presLayoutVars>
      </dgm:prSet>
      <dgm:spPr/>
      <dgm:t>
        <a:bodyPr/>
        <a:lstStyle/>
        <a:p>
          <a:endParaRPr lang="it-IT"/>
        </a:p>
      </dgm:t>
    </dgm:pt>
    <dgm:pt modelId="{91E10072-22FE-4DF7-A396-612D903DB087}" type="pres">
      <dgm:prSet presAssocID="{5446DC74-9F7C-4FC1-94B9-1B1939ED8EA6}" presName="spaceBetweenRectangles" presStyleCnt="0"/>
      <dgm:spPr/>
    </dgm:pt>
    <dgm:pt modelId="{31FC1A6E-3715-4604-BD8B-D1270037678A}" type="pres">
      <dgm:prSet presAssocID="{34F25860-3CE9-4922-AAAF-6F2A3C52AE00}" presName="parentLin" presStyleCnt="0"/>
      <dgm:spPr/>
    </dgm:pt>
    <dgm:pt modelId="{C3056BD7-3733-442B-BD5A-D6DF25DB7505}" type="pres">
      <dgm:prSet presAssocID="{34F25860-3CE9-4922-AAAF-6F2A3C52AE00}" presName="parentLeftMargin" presStyleLbl="node1" presStyleIdx="1" presStyleCnt="3"/>
      <dgm:spPr/>
      <dgm:t>
        <a:bodyPr/>
        <a:lstStyle/>
        <a:p>
          <a:endParaRPr lang="it-IT"/>
        </a:p>
      </dgm:t>
    </dgm:pt>
    <dgm:pt modelId="{6981E0D3-78BD-48C5-9C6F-CA936E6D4C07}" type="pres">
      <dgm:prSet presAssocID="{34F25860-3CE9-4922-AAAF-6F2A3C52AE00}" presName="parentText" presStyleLbl="node1" presStyleIdx="2" presStyleCnt="3">
        <dgm:presLayoutVars>
          <dgm:chMax val="0"/>
          <dgm:bulletEnabled val="1"/>
        </dgm:presLayoutVars>
      </dgm:prSet>
      <dgm:spPr/>
      <dgm:t>
        <a:bodyPr/>
        <a:lstStyle/>
        <a:p>
          <a:endParaRPr lang="it-IT"/>
        </a:p>
      </dgm:t>
    </dgm:pt>
    <dgm:pt modelId="{3EBB22E4-50F1-4A92-BB83-D3BF48E57F7C}" type="pres">
      <dgm:prSet presAssocID="{34F25860-3CE9-4922-AAAF-6F2A3C52AE00}" presName="negativeSpace" presStyleCnt="0"/>
      <dgm:spPr/>
    </dgm:pt>
    <dgm:pt modelId="{93505C6B-9538-4624-9A9E-2217FF15AEBA}" type="pres">
      <dgm:prSet presAssocID="{34F25860-3CE9-4922-AAAF-6F2A3C52AE00}" presName="childText" presStyleLbl="conFgAcc1" presStyleIdx="2" presStyleCnt="3">
        <dgm:presLayoutVars>
          <dgm:bulletEnabled val="1"/>
        </dgm:presLayoutVars>
      </dgm:prSet>
      <dgm:spPr/>
      <dgm:t>
        <a:bodyPr/>
        <a:lstStyle/>
        <a:p>
          <a:endParaRPr lang="it-IT"/>
        </a:p>
      </dgm:t>
    </dgm:pt>
  </dgm:ptLst>
  <dgm:cxnLst>
    <dgm:cxn modelId="{4280321E-824B-4B54-BE71-564F398AF579}" srcId="{34F25860-3CE9-4922-AAAF-6F2A3C52AE00}" destId="{DA00243C-42FA-43B2-84AA-228C838190D4}" srcOrd="0" destOrd="0" parTransId="{5EF82233-B6B3-4601-A349-C0E894F21150}" sibTransId="{FF9BD6F4-320E-47FD-85C2-22A2B14F7E27}"/>
    <dgm:cxn modelId="{5BB0E184-0ED1-4F4A-8B06-3B992869AE72}" type="presOf" srcId="{C77E57FC-A97D-4B24-90FB-D6BF070354EC}" destId="{C25ADC3A-0F55-4939-8853-9A873F20B9B1}" srcOrd="0" destOrd="0" presId="urn:microsoft.com/office/officeart/2005/8/layout/list1"/>
    <dgm:cxn modelId="{D114B061-9914-4150-B5CD-E2D5FA801C89}" type="presOf" srcId="{3E372C8E-8C27-4114-A029-F06A9738ED57}" destId="{7795A9A2-8797-408E-B851-4C22C2617CF6}" srcOrd="0" destOrd="0" presId="urn:microsoft.com/office/officeart/2005/8/layout/list1"/>
    <dgm:cxn modelId="{486C3A87-9F55-4824-8F7D-DD31FCE0709E}" type="presOf" srcId="{34F25860-3CE9-4922-AAAF-6F2A3C52AE00}" destId="{C3056BD7-3733-442B-BD5A-D6DF25DB7505}" srcOrd="0" destOrd="0" presId="urn:microsoft.com/office/officeart/2005/8/layout/list1"/>
    <dgm:cxn modelId="{054DB38A-E13A-4100-9127-8DDEA6874D58}" srcId="{C77E57FC-A97D-4B24-90FB-D6BF070354EC}" destId="{AEB9E1F5-6F52-45EE-8153-F46D9C08D5A5}" srcOrd="1" destOrd="0" parTransId="{E5C9E454-E731-4F5C-89E3-1CD54EE27B34}" sibTransId="{5446DC74-9F7C-4FC1-94B9-1B1939ED8EA6}"/>
    <dgm:cxn modelId="{E76498D2-6C94-4CC3-8167-E84533424018}" srcId="{C77E57FC-A97D-4B24-90FB-D6BF070354EC}" destId="{463FC05C-9056-465D-84BD-E99082EB880B}" srcOrd="0" destOrd="0" parTransId="{7A9C4EEC-3C43-44C5-A021-EEB662744056}" sibTransId="{F509B2E0-2925-4220-9FC5-36914AAF060F}"/>
    <dgm:cxn modelId="{6D982078-91DA-4E19-B820-3A00919818DE}" type="presOf" srcId="{463FC05C-9056-465D-84BD-E99082EB880B}" destId="{EF686C33-B4B8-41CB-AC3B-A9F64ABEF308}" srcOrd="0" destOrd="0" presId="urn:microsoft.com/office/officeart/2005/8/layout/list1"/>
    <dgm:cxn modelId="{A1B12F50-D0B8-4A46-BFC0-0B3C3D56C483}" type="presOf" srcId="{DA00243C-42FA-43B2-84AA-228C838190D4}" destId="{93505C6B-9538-4624-9A9E-2217FF15AEBA}" srcOrd="0" destOrd="0" presId="urn:microsoft.com/office/officeart/2005/8/layout/list1"/>
    <dgm:cxn modelId="{40EDC8E6-1BF9-406E-B098-2C051CDD39B1}" srcId="{C77E57FC-A97D-4B24-90FB-D6BF070354EC}" destId="{34F25860-3CE9-4922-AAAF-6F2A3C52AE00}" srcOrd="2" destOrd="0" parTransId="{67E94BA9-27D0-4418-9620-B77150340EB0}" sibTransId="{E9B6966C-3E38-474C-B1AA-DB331579E982}"/>
    <dgm:cxn modelId="{A6D96E07-121A-4FEF-B84A-69C5901A4ADD}" srcId="{AEB9E1F5-6F52-45EE-8153-F46D9C08D5A5}" destId="{76C77697-622C-4363-B706-E44805D75194}" srcOrd="1" destOrd="0" parTransId="{58730685-BBA7-42A9-B08F-8A35984F39E5}" sibTransId="{67675038-95B9-4F78-B57A-9C094407FE76}"/>
    <dgm:cxn modelId="{4D7D1DEE-A1EB-4A39-8D0B-5DEED8CBCD4D}" type="presOf" srcId="{AEB9E1F5-6F52-45EE-8153-F46D9C08D5A5}" destId="{C86C3390-4D8B-4F34-9AFA-CA154FD20A5A}" srcOrd="0" destOrd="0" presId="urn:microsoft.com/office/officeart/2005/8/layout/list1"/>
    <dgm:cxn modelId="{79FD2CF1-4FBE-4E55-B436-FA7327984857}" type="presOf" srcId="{76C77697-622C-4363-B706-E44805D75194}" destId="{148FE2B8-D6A2-4141-9422-152D1BA2E6FD}" srcOrd="0" destOrd="1" presId="urn:microsoft.com/office/officeart/2005/8/layout/list1"/>
    <dgm:cxn modelId="{96CBEE74-DA4E-402C-ABF9-742A0BDB374A}" type="presOf" srcId="{34F25860-3CE9-4922-AAAF-6F2A3C52AE00}" destId="{6981E0D3-78BD-48C5-9C6F-CA936E6D4C07}" srcOrd="1" destOrd="0" presId="urn:microsoft.com/office/officeart/2005/8/layout/list1"/>
    <dgm:cxn modelId="{02B4A528-76F6-4156-ABFF-258FE5C69760}" srcId="{3E372C8E-8C27-4114-A029-F06A9738ED57}" destId="{C49A0A57-51E9-4ABE-BBB2-1F27AC72AED5}" srcOrd="0" destOrd="0" parTransId="{53D4F1DC-7F60-450B-9EB6-00F616571E56}" sibTransId="{EC3D7EDF-3C89-4021-83DC-C7D1305F91AE}"/>
    <dgm:cxn modelId="{093850A7-4093-454A-88D2-2C2DF003C476}" srcId="{463FC05C-9056-465D-84BD-E99082EB880B}" destId="{3E372C8E-8C27-4114-A029-F06A9738ED57}" srcOrd="0" destOrd="0" parTransId="{622BAA54-ECD6-458E-BB98-CA8DA0783D7B}" sibTransId="{6C70C162-C1DC-42B0-A719-1A8A80A5D034}"/>
    <dgm:cxn modelId="{910C844B-E753-496E-A663-7F70EF9702F4}" type="presOf" srcId="{AEB9E1F5-6F52-45EE-8153-F46D9C08D5A5}" destId="{CE73EB1D-9129-42AF-800D-836068F7C113}" srcOrd="1" destOrd="0" presId="urn:microsoft.com/office/officeart/2005/8/layout/list1"/>
    <dgm:cxn modelId="{5E9F4AD6-3734-44DB-AF70-33B5EDCBCF24}" srcId="{AEB9E1F5-6F52-45EE-8153-F46D9C08D5A5}" destId="{87656843-FDD8-40AC-9DAA-F0C73DF23B9A}" srcOrd="0" destOrd="0" parTransId="{189D98AA-8FBC-4B43-9B86-4831B4710410}" sibTransId="{A05AD501-7059-4954-9D04-46A12ABA779A}"/>
    <dgm:cxn modelId="{182A902F-57AD-4560-A4BA-332629FF9980}" type="presOf" srcId="{87656843-FDD8-40AC-9DAA-F0C73DF23B9A}" destId="{148FE2B8-D6A2-4141-9422-152D1BA2E6FD}" srcOrd="0" destOrd="0" presId="urn:microsoft.com/office/officeart/2005/8/layout/list1"/>
    <dgm:cxn modelId="{D739B5D6-10D8-4601-B0B0-0E2D0D78AC52}" type="presOf" srcId="{463FC05C-9056-465D-84BD-E99082EB880B}" destId="{58A6E65F-846E-4F95-9585-89DDE6BA2019}" srcOrd="1" destOrd="0" presId="urn:microsoft.com/office/officeart/2005/8/layout/list1"/>
    <dgm:cxn modelId="{EFBCB40C-DA4E-4059-A19B-80E8A842A0BA}" type="presOf" srcId="{C49A0A57-51E9-4ABE-BBB2-1F27AC72AED5}" destId="{7795A9A2-8797-408E-B851-4C22C2617CF6}" srcOrd="0" destOrd="1" presId="urn:microsoft.com/office/officeart/2005/8/layout/list1"/>
    <dgm:cxn modelId="{6A53A961-9530-4C31-8233-50F926F1CA35}" type="presParOf" srcId="{C25ADC3A-0F55-4939-8853-9A873F20B9B1}" destId="{6C38B4B3-FFB8-487E-9F61-5FAC0618EB47}" srcOrd="0" destOrd="0" presId="urn:microsoft.com/office/officeart/2005/8/layout/list1"/>
    <dgm:cxn modelId="{19A2A6EF-A8AE-47CD-A48F-E45949E452A7}" type="presParOf" srcId="{6C38B4B3-FFB8-487E-9F61-5FAC0618EB47}" destId="{EF686C33-B4B8-41CB-AC3B-A9F64ABEF308}" srcOrd="0" destOrd="0" presId="urn:microsoft.com/office/officeart/2005/8/layout/list1"/>
    <dgm:cxn modelId="{5BD41194-7CC3-47E7-B040-569CB24AAFFA}" type="presParOf" srcId="{6C38B4B3-FFB8-487E-9F61-5FAC0618EB47}" destId="{58A6E65F-846E-4F95-9585-89DDE6BA2019}" srcOrd="1" destOrd="0" presId="urn:microsoft.com/office/officeart/2005/8/layout/list1"/>
    <dgm:cxn modelId="{C32B9C08-3D45-4D84-8918-3E416932D17A}" type="presParOf" srcId="{C25ADC3A-0F55-4939-8853-9A873F20B9B1}" destId="{B030DC14-41A3-4AD2-AAEF-D85721B0ECA7}" srcOrd="1" destOrd="0" presId="urn:microsoft.com/office/officeart/2005/8/layout/list1"/>
    <dgm:cxn modelId="{0EEBE9A9-08CB-4E7C-A964-4EC94097FE02}" type="presParOf" srcId="{C25ADC3A-0F55-4939-8853-9A873F20B9B1}" destId="{7795A9A2-8797-408E-B851-4C22C2617CF6}" srcOrd="2" destOrd="0" presId="urn:microsoft.com/office/officeart/2005/8/layout/list1"/>
    <dgm:cxn modelId="{58A3E303-F7AF-4861-89A8-D96DB84FC4BA}" type="presParOf" srcId="{C25ADC3A-0F55-4939-8853-9A873F20B9B1}" destId="{5074D026-A491-4E3F-9993-0015BFF43A53}" srcOrd="3" destOrd="0" presId="urn:microsoft.com/office/officeart/2005/8/layout/list1"/>
    <dgm:cxn modelId="{4150BA8E-743B-43CF-AD4C-6A155742E736}" type="presParOf" srcId="{C25ADC3A-0F55-4939-8853-9A873F20B9B1}" destId="{2889F4B7-6B71-4E60-AC80-62B3CEC38D8E}" srcOrd="4" destOrd="0" presId="urn:microsoft.com/office/officeart/2005/8/layout/list1"/>
    <dgm:cxn modelId="{C26A7729-8500-4E65-999D-BE9D5B4F3652}" type="presParOf" srcId="{2889F4B7-6B71-4E60-AC80-62B3CEC38D8E}" destId="{C86C3390-4D8B-4F34-9AFA-CA154FD20A5A}" srcOrd="0" destOrd="0" presId="urn:microsoft.com/office/officeart/2005/8/layout/list1"/>
    <dgm:cxn modelId="{A6CA2875-556C-4624-A8E2-AC0E84D8AA9B}" type="presParOf" srcId="{2889F4B7-6B71-4E60-AC80-62B3CEC38D8E}" destId="{CE73EB1D-9129-42AF-800D-836068F7C113}" srcOrd="1" destOrd="0" presId="urn:microsoft.com/office/officeart/2005/8/layout/list1"/>
    <dgm:cxn modelId="{01B0931A-669D-4102-9A8E-CB60C31CD713}" type="presParOf" srcId="{C25ADC3A-0F55-4939-8853-9A873F20B9B1}" destId="{495DC168-169C-428F-8DD2-EAB48D25D212}" srcOrd="5" destOrd="0" presId="urn:microsoft.com/office/officeart/2005/8/layout/list1"/>
    <dgm:cxn modelId="{765BCCEF-AFA7-4143-8540-C612936312E3}" type="presParOf" srcId="{C25ADC3A-0F55-4939-8853-9A873F20B9B1}" destId="{148FE2B8-D6A2-4141-9422-152D1BA2E6FD}" srcOrd="6" destOrd="0" presId="urn:microsoft.com/office/officeart/2005/8/layout/list1"/>
    <dgm:cxn modelId="{41D213E3-E78F-48AA-8E54-2BBFFFAD3EE6}" type="presParOf" srcId="{C25ADC3A-0F55-4939-8853-9A873F20B9B1}" destId="{91E10072-22FE-4DF7-A396-612D903DB087}" srcOrd="7" destOrd="0" presId="urn:microsoft.com/office/officeart/2005/8/layout/list1"/>
    <dgm:cxn modelId="{16B3192D-F0A8-4376-B245-2D89997D672A}" type="presParOf" srcId="{C25ADC3A-0F55-4939-8853-9A873F20B9B1}" destId="{31FC1A6E-3715-4604-BD8B-D1270037678A}" srcOrd="8" destOrd="0" presId="urn:microsoft.com/office/officeart/2005/8/layout/list1"/>
    <dgm:cxn modelId="{54F930E1-7DE0-4E45-9BDB-C1E5C8A3AFED}" type="presParOf" srcId="{31FC1A6E-3715-4604-BD8B-D1270037678A}" destId="{C3056BD7-3733-442B-BD5A-D6DF25DB7505}" srcOrd="0" destOrd="0" presId="urn:microsoft.com/office/officeart/2005/8/layout/list1"/>
    <dgm:cxn modelId="{78797692-8D45-4E62-9315-367B8CDB57C9}" type="presParOf" srcId="{31FC1A6E-3715-4604-BD8B-D1270037678A}" destId="{6981E0D3-78BD-48C5-9C6F-CA936E6D4C07}" srcOrd="1" destOrd="0" presId="urn:microsoft.com/office/officeart/2005/8/layout/list1"/>
    <dgm:cxn modelId="{F5036C24-C192-46DC-AEAE-56DAD45F7B1E}" type="presParOf" srcId="{C25ADC3A-0F55-4939-8853-9A873F20B9B1}" destId="{3EBB22E4-50F1-4A92-BB83-D3BF48E57F7C}" srcOrd="9" destOrd="0" presId="urn:microsoft.com/office/officeart/2005/8/layout/list1"/>
    <dgm:cxn modelId="{16A5E5FC-89B0-40AA-9FEF-63C7C7B9EED7}" type="presParOf" srcId="{C25ADC3A-0F55-4939-8853-9A873F20B9B1}" destId="{93505C6B-9538-4624-9A9E-2217FF15AEBA}" srcOrd="10"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7BCFB7A4-774E-49A8-86BB-A4825243C67C}" type="doc">
      <dgm:prSet loTypeId="urn:microsoft.com/office/officeart/2005/8/layout/vList4" loCatId="list" qsTypeId="urn:microsoft.com/office/officeart/2005/8/quickstyle/simple2" qsCatId="simple" csTypeId="urn:microsoft.com/office/officeart/2005/8/colors/accent1_4" csCatId="accent1" phldr="1"/>
      <dgm:spPr/>
      <dgm:t>
        <a:bodyPr/>
        <a:lstStyle/>
        <a:p>
          <a:endParaRPr lang="it-IT"/>
        </a:p>
      </dgm:t>
    </dgm:pt>
    <dgm:pt modelId="{D9EBC986-D738-4A0E-B224-EFEA1740A1AE}">
      <dgm:prSet/>
      <dgm:spPr/>
      <dgm:t>
        <a:bodyPr/>
        <a:lstStyle/>
        <a:p>
          <a:pPr rtl="0"/>
          <a:r>
            <a:rPr lang="en-GB" dirty="0" smtClean="0"/>
            <a:t>Nutrition and Animal Feed</a:t>
          </a:r>
        </a:p>
      </dgm:t>
    </dgm:pt>
    <dgm:pt modelId="{5B160BBE-B95F-427A-8B35-F97EBB23761A}" type="parTrans" cxnId="{B1DBD843-2DD7-4BE6-8BF3-3329FA309B4A}">
      <dgm:prSet/>
      <dgm:spPr/>
      <dgm:t>
        <a:bodyPr/>
        <a:lstStyle/>
        <a:p>
          <a:endParaRPr lang="it-IT"/>
        </a:p>
      </dgm:t>
    </dgm:pt>
    <dgm:pt modelId="{09F8AD52-F85D-4AEA-85A9-7000B6C07C78}" type="sibTrans" cxnId="{B1DBD843-2DD7-4BE6-8BF3-3329FA309B4A}">
      <dgm:prSet/>
      <dgm:spPr/>
      <dgm:t>
        <a:bodyPr/>
        <a:lstStyle/>
        <a:p>
          <a:endParaRPr lang="it-IT"/>
        </a:p>
      </dgm:t>
    </dgm:pt>
    <dgm:pt modelId="{1DD6F02A-FAAE-49C1-9DB4-D7D3F89A4913}" type="pres">
      <dgm:prSet presAssocID="{7BCFB7A4-774E-49A8-86BB-A4825243C67C}" presName="linear" presStyleCnt="0">
        <dgm:presLayoutVars>
          <dgm:dir/>
          <dgm:resizeHandles val="exact"/>
        </dgm:presLayoutVars>
      </dgm:prSet>
      <dgm:spPr/>
      <dgm:t>
        <a:bodyPr/>
        <a:lstStyle/>
        <a:p>
          <a:endParaRPr lang="it-IT"/>
        </a:p>
      </dgm:t>
    </dgm:pt>
    <dgm:pt modelId="{46047D9E-CDB4-4BB7-8F9F-B730375B4CE6}" type="pres">
      <dgm:prSet presAssocID="{D9EBC986-D738-4A0E-B224-EFEA1740A1AE}" presName="comp" presStyleCnt="0"/>
      <dgm:spPr/>
    </dgm:pt>
    <dgm:pt modelId="{9A2C26DE-5578-4621-9ADD-21E7A1B3901B}" type="pres">
      <dgm:prSet presAssocID="{D9EBC986-D738-4A0E-B224-EFEA1740A1AE}" presName="box" presStyleLbl="node1" presStyleIdx="0" presStyleCnt="1"/>
      <dgm:spPr/>
      <dgm:t>
        <a:bodyPr/>
        <a:lstStyle/>
        <a:p>
          <a:endParaRPr lang="it-IT"/>
        </a:p>
      </dgm:t>
    </dgm:pt>
    <dgm:pt modelId="{057B881E-0D44-4880-B565-AA3AF5BE9F7B}" type="pres">
      <dgm:prSet presAssocID="{D9EBC986-D738-4A0E-B224-EFEA1740A1AE}" presName="img"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15000" b="-15000"/>
          </a:stretch>
        </a:blipFill>
      </dgm:spPr>
      <dgm:t>
        <a:bodyPr/>
        <a:lstStyle/>
        <a:p>
          <a:endParaRPr lang="it-IT"/>
        </a:p>
      </dgm:t>
    </dgm:pt>
    <dgm:pt modelId="{556F9C46-B286-4347-B820-E219DE879C43}" type="pres">
      <dgm:prSet presAssocID="{D9EBC986-D738-4A0E-B224-EFEA1740A1AE}" presName="text" presStyleLbl="node1" presStyleIdx="0" presStyleCnt="1">
        <dgm:presLayoutVars>
          <dgm:bulletEnabled val="1"/>
        </dgm:presLayoutVars>
      </dgm:prSet>
      <dgm:spPr/>
      <dgm:t>
        <a:bodyPr/>
        <a:lstStyle/>
        <a:p>
          <a:endParaRPr lang="it-IT"/>
        </a:p>
      </dgm:t>
    </dgm:pt>
  </dgm:ptLst>
  <dgm:cxnLst>
    <dgm:cxn modelId="{4CABBAFE-22DE-49AA-BEF2-2942B1639366}" type="presOf" srcId="{D9EBC986-D738-4A0E-B224-EFEA1740A1AE}" destId="{556F9C46-B286-4347-B820-E219DE879C43}" srcOrd="1" destOrd="0" presId="urn:microsoft.com/office/officeart/2005/8/layout/vList4"/>
    <dgm:cxn modelId="{F58A0FA6-20A4-43AF-AAED-5607DDA5207C}" type="presOf" srcId="{7BCFB7A4-774E-49A8-86BB-A4825243C67C}" destId="{1DD6F02A-FAAE-49C1-9DB4-D7D3F89A4913}" srcOrd="0" destOrd="0" presId="urn:microsoft.com/office/officeart/2005/8/layout/vList4"/>
    <dgm:cxn modelId="{85D36B25-83B9-448C-B8C0-2F0FE3102CA6}" type="presOf" srcId="{D9EBC986-D738-4A0E-B224-EFEA1740A1AE}" destId="{9A2C26DE-5578-4621-9ADD-21E7A1B3901B}" srcOrd="0" destOrd="0" presId="urn:microsoft.com/office/officeart/2005/8/layout/vList4"/>
    <dgm:cxn modelId="{B1DBD843-2DD7-4BE6-8BF3-3329FA309B4A}" srcId="{7BCFB7A4-774E-49A8-86BB-A4825243C67C}" destId="{D9EBC986-D738-4A0E-B224-EFEA1740A1AE}" srcOrd="0" destOrd="0" parTransId="{5B160BBE-B95F-427A-8B35-F97EBB23761A}" sibTransId="{09F8AD52-F85D-4AEA-85A9-7000B6C07C78}"/>
    <dgm:cxn modelId="{C10FBFA6-0FBE-4554-921A-B3524F6624C7}" type="presParOf" srcId="{1DD6F02A-FAAE-49C1-9DB4-D7D3F89A4913}" destId="{46047D9E-CDB4-4BB7-8F9F-B730375B4CE6}" srcOrd="0" destOrd="0" presId="urn:microsoft.com/office/officeart/2005/8/layout/vList4"/>
    <dgm:cxn modelId="{E188F37F-D4CA-4D27-B836-8549D5BCB7D6}" type="presParOf" srcId="{46047D9E-CDB4-4BB7-8F9F-B730375B4CE6}" destId="{9A2C26DE-5578-4621-9ADD-21E7A1B3901B}" srcOrd="0" destOrd="0" presId="urn:microsoft.com/office/officeart/2005/8/layout/vList4"/>
    <dgm:cxn modelId="{EB0B17A6-9BC4-4F94-9681-BB5AA199B4AC}" type="presParOf" srcId="{46047D9E-CDB4-4BB7-8F9F-B730375B4CE6}" destId="{057B881E-0D44-4880-B565-AA3AF5BE9F7B}" srcOrd="1" destOrd="0" presId="urn:microsoft.com/office/officeart/2005/8/layout/vList4"/>
    <dgm:cxn modelId="{02F23447-A883-440D-8C03-8F830224D71A}" type="presParOf" srcId="{46047D9E-CDB4-4BB7-8F9F-B730375B4CE6}" destId="{556F9C46-B286-4347-B820-E219DE879C43}"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C77E57FC-A97D-4B24-90FB-D6BF070354EC}" type="doc">
      <dgm:prSet loTypeId="urn:microsoft.com/office/officeart/2005/8/layout/list1" loCatId="list" qsTypeId="urn:microsoft.com/office/officeart/2005/8/quickstyle/simple2" qsCatId="simple" csTypeId="urn:microsoft.com/office/officeart/2005/8/colors/accent1_4" csCatId="accent1" phldr="1"/>
      <dgm:spPr/>
      <dgm:t>
        <a:bodyPr/>
        <a:lstStyle/>
        <a:p>
          <a:endParaRPr lang="it-IT"/>
        </a:p>
      </dgm:t>
    </dgm:pt>
    <dgm:pt modelId="{463FC05C-9056-465D-84BD-E99082EB880B}">
      <dgm:prSet phldrT="[Testo]"/>
      <dgm:spPr/>
      <dgm:t>
        <a:bodyPr/>
        <a:lstStyle/>
        <a:p>
          <a:r>
            <a:rPr lang="en-US" noProof="0" dirty="0" smtClean="0"/>
            <a:t>Researches</a:t>
          </a:r>
          <a:endParaRPr lang="en-US" noProof="0" dirty="0"/>
        </a:p>
      </dgm:t>
    </dgm:pt>
    <dgm:pt modelId="{7A9C4EEC-3C43-44C5-A021-EEB662744056}" type="parTrans" cxnId="{E76498D2-6C94-4CC3-8167-E84533424018}">
      <dgm:prSet/>
      <dgm:spPr/>
      <dgm:t>
        <a:bodyPr/>
        <a:lstStyle/>
        <a:p>
          <a:endParaRPr lang="it-IT"/>
        </a:p>
      </dgm:t>
    </dgm:pt>
    <dgm:pt modelId="{F509B2E0-2925-4220-9FC5-36914AAF060F}" type="sibTrans" cxnId="{E76498D2-6C94-4CC3-8167-E84533424018}">
      <dgm:prSet/>
      <dgm:spPr/>
      <dgm:t>
        <a:bodyPr/>
        <a:lstStyle/>
        <a:p>
          <a:endParaRPr lang="it-IT"/>
        </a:p>
      </dgm:t>
    </dgm:pt>
    <dgm:pt modelId="{3E372C8E-8C27-4114-A029-F06A9738ED57}">
      <dgm:prSet phldrT="[Testo]"/>
      <dgm:spPr/>
      <dgm:t>
        <a:bodyPr/>
        <a:lstStyle/>
        <a:p>
          <a:r>
            <a:rPr lang="en-US" b="1" dirty="0" smtClean="0"/>
            <a:t>Technics of evaluation of feeds digestibility</a:t>
          </a:r>
          <a:endParaRPr lang="it-IT" b="1" dirty="0"/>
        </a:p>
      </dgm:t>
    </dgm:pt>
    <dgm:pt modelId="{622BAA54-ECD6-458E-BB98-CA8DA0783D7B}" type="parTrans" cxnId="{093850A7-4093-454A-88D2-2C2DF003C476}">
      <dgm:prSet/>
      <dgm:spPr/>
      <dgm:t>
        <a:bodyPr/>
        <a:lstStyle/>
        <a:p>
          <a:endParaRPr lang="it-IT"/>
        </a:p>
      </dgm:t>
    </dgm:pt>
    <dgm:pt modelId="{6C70C162-C1DC-42B0-A719-1A8A80A5D034}" type="sibTrans" cxnId="{093850A7-4093-454A-88D2-2C2DF003C476}">
      <dgm:prSet/>
      <dgm:spPr/>
      <dgm:t>
        <a:bodyPr/>
        <a:lstStyle/>
        <a:p>
          <a:endParaRPr lang="it-IT"/>
        </a:p>
      </dgm:t>
    </dgm:pt>
    <dgm:pt modelId="{87656843-FDD8-40AC-9DAA-F0C73DF23B9A}">
      <dgm:prSet phldrT="[Testo]"/>
      <dgm:spPr/>
      <dgm:t>
        <a:bodyPr/>
        <a:lstStyle/>
        <a:p>
          <a:pPr algn="l"/>
          <a:r>
            <a:rPr lang="en-US" smtClean="0"/>
            <a:t>ex 60% 2014: Standardization of in vitro digestibility methods  using rumen fluid from slaughtered beef cattle  </a:t>
          </a:r>
          <a:endParaRPr lang="it-IT" dirty="0"/>
        </a:p>
      </dgm:t>
    </dgm:pt>
    <dgm:pt modelId="{189D98AA-8FBC-4B43-9B86-4831B4710410}" type="parTrans" cxnId="{5E9F4AD6-3734-44DB-AF70-33B5EDCBCF24}">
      <dgm:prSet/>
      <dgm:spPr/>
      <dgm:t>
        <a:bodyPr/>
        <a:lstStyle/>
        <a:p>
          <a:endParaRPr lang="it-IT"/>
        </a:p>
      </dgm:t>
    </dgm:pt>
    <dgm:pt modelId="{A05AD501-7059-4954-9D04-46A12ABA779A}" type="sibTrans" cxnId="{5E9F4AD6-3734-44DB-AF70-33B5EDCBCF24}">
      <dgm:prSet/>
      <dgm:spPr/>
      <dgm:t>
        <a:bodyPr/>
        <a:lstStyle/>
        <a:p>
          <a:endParaRPr lang="it-IT"/>
        </a:p>
      </dgm:t>
    </dgm:pt>
    <dgm:pt modelId="{34F25860-3CE9-4922-AAAF-6F2A3C52AE00}">
      <dgm:prSet phldrT="[Testo]"/>
      <dgm:spPr/>
      <dgm:t>
        <a:bodyPr/>
        <a:lstStyle/>
        <a:p>
          <a:r>
            <a:rPr lang="en-US" noProof="0" dirty="0" smtClean="0"/>
            <a:t>Publications</a:t>
          </a:r>
          <a:endParaRPr lang="en-US" noProof="0" dirty="0"/>
        </a:p>
      </dgm:t>
    </dgm:pt>
    <dgm:pt modelId="{67E94BA9-27D0-4418-9620-B77150340EB0}" type="parTrans" cxnId="{40EDC8E6-1BF9-406E-B098-2C051CDD39B1}">
      <dgm:prSet/>
      <dgm:spPr/>
      <dgm:t>
        <a:bodyPr/>
        <a:lstStyle/>
        <a:p>
          <a:endParaRPr lang="it-IT"/>
        </a:p>
      </dgm:t>
    </dgm:pt>
    <dgm:pt modelId="{E9B6966C-3E38-474C-B1AA-DB331579E982}" type="sibTrans" cxnId="{40EDC8E6-1BF9-406E-B098-2C051CDD39B1}">
      <dgm:prSet/>
      <dgm:spPr/>
      <dgm:t>
        <a:bodyPr/>
        <a:lstStyle/>
        <a:p>
          <a:endParaRPr lang="it-IT"/>
        </a:p>
      </dgm:t>
    </dgm:pt>
    <dgm:pt modelId="{DA00243C-42FA-43B2-84AA-228C838190D4}">
      <dgm:prSet phldrT="[Testo]"/>
      <dgm:spPr/>
      <dgm:t>
        <a:bodyPr/>
        <a:lstStyle/>
        <a:p>
          <a:r>
            <a:rPr lang="it-IT" dirty="0" smtClean="0"/>
            <a:t>N° </a:t>
          </a:r>
          <a:r>
            <a:rPr lang="en-US" noProof="0" dirty="0" smtClean="0"/>
            <a:t>of publications with impact factor (2013-2017) </a:t>
          </a:r>
          <a:r>
            <a:rPr lang="it-IT" smtClean="0">
              <a:sym typeface="Wingdings" panose="05000000000000000000" pitchFamily="2" charset="2"/>
            </a:rPr>
            <a:t> 9</a:t>
          </a:r>
          <a:endParaRPr lang="it-IT" dirty="0"/>
        </a:p>
      </dgm:t>
    </dgm:pt>
    <dgm:pt modelId="{5EF82233-B6B3-4601-A349-C0E894F21150}" type="parTrans" cxnId="{4280321E-824B-4B54-BE71-564F398AF579}">
      <dgm:prSet/>
      <dgm:spPr/>
      <dgm:t>
        <a:bodyPr/>
        <a:lstStyle/>
        <a:p>
          <a:endParaRPr lang="it-IT"/>
        </a:p>
      </dgm:t>
    </dgm:pt>
    <dgm:pt modelId="{FF9BD6F4-320E-47FD-85C2-22A2B14F7E27}" type="sibTrans" cxnId="{4280321E-824B-4B54-BE71-564F398AF579}">
      <dgm:prSet/>
      <dgm:spPr/>
      <dgm:t>
        <a:bodyPr/>
        <a:lstStyle/>
        <a:p>
          <a:endParaRPr lang="it-IT"/>
        </a:p>
      </dgm:t>
    </dgm:pt>
    <dgm:pt modelId="{C49A0A57-51E9-4ABE-BBB2-1F27AC72AED5}">
      <dgm:prSet phldrT="[Testo]"/>
      <dgm:spPr/>
      <dgm:t>
        <a:bodyPr/>
        <a:lstStyle/>
        <a:p>
          <a:r>
            <a:rPr lang="it-IT" dirty="0" err="1" smtClean="0"/>
            <a:t>Contact</a:t>
          </a:r>
          <a:r>
            <a:rPr lang="it-IT" dirty="0" smtClean="0"/>
            <a:t>: </a:t>
          </a:r>
          <a:r>
            <a:rPr lang="it-IT" dirty="0" smtClean="0">
              <a:hlinkClick xmlns:r="http://schemas.openxmlformats.org/officeDocument/2006/relationships" r:id="rId1"/>
            </a:rPr>
            <a:t>riccardo.fortina@unito.it</a:t>
          </a:r>
          <a:endParaRPr lang="it-IT" dirty="0"/>
        </a:p>
      </dgm:t>
    </dgm:pt>
    <dgm:pt modelId="{53D4F1DC-7F60-450B-9EB6-00F616571E56}" type="parTrans" cxnId="{02B4A528-76F6-4156-ABFF-258FE5C69760}">
      <dgm:prSet/>
      <dgm:spPr/>
      <dgm:t>
        <a:bodyPr/>
        <a:lstStyle/>
        <a:p>
          <a:endParaRPr lang="it-IT"/>
        </a:p>
      </dgm:t>
    </dgm:pt>
    <dgm:pt modelId="{EC3D7EDF-3C89-4021-83DC-C7D1305F91AE}" type="sibTrans" cxnId="{02B4A528-76F6-4156-ABFF-258FE5C69760}">
      <dgm:prSet/>
      <dgm:spPr/>
      <dgm:t>
        <a:bodyPr/>
        <a:lstStyle/>
        <a:p>
          <a:endParaRPr lang="it-IT"/>
        </a:p>
      </dgm:t>
    </dgm:pt>
    <dgm:pt modelId="{AEB9E1F5-6F52-45EE-8153-F46D9C08D5A5}">
      <dgm:prSet phldrT="[Testo]"/>
      <dgm:spPr/>
      <dgm:t>
        <a:bodyPr/>
        <a:lstStyle/>
        <a:p>
          <a:r>
            <a:rPr lang="en-US" noProof="0" dirty="0" smtClean="0"/>
            <a:t>Projects</a:t>
          </a:r>
          <a:endParaRPr lang="en-US" noProof="0" dirty="0"/>
        </a:p>
      </dgm:t>
    </dgm:pt>
    <dgm:pt modelId="{5446DC74-9F7C-4FC1-94B9-1B1939ED8EA6}" type="sibTrans" cxnId="{054DB38A-E13A-4100-9127-8DDEA6874D58}">
      <dgm:prSet/>
      <dgm:spPr/>
      <dgm:t>
        <a:bodyPr/>
        <a:lstStyle/>
        <a:p>
          <a:endParaRPr lang="it-IT"/>
        </a:p>
      </dgm:t>
    </dgm:pt>
    <dgm:pt modelId="{E5C9E454-E731-4F5C-89E3-1CD54EE27B34}" type="parTrans" cxnId="{054DB38A-E13A-4100-9127-8DDEA6874D58}">
      <dgm:prSet/>
      <dgm:spPr/>
      <dgm:t>
        <a:bodyPr/>
        <a:lstStyle/>
        <a:p>
          <a:endParaRPr lang="it-IT"/>
        </a:p>
      </dgm:t>
    </dgm:pt>
    <dgm:pt modelId="{5694B4B5-6E62-4605-8C88-66213A2D7CCE}">
      <dgm:prSet phldrT="[Testo]"/>
      <dgm:spPr/>
      <dgm:t>
        <a:bodyPr/>
        <a:lstStyle/>
        <a:p>
          <a:r>
            <a:rPr lang="it-IT" b="1" dirty="0" smtClean="0"/>
            <a:t>Alternative </a:t>
          </a:r>
          <a:r>
            <a:rPr lang="it-IT" b="1" dirty="0" err="1" smtClean="0"/>
            <a:t>vegetable</a:t>
          </a:r>
          <a:r>
            <a:rPr lang="it-IT" b="1" dirty="0" smtClean="0"/>
            <a:t> </a:t>
          </a:r>
          <a:r>
            <a:rPr lang="it-IT" b="1" dirty="0" err="1" smtClean="0"/>
            <a:t>feeds</a:t>
          </a:r>
          <a:r>
            <a:rPr lang="it-IT" b="1" dirty="0" smtClean="0"/>
            <a:t> in </a:t>
          </a:r>
          <a:r>
            <a:rPr lang="it-IT" b="1" dirty="0" err="1" smtClean="0"/>
            <a:t>animal</a:t>
          </a:r>
          <a:r>
            <a:rPr lang="it-IT" b="1" dirty="0" smtClean="0"/>
            <a:t> </a:t>
          </a:r>
          <a:r>
            <a:rPr lang="it-IT" b="1" dirty="0" err="1" smtClean="0"/>
            <a:t>nutrition</a:t>
          </a:r>
          <a:endParaRPr lang="it-IT" b="1" dirty="0"/>
        </a:p>
      </dgm:t>
    </dgm:pt>
    <dgm:pt modelId="{DB4ACB72-59E7-49A4-BE4D-3B9356570EDE}" type="parTrans" cxnId="{7A1BFFED-D6CD-4D3E-9D8C-AE3AAE1E1092}">
      <dgm:prSet/>
      <dgm:spPr/>
      <dgm:t>
        <a:bodyPr/>
        <a:lstStyle/>
        <a:p>
          <a:endParaRPr lang="it-IT"/>
        </a:p>
      </dgm:t>
    </dgm:pt>
    <dgm:pt modelId="{838E693A-A4EB-4988-A4EA-BAA5690518CE}" type="sibTrans" cxnId="{7A1BFFED-D6CD-4D3E-9D8C-AE3AAE1E1092}">
      <dgm:prSet/>
      <dgm:spPr/>
      <dgm:t>
        <a:bodyPr/>
        <a:lstStyle/>
        <a:p>
          <a:endParaRPr lang="it-IT"/>
        </a:p>
      </dgm:t>
    </dgm:pt>
    <dgm:pt modelId="{C073E52D-07D7-4FC3-882B-45B95CCFFB14}">
      <dgm:prSet phldrT="[Testo]"/>
      <dgm:spPr/>
      <dgm:t>
        <a:bodyPr/>
        <a:lstStyle/>
        <a:p>
          <a:r>
            <a:rPr lang="it-IT" dirty="0" err="1" smtClean="0"/>
            <a:t>Contact</a:t>
          </a:r>
          <a:r>
            <a:rPr lang="it-IT" dirty="0" smtClean="0"/>
            <a:t>: </a:t>
          </a:r>
          <a:r>
            <a:rPr lang="it-IT" dirty="0" smtClean="0">
              <a:hlinkClick xmlns:r="http://schemas.openxmlformats.org/officeDocument/2006/relationships" r:id="rId2"/>
            </a:rPr>
            <a:t>sonia.tassone@unito.it</a:t>
          </a:r>
          <a:endParaRPr lang="it-IT" dirty="0"/>
        </a:p>
      </dgm:t>
    </dgm:pt>
    <dgm:pt modelId="{A92DB9AB-AAE2-4DDA-B93E-FA96550475AD}" type="parTrans" cxnId="{DEF582B0-D28A-429D-AAF0-82545B54C741}">
      <dgm:prSet/>
      <dgm:spPr/>
      <dgm:t>
        <a:bodyPr/>
        <a:lstStyle/>
        <a:p>
          <a:endParaRPr lang="it-IT"/>
        </a:p>
      </dgm:t>
    </dgm:pt>
    <dgm:pt modelId="{740D1099-9CE9-416F-83EF-791E0E800B7E}" type="sibTrans" cxnId="{DEF582B0-D28A-429D-AAF0-82545B54C741}">
      <dgm:prSet/>
      <dgm:spPr/>
      <dgm:t>
        <a:bodyPr/>
        <a:lstStyle/>
        <a:p>
          <a:endParaRPr lang="it-IT"/>
        </a:p>
      </dgm:t>
    </dgm:pt>
    <dgm:pt modelId="{5C6591A6-8B4A-4AC9-9FA6-739760B2620D}">
      <dgm:prSet/>
      <dgm:spPr/>
      <dgm:t>
        <a:bodyPr/>
        <a:lstStyle/>
        <a:p>
          <a:r>
            <a:rPr lang="en-US" smtClean="0"/>
            <a:t>ex 60% 2013: The NIR as a tool in  the qualitative an functional evaluation of animal products in relation to feeding and breeding techniques </a:t>
          </a:r>
          <a:endParaRPr lang="it-IT" smtClean="0"/>
        </a:p>
      </dgm:t>
    </dgm:pt>
    <dgm:pt modelId="{A47FD411-AE7A-4CF5-AB74-33FB01C425B9}" type="parTrans" cxnId="{75710D84-5360-49D3-85B6-F12D9AE1C5D0}">
      <dgm:prSet/>
      <dgm:spPr/>
      <dgm:t>
        <a:bodyPr/>
        <a:lstStyle/>
        <a:p>
          <a:endParaRPr lang="it-IT"/>
        </a:p>
      </dgm:t>
    </dgm:pt>
    <dgm:pt modelId="{A5F0E398-1AD5-4CD9-8C51-275E16C15CB0}" type="sibTrans" cxnId="{75710D84-5360-49D3-85B6-F12D9AE1C5D0}">
      <dgm:prSet/>
      <dgm:spPr/>
      <dgm:t>
        <a:bodyPr/>
        <a:lstStyle/>
        <a:p>
          <a:endParaRPr lang="it-IT"/>
        </a:p>
      </dgm:t>
    </dgm:pt>
    <dgm:pt modelId="{AC9D72FF-4C85-4FDA-A916-BF6C3AC1B093}">
      <dgm:prSet/>
      <dgm:spPr/>
      <dgm:t>
        <a:bodyPr/>
        <a:lstStyle/>
        <a:p>
          <a:endParaRPr lang="it-IT" smtClean="0"/>
        </a:p>
      </dgm:t>
    </dgm:pt>
    <dgm:pt modelId="{4E452478-B333-4278-B6FE-7C3B92CD3DBB}" type="parTrans" cxnId="{B37C1B94-0699-4912-B6DD-A6E4E2D58408}">
      <dgm:prSet/>
      <dgm:spPr/>
      <dgm:t>
        <a:bodyPr/>
        <a:lstStyle/>
        <a:p>
          <a:endParaRPr lang="it-IT"/>
        </a:p>
      </dgm:t>
    </dgm:pt>
    <dgm:pt modelId="{8FD84C73-E501-4B76-9FC6-0AE1425B7C9C}" type="sibTrans" cxnId="{B37C1B94-0699-4912-B6DD-A6E4E2D58408}">
      <dgm:prSet/>
      <dgm:spPr/>
      <dgm:t>
        <a:bodyPr/>
        <a:lstStyle/>
        <a:p>
          <a:endParaRPr lang="it-IT"/>
        </a:p>
      </dgm:t>
    </dgm:pt>
    <dgm:pt modelId="{0C80F630-2743-463E-AC7F-D0D4A1A9B3F4}">
      <dgm:prSet/>
      <dgm:spPr/>
      <dgm:t>
        <a:bodyPr/>
        <a:lstStyle/>
        <a:p>
          <a:r>
            <a:rPr lang="en-US" smtClean="0"/>
            <a:t>ex 60% 2014: Standardization of  procedures for evaluation of in vitro fermentation of feeds using rumen fluid from slaughtered animals </a:t>
          </a:r>
          <a:endParaRPr lang="it-IT" smtClean="0"/>
        </a:p>
      </dgm:t>
    </dgm:pt>
    <dgm:pt modelId="{EC7B9DD0-4B1E-44E8-A138-1D3420D72D9C}" type="parTrans" cxnId="{19BF63D4-C23E-4B57-84C0-6BB299498791}">
      <dgm:prSet/>
      <dgm:spPr/>
      <dgm:t>
        <a:bodyPr/>
        <a:lstStyle/>
        <a:p>
          <a:endParaRPr lang="it-IT"/>
        </a:p>
      </dgm:t>
    </dgm:pt>
    <dgm:pt modelId="{F46DFECB-A2AE-4E0F-BF29-E07FDB6EA2B0}" type="sibTrans" cxnId="{19BF63D4-C23E-4B57-84C0-6BB299498791}">
      <dgm:prSet/>
      <dgm:spPr/>
      <dgm:t>
        <a:bodyPr/>
        <a:lstStyle/>
        <a:p>
          <a:endParaRPr lang="it-IT"/>
        </a:p>
      </dgm:t>
    </dgm:pt>
    <dgm:pt modelId="{840CFA5D-C627-4121-A1B2-D13BF8F4C161}">
      <dgm:prSet/>
      <dgm:spPr/>
      <dgm:t>
        <a:bodyPr/>
        <a:lstStyle/>
        <a:p>
          <a:r>
            <a:rPr lang="en-US" smtClean="0"/>
            <a:t>ex 60% 2013: The use of the NIR technique for the analysis of qualitative and functional parameters of foods from animals differently fed and bred </a:t>
          </a:r>
          <a:endParaRPr lang="it-IT" smtClean="0"/>
        </a:p>
      </dgm:t>
    </dgm:pt>
    <dgm:pt modelId="{DB737751-65A3-491F-8953-D2F65AD115AA}" type="parTrans" cxnId="{A43DAA6E-021B-4F28-97D8-7A1C1FF0D4E2}">
      <dgm:prSet/>
      <dgm:spPr/>
      <dgm:t>
        <a:bodyPr/>
        <a:lstStyle/>
        <a:p>
          <a:endParaRPr lang="it-IT"/>
        </a:p>
      </dgm:t>
    </dgm:pt>
    <dgm:pt modelId="{BB9D1B9E-B5B4-4848-805E-7E1C14B9AABE}" type="sibTrans" cxnId="{A43DAA6E-021B-4F28-97D8-7A1C1FF0D4E2}">
      <dgm:prSet/>
      <dgm:spPr/>
      <dgm:t>
        <a:bodyPr/>
        <a:lstStyle/>
        <a:p>
          <a:endParaRPr lang="it-IT"/>
        </a:p>
      </dgm:t>
    </dgm:pt>
    <dgm:pt modelId="{C25ADC3A-0F55-4939-8853-9A873F20B9B1}" type="pres">
      <dgm:prSet presAssocID="{C77E57FC-A97D-4B24-90FB-D6BF070354EC}" presName="linear" presStyleCnt="0">
        <dgm:presLayoutVars>
          <dgm:dir/>
          <dgm:animLvl val="lvl"/>
          <dgm:resizeHandles val="exact"/>
        </dgm:presLayoutVars>
      </dgm:prSet>
      <dgm:spPr/>
      <dgm:t>
        <a:bodyPr/>
        <a:lstStyle/>
        <a:p>
          <a:endParaRPr lang="it-IT"/>
        </a:p>
      </dgm:t>
    </dgm:pt>
    <dgm:pt modelId="{6C38B4B3-FFB8-487E-9F61-5FAC0618EB47}" type="pres">
      <dgm:prSet presAssocID="{463FC05C-9056-465D-84BD-E99082EB880B}" presName="parentLin" presStyleCnt="0"/>
      <dgm:spPr/>
    </dgm:pt>
    <dgm:pt modelId="{EF686C33-B4B8-41CB-AC3B-A9F64ABEF308}" type="pres">
      <dgm:prSet presAssocID="{463FC05C-9056-465D-84BD-E99082EB880B}" presName="parentLeftMargin" presStyleLbl="node1" presStyleIdx="0" presStyleCnt="3"/>
      <dgm:spPr/>
      <dgm:t>
        <a:bodyPr/>
        <a:lstStyle/>
        <a:p>
          <a:endParaRPr lang="it-IT"/>
        </a:p>
      </dgm:t>
    </dgm:pt>
    <dgm:pt modelId="{58A6E65F-846E-4F95-9585-89DDE6BA2019}" type="pres">
      <dgm:prSet presAssocID="{463FC05C-9056-465D-84BD-E99082EB880B}" presName="parentText" presStyleLbl="node1" presStyleIdx="0" presStyleCnt="3">
        <dgm:presLayoutVars>
          <dgm:chMax val="0"/>
          <dgm:bulletEnabled val="1"/>
        </dgm:presLayoutVars>
      </dgm:prSet>
      <dgm:spPr/>
      <dgm:t>
        <a:bodyPr/>
        <a:lstStyle/>
        <a:p>
          <a:endParaRPr lang="it-IT"/>
        </a:p>
      </dgm:t>
    </dgm:pt>
    <dgm:pt modelId="{B030DC14-41A3-4AD2-AAEF-D85721B0ECA7}" type="pres">
      <dgm:prSet presAssocID="{463FC05C-9056-465D-84BD-E99082EB880B}" presName="negativeSpace" presStyleCnt="0"/>
      <dgm:spPr/>
    </dgm:pt>
    <dgm:pt modelId="{7795A9A2-8797-408E-B851-4C22C2617CF6}" type="pres">
      <dgm:prSet presAssocID="{463FC05C-9056-465D-84BD-E99082EB880B}" presName="childText" presStyleLbl="conFgAcc1" presStyleIdx="0" presStyleCnt="3">
        <dgm:presLayoutVars>
          <dgm:bulletEnabled val="1"/>
        </dgm:presLayoutVars>
      </dgm:prSet>
      <dgm:spPr/>
      <dgm:t>
        <a:bodyPr/>
        <a:lstStyle/>
        <a:p>
          <a:endParaRPr lang="it-IT"/>
        </a:p>
      </dgm:t>
    </dgm:pt>
    <dgm:pt modelId="{5074D026-A491-4E3F-9993-0015BFF43A53}" type="pres">
      <dgm:prSet presAssocID="{F509B2E0-2925-4220-9FC5-36914AAF060F}" presName="spaceBetweenRectangles" presStyleCnt="0"/>
      <dgm:spPr/>
    </dgm:pt>
    <dgm:pt modelId="{2889F4B7-6B71-4E60-AC80-62B3CEC38D8E}" type="pres">
      <dgm:prSet presAssocID="{AEB9E1F5-6F52-45EE-8153-F46D9C08D5A5}" presName="parentLin" presStyleCnt="0"/>
      <dgm:spPr/>
    </dgm:pt>
    <dgm:pt modelId="{C86C3390-4D8B-4F34-9AFA-CA154FD20A5A}" type="pres">
      <dgm:prSet presAssocID="{AEB9E1F5-6F52-45EE-8153-F46D9C08D5A5}" presName="parentLeftMargin" presStyleLbl="node1" presStyleIdx="0" presStyleCnt="3"/>
      <dgm:spPr/>
      <dgm:t>
        <a:bodyPr/>
        <a:lstStyle/>
        <a:p>
          <a:endParaRPr lang="it-IT"/>
        </a:p>
      </dgm:t>
    </dgm:pt>
    <dgm:pt modelId="{CE73EB1D-9129-42AF-800D-836068F7C113}" type="pres">
      <dgm:prSet presAssocID="{AEB9E1F5-6F52-45EE-8153-F46D9C08D5A5}" presName="parentText" presStyleLbl="node1" presStyleIdx="1" presStyleCnt="3">
        <dgm:presLayoutVars>
          <dgm:chMax val="0"/>
          <dgm:bulletEnabled val="1"/>
        </dgm:presLayoutVars>
      </dgm:prSet>
      <dgm:spPr/>
      <dgm:t>
        <a:bodyPr/>
        <a:lstStyle/>
        <a:p>
          <a:endParaRPr lang="it-IT"/>
        </a:p>
      </dgm:t>
    </dgm:pt>
    <dgm:pt modelId="{495DC168-169C-428F-8DD2-EAB48D25D212}" type="pres">
      <dgm:prSet presAssocID="{AEB9E1F5-6F52-45EE-8153-F46D9C08D5A5}" presName="negativeSpace" presStyleCnt="0"/>
      <dgm:spPr/>
    </dgm:pt>
    <dgm:pt modelId="{148FE2B8-D6A2-4141-9422-152D1BA2E6FD}" type="pres">
      <dgm:prSet presAssocID="{AEB9E1F5-6F52-45EE-8153-F46D9C08D5A5}" presName="childText" presStyleLbl="conFgAcc1" presStyleIdx="1" presStyleCnt="3" custScaleX="100000">
        <dgm:presLayoutVars>
          <dgm:bulletEnabled val="1"/>
        </dgm:presLayoutVars>
      </dgm:prSet>
      <dgm:spPr/>
      <dgm:t>
        <a:bodyPr/>
        <a:lstStyle/>
        <a:p>
          <a:endParaRPr lang="it-IT"/>
        </a:p>
      </dgm:t>
    </dgm:pt>
    <dgm:pt modelId="{91E10072-22FE-4DF7-A396-612D903DB087}" type="pres">
      <dgm:prSet presAssocID="{5446DC74-9F7C-4FC1-94B9-1B1939ED8EA6}" presName="spaceBetweenRectangles" presStyleCnt="0"/>
      <dgm:spPr/>
    </dgm:pt>
    <dgm:pt modelId="{31FC1A6E-3715-4604-BD8B-D1270037678A}" type="pres">
      <dgm:prSet presAssocID="{34F25860-3CE9-4922-AAAF-6F2A3C52AE00}" presName="parentLin" presStyleCnt="0"/>
      <dgm:spPr/>
    </dgm:pt>
    <dgm:pt modelId="{C3056BD7-3733-442B-BD5A-D6DF25DB7505}" type="pres">
      <dgm:prSet presAssocID="{34F25860-3CE9-4922-AAAF-6F2A3C52AE00}" presName="parentLeftMargin" presStyleLbl="node1" presStyleIdx="1" presStyleCnt="3"/>
      <dgm:spPr/>
      <dgm:t>
        <a:bodyPr/>
        <a:lstStyle/>
        <a:p>
          <a:endParaRPr lang="it-IT"/>
        </a:p>
      </dgm:t>
    </dgm:pt>
    <dgm:pt modelId="{6981E0D3-78BD-48C5-9C6F-CA936E6D4C07}" type="pres">
      <dgm:prSet presAssocID="{34F25860-3CE9-4922-AAAF-6F2A3C52AE00}" presName="parentText" presStyleLbl="node1" presStyleIdx="2" presStyleCnt="3">
        <dgm:presLayoutVars>
          <dgm:chMax val="0"/>
          <dgm:bulletEnabled val="1"/>
        </dgm:presLayoutVars>
      </dgm:prSet>
      <dgm:spPr/>
      <dgm:t>
        <a:bodyPr/>
        <a:lstStyle/>
        <a:p>
          <a:endParaRPr lang="it-IT"/>
        </a:p>
      </dgm:t>
    </dgm:pt>
    <dgm:pt modelId="{3EBB22E4-50F1-4A92-BB83-D3BF48E57F7C}" type="pres">
      <dgm:prSet presAssocID="{34F25860-3CE9-4922-AAAF-6F2A3C52AE00}" presName="negativeSpace" presStyleCnt="0"/>
      <dgm:spPr/>
    </dgm:pt>
    <dgm:pt modelId="{93505C6B-9538-4624-9A9E-2217FF15AEBA}" type="pres">
      <dgm:prSet presAssocID="{34F25860-3CE9-4922-AAAF-6F2A3C52AE00}" presName="childText" presStyleLbl="conFgAcc1" presStyleIdx="2" presStyleCnt="3">
        <dgm:presLayoutVars>
          <dgm:bulletEnabled val="1"/>
        </dgm:presLayoutVars>
      </dgm:prSet>
      <dgm:spPr/>
      <dgm:t>
        <a:bodyPr/>
        <a:lstStyle/>
        <a:p>
          <a:endParaRPr lang="it-IT"/>
        </a:p>
      </dgm:t>
    </dgm:pt>
  </dgm:ptLst>
  <dgm:cxnLst>
    <dgm:cxn modelId="{4280321E-824B-4B54-BE71-564F398AF579}" srcId="{34F25860-3CE9-4922-AAAF-6F2A3C52AE00}" destId="{DA00243C-42FA-43B2-84AA-228C838190D4}" srcOrd="0" destOrd="0" parTransId="{5EF82233-B6B3-4601-A349-C0E894F21150}" sibTransId="{FF9BD6F4-320E-47FD-85C2-22A2B14F7E27}"/>
    <dgm:cxn modelId="{2EDC2ADC-829F-425D-B3A8-4FB17534BAA2}" type="presOf" srcId="{5C6591A6-8B4A-4AC9-9FA6-739760B2620D}" destId="{148FE2B8-D6A2-4141-9422-152D1BA2E6FD}" srcOrd="0" destOrd="1" presId="urn:microsoft.com/office/officeart/2005/8/layout/list1"/>
    <dgm:cxn modelId="{054DB38A-E13A-4100-9127-8DDEA6874D58}" srcId="{C77E57FC-A97D-4B24-90FB-D6BF070354EC}" destId="{AEB9E1F5-6F52-45EE-8153-F46D9C08D5A5}" srcOrd="1" destOrd="0" parTransId="{E5C9E454-E731-4F5C-89E3-1CD54EE27B34}" sibTransId="{5446DC74-9F7C-4FC1-94B9-1B1939ED8EA6}"/>
    <dgm:cxn modelId="{E76498D2-6C94-4CC3-8167-E84533424018}" srcId="{C77E57FC-A97D-4B24-90FB-D6BF070354EC}" destId="{463FC05C-9056-465D-84BD-E99082EB880B}" srcOrd="0" destOrd="0" parTransId="{7A9C4EEC-3C43-44C5-A021-EEB662744056}" sibTransId="{F509B2E0-2925-4220-9FC5-36914AAF060F}"/>
    <dgm:cxn modelId="{40EDC8E6-1BF9-406E-B098-2C051CDD39B1}" srcId="{C77E57FC-A97D-4B24-90FB-D6BF070354EC}" destId="{34F25860-3CE9-4922-AAAF-6F2A3C52AE00}" srcOrd="2" destOrd="0" parTransId="{67E94BA9-27D0-4418-9620-B77150340EB0}" sibTransId="{E9B6966C-3E38-474C-B1AA-DB331579E982}"/>
    <dgm:cxn modelId="{75710D84-5360-49D3-85B6-F12D9AE1C5D0}" srcId="{AEB9E1F5-6F52-45EE-8153-F46D9C08D5A5}" destId="{5C6591A6-8B4A-4AC9-9FA6-739760B2620D}" srcOrd="1" destOrd="0" parTransId="{A47FD411-AE7A-4CF5-AB74-33FB01C425B9}" sibTransId="{A5F0E398-1AD5-4CD9-8C51-275E16C15CB0}"/>
    <dgm:cxn modelId="{6E8D66BA-863C-496E-A32C-A73437208460}" type="presOf" srcId="{87656843-FDD8-40AC-9DAA-F0C73DF23B9A}" destId="{148FE2B8-D6A2-4141-9422-152D1BA2E6FD}" srcOrd="0" destOrd="0" presId="urn:microsoft.com/office/officeart/2005/8/layout/list1"/>
    <dgm:cxn modelId="{45DEC9CE-E424-4EC6-AF22-6A72E8032EA4}" type="presOf" srcId="{DA00243C-42FA-43B2-84AA-228C838190D4}" destId="{93505C6B-9538-4624-9A9E-2217FF15AEBA}" srcOrd="0" destOrd="0" presId="urn:microsoft.com/office/officeart/2005/8/layout/list1"/>
    <dgm:cxn modelId="{B37C1B94-0699-4912-B6DD-A6E4E2D58408}" srcId="{AEB9E1F5-6F52-45EE-8153-F46D9C08D5A5}" destId="{AC9D72FF-4C85-4FDA-A916-BF6C3AC1B093}" srcOrd="4" destOrd="0" parTransId="{4E452478-B333-4278-B6FE-7C3B92CD3DBB}" sibTransId="{8FD84C73-E501-4B76-9FC6-0AE1425B7C9C}"/>
    <dgm:cxn modelId="{19BF63D4-C23E-4B57-84C0-6BB299498791}" srcId="{AEB9E1F5-6F52-45EE-8153-F46D9C08D5A5}" destId="{0C80F630-2743-463E-AC7F-D0D4A1A9B3F4}" srcOrd="2" destOrd="0" parTransId="{EC7B9DD0-4B1E-44E8-A138-1D3420D72D9C}" sibTransId="{F46DFECB-A2AE-4E0F-BF29-E07FDB6EA2B0}"/>
    <dgm:cxn modelId="{1DBF5582-5264-4D18-BECB-92662B7A43A9}" type="presOf" srcId="{34F25860-3CE9-4922-AAAF-6F2A3C52AE00}" destId="{C3056BD7-3733-442B-BD5A-D6DF25DB7505}" srcOrd="0" destOrd="0" presId="urn:microsoft.com/office/officeart/2005/8/layout/list1"/>
    <dgm:cxn modelId="{7A1BFFED-D6CD-4D3E-9D8C-AE3AAE1E1092}" srcId="{463FC05C-9056-465D-84BD-E99082EB880B}" destId="{5694B4B5-6E62-4605-8C88-66213A2D7CCE}" srcOrd="1" destOrd="0" parTransId="{DB4ACB72-59E7-49A4-BE4D-3B9356570EDE}" sibTransId="{838E693A-A4EB-4988-A4EA-BAA5690518CE}"/>
    <dgm:cxn modelId="{F251F05C-AEED-405A-BF8C-FF2D8DEB81AA}" type="presOf" srcId="{AEB9E1F5-6F52-45EE-8153-F46D9C08D5A5}" destId="{CE73EB1D-9129-42AF-800D-836068F7C113}" srcOrd="1" destOrd="0" presId="urn:microsoft.com/office/officeart/2005/8/layout/list1"/>
    <dgm:cxn modelId="{4A32BB64-6860-414F-8637-00925C1DD1B8}" type="presOf" srcId="{AEB9E1F5-6F52-45EE-8153-F46D9C08D5A5}" destId="{C86C3390-4D8B-4F34-9AFA-CA154FD20A5A}" srcOrd="0" destOrd="0" presId="urn:microsoft.com/office/officeart/2005/8/layout/list1"/>
    <dgm:cxn modelId="{DEF582B0-D28A-429D-AAF0-82545B54C741}" srcId="{5694B4B5-6E62-4605-8C88-66213A2D7CCE}" destId="{C073E52D-07D7-4FC3-882B-45B95CCFFB14}" srcOrd="0" destOrd="0" parTransId="{A92DB9AB-AAE2-4DDA-B93E-FA96550475AD}" sibTransId="{740D1099-9CE9-416F-83EF-791E0E800B7E}"/>
    <dgm:cxn modelId="{55D9C817-C6D1-4F56-B267-8B1189269EF1}" type="presOf" srcId="{840CFA5D-C627-4121-A1B2-D13BF8F4C161}" destId="{148FE2B8-D6A2-4141-9422-152D1BA2E6FD}" srcOrd="0" destOrd="3" presId="urn:microsoft.com/office/officeart/2005/8/layout/list1"/>
    <dgm:cxn modelId="{02B4A528-76F6-4156-ABFF-258FE5C69760}" srcId="{3E372C8E-8C27-4114-A029-F06A9738ED57}" destId="{C49A0A57-51E9-4ABE-BBB2-1F27AC72AED5}" srcOrd="0" destOrd="0" parTransId="{53D4F1DC-7F60-450B-9EB6-00F616571E56}" sibTransId="{EC3D7EDF-3C89-4021-83DC-C7D1305F91AE}"/>
    <dgm:cxn modelId="{BD7B3249-0A73-4CCF-BB85-48165613739D}" type="presOf" srcId="{463FC05C-9056-465D-84BD-E99082EB880B}" destId="{58A6E65F-846E-4F95-9585-89DDE6BA2019}" srcOrd="1" destOrd="0" presId="urn:microsoft.com/office/officeart/2005/8/layout/list1"/>
    <dgm:cxn modelId="{093850A7-4093-454A-88D2-2C2DF003C476}" srcId="{463FC05C-9056-465D-84BD-E99082EB880B}" destId="{3E372C8E-8C27-4114-A029-F06A9738ED57}" srcOrd="0" destOrd="0" parTransId="{622BAA54-ECD6-458E-BB98-CA8DA0783D7B}" sibTransId="{6C70C162-C1DC-42B0-A719-1A8A80A5D034}"/>
    <dgm:cxn modelId="{00E5C092-CDEA-4A90-9320-91836C355BAC}" type="presOf" srcId="{34F25860-3CE9-4922-AAAF-6F2A3C52AE00}" destId="{6981E0D3-78BD-48C5-9C6F-CA936E6D4C07}" srcOrd="1" destOrd="0" presId="urn:microsoft.com/office/officeart/2005/8/layout/list1"/>
    <dgm:cxn modelId="{F608BA95-7BE1-4931-A1E3-5AA182948A33}" type="presOf" srcId="{C49A0A57-51E9-4ABE-BBB2-1F27AC72AED5}" destId="{7795A9A2-8797-408E-B851-4C22C2617CF6}" srcOrd="0" destOrd="1" presId="urn:microsoft.com/office/officeart/2005/8/layout/list1"/>
    <dgm:cxn modelId="{A43DAA6E-021B-4F28-97D8-7A1C1FF0D4E2}" srcId="{AEB9E1F5-6F52-45EE-8153-F46D9C08D5A5}" destId="{840CFA5D-C627-4121-A1B2-D13BF8F4C161}" srcOrd="3" destOrd="0" parTransId="{DB737751-65A3-491F-8953-D2F65AD115AA}" sibTransId="{BB9D1B9E-B5B4-4848-805E-7E1C14B9AABE}"/>
    <dgm:cxn modelId="{5E9F4AD6-3734-44DB-AF70-33B5EDCBCF24}" srcId="{AEB9E1F5-6F52-45EE-8153-F46D9C08D5A5}" destId="{87656843-FDD8-40AC-9DAA-F0C73DF23B9A}" srcOrd="0" destOrd="0" parTransId="{189D98AA-8FBC-4B43-9B86-4831B4710410}" sibTransId="{A05AD501-7059-4954-9D04-46A12ABA779A}"/>
    <dgm:cxn modelId="{431651D8-820B-4812-90D1-F1403DFE7512}" type="presOf" srcId="{0C80F630-2743-463E-AC7F-D0D4A1A9B3F4}" destId="{148FE2B8-D6A2-4141-9422-152D1BA2E6FD}" srcOrd="0" destOrd="2" presId="urn:microsoft.com/office/officeart/2005/8/layout/list1"/>
    <dgm:cxn modelId="{C6EE5FD6-9C96-4666-8CD5-79F9DAD3BF97}" type="presOf" srcId="{463FC05C-9056-465D-84BD-E99082EB880B}" destId="{EF686C33-B4B8-41CB-AC3B-A9F64ABEF308}" srcOrd="0" destOrd="0" presId="urn:microsoft.com/office/officeart/2005/8/layout/list1"/>
    <dgm:cxn modelId="{69D07617-3090-46FF-8D1F-9375AD701F06}" type="presOf" srcId="{AC9D72FF-4C85-4FDA-A916-BF6C3AC1B093}" destId="{148FE2B8-D6A2-4141-9422-152D1BA2E6FD}" srcOrd="0" destOrd="4" presId="urn:microsoft.com/office/officeart/2005/8/layout/list1"/>
    <dgm:cxn modelId="{31C17D51-76F3-42C9-9519-12F76C7CBC77}" type="presOf" srcId="{3E372C8E-8C27-4114-A029-F06A9738ED57}" destId="{7795A9A2-8797-408E-B851-4C22C2617CF6}" srcOrd="0" destOrd="0" presId="urn:microsoft.com/office/officeart/2005/8/layout/list1"/>
    <dgm:cxn modelId="{7E65E296-1FC0-4DAF-B09D-09C20B6F2320}" type="presOf" srcId="{C77E57FC-A97D-4B24-90FB-D6BF070354EC}" destId="{C25ADC3A-0F55-4939-8853-9A873F20B9B1}" srcOrd="0" destOrd="0" presId="urn:microsoft.com/office/officeart/2005/8/layout/list1"/>
    <dgm:cxn modelId="{9C25991C-6BAA-40CC-A091-ADBA5D937598}" type="presOf" srcId="{5694B4B5-6E62-4605-8C88-66213A2D7CCE}" destId="{7795A9A2-8797-408E-B851-4C22C2617CF6}" srcOrd="0" destOrd="2" presId="urn:microsoft.com/office/officeart/2005/8/layout/list1"/>
    <dgm:cxn modelId="{BEF6ED6A-56D5-4911-80A5-B94DE901C96F}" type="presOf" srcId="{C073E52D-07D7-4FC3-882B-45B95CCFFB14}" destId="{7795A9A2-8797-408E-B851-4C22C2617CF6}" srcOrd="0" destOrd="3" presId="urn:microsoft.com/office/officeart/2005/8/layout/list1"/>
    <dgm:cxn modelId="{E83930D7-AFD3-41DB-B177-ADE3D70AC316}" type="presParOf" srcId="{C25ADC3A-0F55-4939-8853-9A873F20B9B1}" destId="{6C38B4B3-FFB8-487E-9F61-5FAC0618EB47}" srcOrd="0" destOrd="0" presId="urn:microsoft.com/office/officeart/2005/8/layout/list1"/>
    <dgm:cxn modelId="{2F32C20C-8F05-46AC-A807-9C71AADC62BA}" type="presParOf" srcId="{6C38B4B3-FFB8-487E-9F61-5FAC0618EB47}" destId="{EF686C33-B4B8-41CB-AC3B-A9F64ABEF308}" srcOrd="0" destOrd="0" presId="urn:microsoft.com/office/officeart/2005/8/layout/list1"/>
    <dgm:cxn modelId="{9EE5122C-6193-42F1-9963-FD6E624DBDBE}" type="presParOf" srcId="{6C38B4B3-FFB8-487E-9F61-5FAC0618EB47}" destId="{58A6E65F-846E-4F95-9585-89DDE6BA2019}" srcOrd="1" destOrd="0" presId="urn:microsoft.com/office/officeart/2005/8/layout/list1"/>
    <dgm:cxn modelId="{220CA096-E160-45EF-A7E3-7F439C45DB67}" type="presParOf" srcId="{C25ADC3A-0F55-4939-8853-9A873F20B9B1}" destId="{B030DC14-41A3-4AD2-AAEF-D85721B0ECA7}" srcOrd="1" destOrd="0" presId="urn:microsoft.com/office/officeart/2005/8/layout/list1"/>
    <dgm:cxn modelId="{93DFCBAD-0767-44E3-B3E4-81E778BEA692}" type="presParOf" srcId="{C25ADC3A-0F55-4939-8853-9A873F20B9B1}" destId="{7795A9A2-8797-408E-B851-4C22C2617CF6}" srcOrd="2" destOrd="0" presId="urn:microsoft.com/office/officeart/2005/8/layout/list1"/>
    <dgm:cxn modelId="{A62A9969-A182-4EE0-BA64-D3ABFA0D7F3C}" type="presParOf" srcId="{C25ADC3A-0F55-4939-8853-9A873F20B9B1}" destId="{5074D026-A491-4E3F-9993-0015BFF43A53}" srcOrd="3" destOrd="0" presId="urn:microsoft.com/office/officeart/2005/8/layout/list1"/>
    <dgm:cxn modelId="{C47F6C85-EDA1-4126-AC9A-87EF1622B20C}" type="presParOf" srcId="{C25ADC3A-0F55-4939-8853-9A873F20B9B1}" destId="{2889F4B7-6B71-4E60-AC80-62B3CEC38D8E}" srcOrd="4" destOrd="0" presId="urn:microsoft.com/office/officeart/2005/8/layout/list1"/>
    <dgm:cxn modelId="{4DBFBF6C-5608-4D35-A2CB-C75C88405F4F}" type="presParOf" srcId="{2889F4B7-6B71-4E60-AC80-62B3CEC38D8E}" destId="{C86C3390-4D8B-4F34-9AFA-CA154FD20A5A}" srcOrd="0" destOrd="0" presId="urn:microsoft.com/office/officeart/2005/8/layout/list1"/>
    <dgm:cxn modelId="{14234096-C872-43DA-A471-F7345318CE25}" type="presParOf" srcId="{2889F4B7-6B71-4E60-AC80-62B3CEC38D8E}" destId="{CE73EB1D-9129-42AF-800D-836068F7C113}" srcOrd="1" destOrd="0" presId="urn:microsoft.com/office/officeart/2005/8/layout/list1"/>
    <dgm:cxn modelId="{4172988D-B54A-4608-BFAF-D8C74A3111E2}" type="presParOf" srcId="{C25ADC3A-0F55-4939-8853-9A873F20B9B1}" destId="{495DC168-169C-428F-8DD2-EAB48D25D212}" srcOrd="5" destOrd="0" presId="urn:microsoft.com/office/officeart/2005/8/layout/list1"/>
    <dgm:cxn modelId="{3BC7B0FB-7FBD-415B-A685-773D122C5D16}" type="presParOf" srcId="{C25ADC3A-0F55-4939-8853-9A873F20B9B1}" destId="{148FE2B8-D6A2-4141-9422-152D1BA2E6FD}" srcOrd="6" destOrd="0" presId="urn:microsoft.com/office/officeart/2005/8/layout/list1"/>
    <dgm:cxn modelId="{AC9C8754-4FEC-4625-91DD-6A797DB95C4F}" type="presParOf" srcId="{C25ADC3A-0F55-4939-8853-9A873F20B9B1}" destId="{91E10072-22FE-4DF7-A396-612D903DB087}" srcOrd="7" destOrd="0" presId="urn:microsoft.com/office/officeart/2005/8/layout/list1"/>
    <dgm:cxn modelId="{287020B7-F40D-41BE-A2BA-BF89A945CE23}" type="presParOf" srcId="{C25ADC3A-0F55-4939-8853-9A873F20B9B1}" destId="{31FC1A6E-3715-4604-BD8B-D1270037678A}" srcOrd="8" destOrd="0" presId="urn:microsoft.com/office/officeart/2005/8/layout/list1"/>
    <dgm:cxn modelId="{B011FA6A-31AD-471B-B8D1-E9425488EE48}" type="presParOf" srcId="{31FC1A6E-3715-4604-BD8B-D1270037678A}" destId="{C3056BD7-3733-442B-BD5A-D6DF25DB7505}" srcOrd="0" destOrd="0" presId="urn:microsoft.com/office/officeart/2005/8/layout/list1"/>
    <dgm:cxn modelId="{BF0EBE45-98B5-4539-BDA6-78BFBE6A1F2B}" type="presParOf" srcId="{31FC1A6E-3715-4604-BD8B-D1270037678A}" destId="{6981E0D3-78BD-48C5-9C6F-CA936E6D4C07}" srcOrd="1" destOrd="0" presId="urn:microsoft.com/office/officeart/2005/8/layout/list1"/>
    <dgm:cxn modelId="{99C915A7-5754-4844-BCCC-49663BBB01E7}" type="presParOf" srcId="{C25ADC3A-0F55-4939-8853-9A873F20B9B1}" destId="{3EBB22E4-50F1-4A92-BB83-D3BF48E57F7C}" srcOrd="9" destOrd="0" presId="urn:microsoft.com/office/officeart/2005/8/layout/list1"/>
    <dgm:cxn modelId="{1D8EEEF0-6F5E-4235-878A-AC8D15327263}" type="presParOf" srcId="{C25ADC3A-0F55-4939-8853-9A873F20B9B1}" destId="{93505C6B-9538-4624-9A9E-2217FF15AEBA}" srcOrd="10"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7BCFB7A4-774E-49A8-86BB-A4825243C67C}" type="doc">
      <dgm:prSet loTypeId="urn:microsoft.com/office/officeart/2005/8/layout/vList4" loCatId="list" qsTypeId="urn:microsoft.com/office/officeart/2005/8/quickstyle/simple2" qsCatId="simple" csTypeId="urn:microsoft.com/office/officeart/2005/8/colors/accent1_4" csCatId="accent1" phldr="1"/>
      <dgm:spPr/>
      <dgm:t>
        <a:bodyPr/>
        <a:lstStyle/>
        <a:p>
          <a:endParaRPr lang="it-IT"/>
        </a:p>
      </dgm:t>
    </dgm:pt>
    <dgm:pt modelId="{D9EBC986-D738-4A0E-B224-EFEA1740A1AE}">
      <dgm:prSet/>
      <dgm:spPr/>
      <dgm:t>
        <a:bodyPr/>
        <a:lstStyle/>
        <a:p>
          <a:pPr rtl="0"/>
          <a:r>
            <a:rPr lang="it-IT" b="0" noProof="0" dirty="0" smtClean="0"/>
            <a:t>Zootechnic</a:t>
          </a:r>
          <a:endParaRPr lang="it-IT" b="0" dirty="0"/>
        </a:p>
      </dgm:t>
    </dgm:pt>
    <dgm:pt modelId="{5B160BBE-B95F-427A-8B35-F97EBB23761A}" type="parTrans" cxnId="{B1DBD843-2DD7-4BE6-8BF3-3329FA309B4A}">
      <dgm:prSet/>
      <dgm:spPr/>
      <dgm:t>
        <a:bodyPr/>
        <a:lstStyle/>
        <a:p>
          <a:endParaRPr lang="it-IT"/>
        </a:p>
      </dgm:t>
    </dgm:pt>
    <dgm:pt modelId="{09F8AD52-F85D-4AEA-85A9-7000B6C07C78}" type="sibTrans" cxnId="{B1DBD843-2DD7-4BE6-8BF3-3329FA309B4A}">
      <dgm:prSet/>
      <dgm:spPr/>
      <dgm:t>
        <a:bodyPr/>
        <a:lstStyle/>
        <a:p>
          <a:endParaRPr lang="it-IT"/>
        </a:p>
      </dgm:t>
    </dgm:pt>
    <dgm:pt modelId="{1DD6F02A-FAAE-49C1-9DB4-D7D3F89A4913}" type="pres">
      <dgm:prSet presAssocID="{7BCFB7A4-774E-49A8-86BB-A4825243C67C}" presName="linear" presStyleCnt="0">
        <dgm:presLayoutVars>
          <dgm:dir/>
          <dgm:resizeHandles val="exact"/>
        </dgm:presLayoutVars>
      </dgm:prSet>
      <dgm:spPr/>
      <dgm:t>
        <a:bodyPr/>
        <a:lstStyle/>
        <a:p>
          <a:endParaRPr lang="it-IT"/>
        </a:p>
      </dgm:t>
    </dgm:pt>
    <dgm:pt modelId="{46047D9E-CDB4-4BB7-8F9F-B730375B4CE6}" type="pres">
      <dgm:prSet presAssocID="{D9EBC986-D738-4A0E-B224-EFEA1740A1AE}" presName="comp" presStyleCnt="0"/>
      <dgm:spPr/>
    </dgm:pt>
    <dgm:pt modelId="{9A2C26DE-5578-4621-9ADD-21E7A1B3901B}" type="pres">
      <dgm:prSet presAssocID="{D9EBC986-D738-4A0E-B224-EFEA1740A1AE}" presName="box" presStyleLbl="node1" presStyleIdx="0" presStyleCnt="1"/>
      <dgm:spPr/>
      <dgm:t>
        <a:bodyPr/>
        <a:lstStyle/>
        <a:p>
          <a:endParaRPr lang="it-IT"/>
        </a:p>
      </dgm:t>
    </dgm:pt>
    <dgm:pt modelId="{057B881E-0D44-4880-B565-AA3AF5BE9F7B}" type="pres">
      <dgm:prSet presAssocID="{D9EBC986-D738-4A0E-B224-EFEA1740A1AE}" presName="img"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t>
        <a:bodyPr/>
        <a:lstStyle/>
        <a:p>
          <a:endParaRPr lang="it-IT"/>
        </a:p>
      </dgm:t>
    </dgm:pt>
    <dgm:pt modelId="{556F9C46-B286-4347-B820-E219DE879C43}" type="pres">
      <dgm:prSet presAssocID="{D9EBC986-D738-4A0E-B224-EFEA1740A1AE}" presName="text" presStyleLbl="node1" presStyleIdx="0" presStyleCnt="1">
        <dgm:presLayoutVars>
          <dgm:bulletEnabled val="1"/>
        </dgm:presLayoutVars>
      </dgm:prSet>
      <dgm:spPr/>
      <dgm:t>
        <a:bodyPr/>
        <a:lstStyle/>
        <a:p>
          <a:endParaRPr lang="it-IT"/>
        </a:p>
      </dgm:t>
    </dgm:pt>
  </dgm:ptLst>
  <dgm:cxnLst>
    <dgm:cxn modelId="{1A096573-5150-4149-872D-05E7ED888A44}" type="presOf" srcId="{7BCFB7A4-774E-49A8-86BB-A4825243C67C}" destId="{1DD6F02A-FAAE-49C1-9DB4-D7D3F89A4913}" srcOrd="0" destOrd="0" presId="urn:microsoft.com/office/officeart/2005/8/layout/vList4"/>
    <dgm:cxn modelId="{1A60597C-4C14-4BEF-84A8-01419A39317C}" type="presOf" srcId="{D9EBC986-D738-4A0E-B224-EFEA1740A1AE}" destId="{9A2C26DE-5578-4621-9ADD-21E7A1B3901B}" srcOrd="0" destOrd="0" presId="urn:microsoft.com/office/officeart/2005/8/layout/vList4"/>
    <dgm:cxn modelId="{B1DBD843-2DD7-4BE6-8BF3-3329FA309B4A}" srcId="{7BCFB7A4-774E-49A8-86BB-A4825243C67C}" destId="{D9EBC986-D738-4A0E-B224-EFEA1740A1AE}" srcOrd="0" destOrd="0" parTransId="{5B160BBE-B95F-427A-8B35-F97EBB23761A}" sibTransId="{09F8AD52-F85D-4AEA-85A9-7000B6C07C78}"/>
    <dgm:cxn modelId="{81E93D7E-043B-431B-A6DD-90958CAF5447}" type="presOf" srcId="{D9EBC986-D738-4A0E-B224-EFEA1740A1AE}" destId="{556F9C46-B286-4347-B820-E219DE879C43}" srcOrd="1" destOrd="0" presId="urn:microsoft.com/office/officeart/2005/8/layout/vList4"/>
    <dgm:cxn modelId="{09686A9D-8917-46F3-8EB9-E49EE413A804}" type="presParOf" srcId="{1DD6F02A-FAAE-49C1-9DB4-D7D3F89A4913}" destId="{46047D9E-CDB4-4BB7-8F9F-B730375B4CE6}" srcOrd="0" destOrd="0" presId="urn:microsoft.com/office/officeart/2005/8/layout/vList4"/>
    <dgm:cxn modelId="{A0D2B53D-0F86-40C1-876C-FFCEA210937F}" type="presParOf" srcId="{46047D9E-CDB4-4BB7-8F9F-B730375B4CE6}" destId="{9A2C26DE-5578-4621-9ADD-21E7A1B3901B}" srcOrd="0" destOrd="0" presId="urn:microsoft.com/office/officeart/2005/8/layout/vList4"/>
    <dgm:cxn modelId="{E3EB12FF-B965-400A-A368-2D933891801B}" type="presParOf" srcId="{46047D9E-CDB4-4BB7-8F9F-B730375B4CE6}" destId="{057B881E-0D44-4880-B565-AA3AF5BE9F7B}" srcOrd="1" destOrd="0" presId="urn:microsoft.com/office/officeart/2005/8/layout/vList4"/>
    <dgm:cxn modelId="{A9ABD78C-4E70-4ED0-81C2-82A7373C80F5}" type="presParOf" srcId="{46047D9E-CDB4-4BB7-8F9F-B730375B4CE6}" destId="{556F9C46-B286-4347-B820-E219DE879C43}"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C77E57FC-A97D-4B24-90FB-D6BF070354EC}" type="doc">
      <dgm:prSet loTypeId="urn:microsoft.com/office/officeart/2005/8/layout/list1" loCatId="list" qsTypeId="urn:microsoft.com/office/officeart/2005/8/quickstyle/simple2" qsCatId="simple" csTypeId="urn:microsoft.com/office/officeart/2005/8/colors/accent1_4" csCatId="accent1" phldr="1"/>
      <dgm:spPr/>
      <dgm:t>
        <a:bodyPr/>
        <a:lstStyle/>
        <a:p>
          <a:endParaRPr lang="it-IT"/>
        </a:p>
      </dgm:t>
    </dgm:pt>
    <dgm:pt modelId="{463FC05C-9056-465D-84BD-E99082EB880B}">
      <dgm:prSet phldrT="[Testo]"/>
      <dgm:spPr/>
      <dgm:t>
        <a:bodyPr/>
        <a:lstStyle/>
        <a:p>
          <a:r>
            <a:rPr lang="en-US" noProof="0" dirty="0" smtClean="0"/>
            <a:t>Researches</a:t>
          </a:r>
          <a:endParaRPr lang="en-US" noProof="0" dirty="0"/>
        </a:p>
      </dgm:t>
    </dgm:pt>
    <dgm:pt modelId="{7A9C4EEC-3C43-44C5-A021-EEB662744056}" type="parTrans" cxnId="{E76498D2-6C94-4CC3-8167-E84533424018}">
      <dgm:prSet/>
      <dgm:spPr/>
      <dgm:t>
        <a:bodyPr/>
        <a:lstStyle/>
        <a:p>
          <a:endParaRPr lang="it-IT"/>
        </a:p>
      </dgm:t>
    </dgm:pt>
    <dgm:pt modelId="{F509B2E0-2925-4220-9FC5-36914AAF060F}" type="sibTrans" cxnId="{E76498D2-6C94-4CC3-8167-E84533424018}">
      <dgm:prSet/>
      <dgm:spPr/>
      <dgm:t>
        <a:bodyPr/>
        <a:lstStyle/>
        <a:p>
          <a:endParaRPr lang="it-IT"/>
        </a:p>
      </dgm:t>
    </dgm:pt>
    <dgm:pt modelId="{3E372C8E-8C27-4114-A029-F06A9738ED57}">
      <dgm:prSet phldrT="[Testo]"/>
      <dgm:spPr/>
      <dgm:t>
        <a:bodyPr/>
        <a:lstStyle/>
        <a:p>
          <a:r>
            <a:rPr lang="en-US" b="1" dirty="0" smtClean="0"/>
            <a:t>Strategies to reduce the environmental impact of livestock systems</a:t>
          </a:r>
          <a:endParaRPr lang="it-IT" b="1" dirty="0"/>
        </a:p>
      </dgm:t>
    </dgm:pt>
    <dgm:pt modelId="{622BAA54-ECD6-458E-BB98-CA8DA0783D7B}" type="parTrans" cxnId="{093850A7-4093-454A-88D2-2C2DF003C476}">
      <dgm:prSet/>
      <dgm:spPr/>
      <dgm:t>
        <a:bodyPr/>
        <a:lstStyle/>
        <a:p>
          <a:endParaRPr lang="it-IT"/>
        </a:p>
      </dgm:t>
    </dgm:pt>
    <dgm:pt modelId="{6C70C162-C1DC-42B0-A719-1A8A80A5D034}" type="sibTrans" cxnId="{093850A7-4093-454A-88D2-2C2DF003C476}">
      <dgm:prSet/>
      <dgm:spPr/>
      <dgm:t>
        <a:bodyPr/>
        <a:lstStyle/>
        <a:p>
          <a:endParaRPr lang="it-IT"/>
        </a:p>
      </dgm:t>
    </dgm:pt>
    <dgm:pt modelId="{87656843-FDD8-40AC-9DAA-F0C73DF23B9A}">
      <dgm:prSet phldrT="[Testo]"/>
      <dgm:spPr/>
      <dgm:t>
        <a:bodyPr/>
        <a:lstStyle/>
        <a:p>
          <a:pPr algn="l"/>
          <a:r>
            <a:rPr lang="en-US" dirty="0" smtClean="0"/>
            <a:t>2011-2014: "AQUA - Achieving good water quality status in intensive animal production areas" (European project LIFE+, Coordinator C.R.P.A.; scientific referee for piedmont’s livestock sector: </a:t>
          </a:r>
          <a:r>
            <a:rPr lang="en-US" dirty="0" err="1" smtClean="0"/>
            <a:t>Davide</a:t>
          </a:r>
          <a:r>
            <a:rPr lang="en-US" dirty="0" smtClean="0"/>
            <a:t> </a:t>
          </a:r>
          <a:r>
            <a:rPr lang="en-US" dirty="0" err="1" smtClean="0"/>
            <a:t>Biagini</a:t>
          </a:r>
          <a:r>
            <a:rPr lang="en-US" dirty="0" smtClean="0"/>
            <a:t>); aim of the project was to demonstrate the transferability of some environmental impact mitigation techniques in intensive livestock farms in the Po Valley</a:t>
          </a:r>
          <a:endParaRPr lang="it-IT" dirty="0"/>
        </a:p>
      </dgm:t>
    </dgm:pt>
    <dgm:pt modelId="{189D98AA-8FBC-4B43-9B86-4831B4710410}" type="parTrans" cxnId="{5E9F4AD6-3734-44DB-AF70-33B5EDCBCF24}">
      <dgm:prSet/>
      <dgm:spPr/>
      <dgm:t>
        <a:bodyPr/>
        <a:lstStyle/>
        <a:p>
          <a:endParaRPr lang="it-IT"/>
        </a:p>
      </dgm:t>
    </dgm:pt>
    <dgm:pt modelId="{A05AD501-7059-4954-9D04-46A12ABA779A}" type="sibTrans" cxnId="{5E9F4AD6-3734-44DB-AF70-33B5EDCBCF24}">
      <dgm:prSet/>
      <dgm:spPr/>
      <dgm:t>
        <a:bodyPr/>
        <a:lstStyle/>
        <a:p>
          <a:endParaRPr lang="it-IT"/>
        </a:p>
      </dgm:t>
    </dgm:pt>
    <dgm:pt modelId="{34F25860-3CE9-4922-AAAF-6F2A3C52AE00}">
      <dgm:prSet phldrT="[Testo]"/>
      <dgm:spPr/>
      <dgm:t>
        <a:bodyPr/>
        <a:lstStyle/>
        <a:p>
          <a:r>
            <a:rPr lang="en-US" noProof="0" dirty="0" smtClean="0"/>
            <a:t>Publications</a:t>
          </a:r>
          <a:endParaRPr lang="en-US" noProof="0" dirty="0"/>
        </a:p>
      </dgm:t>
    </dgm:pt>
    <dgm:pt modelId="{67E94BA9-27D0-4418-9620-B77150340EB0}" type="parTrans" cxnId="{40EDC8E6-1BF9-406E-B098-2C051CDD39B1}">
      <dgm:prSet/>
      <dgm:spPr/>
      <dgm:t>
        <a:bodyPr/>
        <a:lstStyle/>
        <a:p>
          <a:endParaRPr lang="it-IT"/>
        </a:p>
      </dgm:t>
    </dgm:pt>
    <dgm:pt modelId="{E9B6966C-3E38-474C-B1AA-DB331579E982}" type="sibTrans" cxnId="{40EDC8E6-1BF9-406E-B098-2C051CDD39B1}">
      <dgm:prSet/>
      <dgm:spPr/>
      <dgm:t>
        <a:bodyPr/>
        <a:lstStyle/>
        <a:p>
          <a:endParaRPr lang="it-IT"/>
        </a:p>
      </dgm:t>
    </dgm:pt>
    <dgm:pt modelId="{DA00243C-42FA-43B2-84AA-228C838190D4}">
      <dgm:prSet phldrT="[Testo]"/>
      <dgm:spPr/>
      <dgm:t>
        <a:bodyPr/>
        <a:lstStyle/>
        <a:p>
          <a:r>
            <a:rPr lang="it-IT" dirty="0" smtClean="0"/>
            <a:t>N° </a:t>
          </a:r>
          <a:r>
            <a:rPr lang="en-US" noProof="0" dirty="0" smtClean="0"/>
            <a:t>of publications with impact factor (2013-2017) </a:t>
          </a:r>
          <a:r>
            <a:rPr lang="it-IT" smtClean="0">
              <a:sym typeface="Wingdings" panose="05000000000000000000" pitchFamily="2" charset="2"/>
            </a:rPr>
            <a:t> 34</a:t>
          </a:r>
          <a:endParaRPr lang="it-IT" dirty="0"/>
        </a:p>
      </dgm:t>
    </dgm:pt>
    <dgm:pt modelId="{5EF82233-B6B3-4601-A349-C0E894F21150}" type="parTrans" cxnId="{4280321E-824B-4B54-BE71-564F398AF579}">
      <dgm:prSet/>
      <dgm:spPr/>
      <dgm:t>
        <a:bodyPr/>
        <a:lstStyle/>
        <a:p>
          <a:endParaRPr lang="it-IT"/>
        </a:p>
      </dgm:t>
    </dgm:pt>
    <dgm:pt modelId="{FF9BD6F4-320E-47FD-85C2-22A2B14F7E27}" type="sibTrans" cxnId="{4280321E-824B-4B54-BE71-564F398AF579}">
      <dgm:prSet/>
      <dgm:spPr/>
      <dgm:t>
        <a:bodyPr/>
        <a:lstStyle/>
        <a:p>
          <a:endParaRPr lang="it-IT"/>
        </a:p>
      </dgm:t>
    </dgm:pt>
    <dgm:pt modelId="{C49A0A57-51E9-4ABE-BBB2-1F27AC72AED5}">
      <dgm:prSet phldrT="[Testo]"/>
      <dgm:spPr/>
      <dgm:t>
        <a:bodyPr/>
        <a:lstStyle/>
        <a:p>
          <a:r>
            <a:rPr lang="it-IT" dirty="0" err="1" smtClean="0"/>
            <a:t>Contact</a:t>
          </a:r>
          <a:r>
            <a:rPr lang="it-IT" dirty="0" smtClean="0"/>
            <a:t>: </a:t>
          </a:r>
          <a:r>
            <a:rPr lang="it-IT" dirty="0" smtClean="0">
              <a:hlinkClick xmlns:r="http://schemas.openxmlformats.org/officeDocument/2006/relationships" r:id="rId1"/>
            </a:rPr>
            <a:t>davide.biagini@unito.it</a:t>
          </a:r>
          <a:endParaRPr lang="it-IT" dirty="0"/>
        </a:p>
      </dgm:t>
    </dgm:pt>
    <dgm:pt modelId="{53D4F1DC-7F60-450B-9EB6-00F616571E56}" type="parTrans" cxnId="{02B4A528-76F6-4156-ABFF-258FE5C69760}">
      <dgm:prSet/>
      <dgm:spPr/>
      <dgm:t>
        <a:bodyPr/>
        <a:lstStyle/>
        <a:p>
          <a:endParaRPr lang="it-IT"/>
        </a:p>
      </dgm:t>
    </dgm:pt>
    <dgm:pt modelId="{EC3D7EDF-3C89-4021-83DC-C7D1305F91AE}" type="sibTrans" cxnId="{02B4A528-76F6-4156-ABFF-258FE5C69760}">
      <dgm:prSet/>
      <dgm:spPr/>
      <dgm:t>
        <a:bodyPr/>
        <a:lstStyle/>
        <a:p>
          <a:endParaRPr lang="it-IT"/>
        </a:p>
      </dgm:t>
    </dgm:pt>
    <dgm:pt modelId="{AEB9E1F5-6F52-45EE-8153-F46D9C08D5A5}">
      <dgm:prSet phldrT="[Testo]"/>
      <dgm:spPr/>
      <dgm:t>
        <a:bodyPr/>
        <a:lstStyle/>
        <a:p>
          <a:r>
            <a:rPr lang="en-US" noProof="0" dirty="0" smtClean="0"/>
            <a:t>Projects</a:t>
          </a:r>
          <a:endParaRPr lang="en-US" noProof="0" dirty="0"/>
        </a:p>
      </dgm:t>
    </dgm:pt>
    <dgm:pt modelId="{5446DC74-9F7C-4FC1-94B9-1B1939ED8EA6}" type="sibTrans" cxnId="{054DB38A-E13A-4100-9127-8DDEA6874D58}">
      <dgm:prSet/>
      <dgm:spPr/>
      <dgm:t>
        <a:bodyPr/>
        <a:lstStyle/>
        <a:p>
          <a:endParaRPr lang="it-IT"/>
        </a:p>
      </dgm:t>
    </dgm:pt>
    <dgm:pt modelId="{E5C9E454-E731-4F5C-89E3-1CD54EE27B34}" type="parTrans" cxnId="{054DB38A-E13A-4100-9127-8DDEA6874D58}">
      <dgm:prSet/>
      <dgm:spPr/>
      <dgm:t>
        <a:bodyPr/>
        <a:lstStyle/>
        <a:p>
          <a:endParaRPr lang="it-IT"/>
        </a:p>
      </dgm:t>
    </dgm:pt>
    <dgm:pt modelId="{5694B4B5-6E62-4605-8C88-66213A2D7CCE}">
      <dgm:prSet phldrT="[Testo]"/>
      <dgm:spPr/>
      <dgm:t>
        <a:bodyPr/>
        <a:lstStyle/>
        <a:p>
          <a:r>
            <a:rPr lang="en-US" b="1" dirty="0" smtClean="0"/>
            <a:t>Optimization and </a:t>
          </a:r>
          <a:r>
            <a:rPr lang="en-US" b="1" dirty="0" err="1" smtClean="0"/>
            <a:t>valorisation</a:t>
          </a:r>
          <a:r>
            <a:rPr lang="en-US" b="1" dirty="0" smtClean="0"/>
            <a:t> of meat and milk production</a:t>
          </a:r>
          <a:endParaRPr lang="it-IT" b="1" dirty="0"/>
        </a:p>
      </dgm:t>
    </dgm:pt>
    <dgm:pt modelId="{DB4ACB72-59E7-49A4-BE4D-3B9356570EDE}" type="parTrans" cxnId="{7A1BFFED-D6CD-4D3E-9D8C-AE3AAE1E1092}">
      <dgm:prSet/>
      <dgm:spPr/>
      <dgm:t>
        <a:bodyPr/>
        <a:lstStyle/>
        <a:p>
          <a:endParaRPr lang="it-IT"/>
        </a:p>
      </dgm:t>
    </dgm:pt>
    <dgm:pt modelId="{838E693A-A4EB-4988-A4EA-BAA5690518CE}" type="sibTrans" cxnId="{7A1BFFED-D6CD-4D3E-9D8C-AE3AAE1E1092}">
      <dgm:prSet/>
      <dgm:spPr/>
      <dgm:t>
        <a:bodyPr/>
        <a:lstStyle/>
        <a:p>
          <a:endParaRPr lang="it-IT"/>
        </a:p>
      </dgm:t>
    </dgm:pt>
    <dgm:pt modelId="{C073E52D-07D7-4FC3-882B-45B95CCFFB14}">
      <dgm:prSet phldrT="[Testo]"/>
      <dgm:spPr/>
      <dgm:t>
        <a:bodyPr/>
        <a:lstStyle/>
        <a:p>
          <a:r>
            <a:rPr lang="it-IT" dirty="0" err="1" smtClean="0"/>
            <a:t>Contact</a:t>
          </a:r>
          <a:r>
            <a:rPr lang="it-IT" dirty="0" smtClean="0"/>
            <a:t>: </a:t>
          </a:r>
          <a:r>
            <a:rPr lang="it-IT" dirty="0" smtClean="0">
              <a:hlinkClick xmlns:r="http://schemas.openxmlformats.org/officeDocument/2006/relationships" r:id="rId2"/>
            </a:rPr>
            <a:t>carla.lazzaroni@unito.it</a:t>
          </a:r>
          <a:endParaRPr lang="it-IT" dirty="0"/>
        </a:p>
      </dgm:t>
    </dgm:pt>
    <dgm:pt modelId="{A92DB9AB-AAE2-4DDA-B93E-FA96550475AD}" type="parTrans" cxnId="{DEF582B0-D28A-429D-AAF0-82545B54C741}">
      <dgm:prSet/>
      <dgm:spPr/>
      <dgm:t>
        <a:bodyPr/>
        <a:lstStyle/>
        <a:p>
          <a:endParaRPr lang="it-IT"/>
        </a:p>
      </dgm:t>
    </dgm:pt>
    <dgm:pt modelId="{740D1099-9CE9-416F-83EF-791E0E800B7E}" type="sibTrans" cxnId="{DEF582B0-D28A-429D-AAF0-82545B54C741}">
      <dgm:prSet/>
      <dgm:spPr/>
      <dgm:t>
        <a:bodyPr/>
        <a:lstStyle/>
        <a:p>
          <a:endParaRPr lang="it-IT"/>
        </a:p>
      </dgm:t>
    </dgm:pt>
    <dgm:pt modelId="{A859852A-829C-477A-A6C1-5827DBE18B5A}">
      <dgm:prSet/>
      <dgm:spPr/>
      <dgm:t>
        <a:bodyPr/>
        <a:lstStyle/>
        <a:p>
          <a:r>
            <a:rPr lang="it-IT" dirty="0" smtClean="0"/>
            <a:t>2012-2014: "Evaluation and </a:t>
          </a:r>
          <a:r>
            <a:rPr lang="it-IT" dirty="0" err="1" smtClean="0"/>
            <a:t>modeling</a:t>
          </a:r>
          <a:r>
            <a:rPr lang="it-IT" dirty="0" smtClean="0"/>
            <a:t> of </a:t>
          </a:r>
          <a:r>
            <a:rPr lang="it-IT" dirty="0" err="1" smtClean="0"/>
            <a:t>nitrogen</a:t>
          </a:r>
          <a:r>
            <a:rPr lang="it-IT" dirty="0" smtClean="0"/>
            <a:t> and </a:t>
          </a:r>
          <a:r>
            <a:rPr lang="it-IT" dirty="0" err="1" smtClean="0"/>
            <a:t>phosphorus</a:t>
          </a:r>
          <a:r>
            <a:rPr lang="it-IT" dirty="0" smtClean="0"/>
            <a:t> </a:t>
          </a:r>
          <a:r>
            <a:rPr lang="it-IT" dirty="0" err="1" smtClean="0"/>
            <a:t>excretion</a:t>
          </a:r>
          <a:r>
            <a:rPr lang="it-IT" dirty="0" smtClean="0"/>
            <a:t> in </a:t>
          </a:r>
          <a:r>
            <a:rPr lang="it-IT" dirty="0" err="1" smtClean="0"/>
            <a:t>Piedmont’s</a:t>
          </a:r>
          <a:r>
            <a:rPr lang="it-IT" dirty="0" smtClean="0"/>
            <a:t> </a:t>
          </a:r>
          <a:r>
            <a:rPr lang="it-IT" dirty="0" err="1" smtClean="0"/>
            <a:t>pig</a:t>
          </a:r>
          <a:r>
            <a:rPr lang="it-IT" dirty="0" smtClean="0"/>
            <a:t> </a:t>
          </a:r>
          <a:r>
            <a:rPr lang="it-IT" dirty="0" err="1" smtClean="0"/>
            <a:t>farms</a:t>
          </a:r>
          <a:r>
            <a:rPr lang="it-IT" dirty="0" smtClean="0"/>
            <a:t>" (</a:t>
          </a:r>
          <a:r>
            <a:rPr lang="it-IT" dirty="0" err="1" smtClean="0"/>
            <a:t>funding</a:t>
          </a:r>
          <a:r>
            <a:rPr lang="it-IT" dirty="0" smtClean="0"/>
            <a:t> </a:t>
          </a:r>
          <a:r>
            <a:rPr lang="it-IT" dirty="0" err="1" smtClean="0"/>
            <a:t>Univ</a:t>
          </a:r>
          <a:r>
            <a:rPr lang="it-IT" dirty="0" smtClean="0"/>
            <a:t>. Torino, </a:t>
          </a:r>
          <a:r>
            <a:rPr lang="it-IT" dirty="0" err="1" smtClean="0"/>
            <a:t>scientific</a:t>
          </a:r>
          <a:r>
            <a:rPr lang="it-IT" dirty="0" smtClean="0"/>
            <a:t> </a:t>
          </a:r>
          <a:r>
            <a:rPr lang="it-IT" dirty="0" err="1" smtClean="0"/>
            <a:t>responsible</a:t>
          </a:r>
          <a:r>
            <a:rPr lang="it-IT" dirty="0" smtClean="0"/>
            <a:t> Davide </a:t>
          </a:r>
          <a:r>
            <a:rPr lang="it-IT" dirty="0" err="1" smtClean="0"/>
            <a:t>Biagini</a:t>
          </a:r>
          <a:r>
            <a:rPr lang="it-IT" dirty="0" smtClean="0"/>
            <a:t>); the </a:t>
          </a:r>
          <a:r>
            <a:rPr lang="it-IT" dirty="0" err="1" smtClean="0"/>
            <a:t>project</a:t>
          </a:r>
          <a:r>
            <a:rPr lang="it-IT" dirty="0" smtClean="0"/>
            <a:t> </a:t>
          </a:r>
          <a:r>
            <a:rPr lang="it-IT" dirty="0" err="1" smtClean="0"/>
            <a:t>analyzed</a:t>
          </a:r>
          <a:r>
            <a:rPr lang="it-IT" dirty="0" smtClean="0"/>
            <a:t> </a:t>
          </a:r>
          <a:r>
            <a:rPr lang="it-IT" dirty="0" err="1" smtClean="0"/>
            <a:t>livestock</a:t>
          </a:r>
          <a:r>
            <a:rPr lang="it-IT" dirty="0" smtClean="0"/>
            <a:t> </a:t>
          </a:r>
          <a:r>
            <a:rPr lang="it-IT" dirty="0" err="1" smtClean="0"/>
            <a:t>variables</a:t>
          </a:r>
          <a:r>
            <a:rPr lang="it-IT" dirty="0" smtClean="0"/>
            <a:t> </a:t>
          </a:r>
          <a:r>
            <a:rPr lang="it-IT" dirty="0" err="1" smtClean="0"/>
            <a:t>affecting</a:t>
          </a:r>
          <a:r>
            <a:rPr lang="it-IT" dirty="0" smtClean="0"/>
            <a:t> </a:t>
          </a:r>
          <a:r>
            <a:rPr lang="it-IT" dirty="0" err="1" smtClean="0"/>
            <a:t>Nitrogen</a:t>
          </a:r>
          <a:r>
            <a:rPr lang="it-IT" dirty="0" smtClean="0"/>
            <a:t> and </a:t>
          </a:r>
          <a:r>
            <a:rPr lang="it-IT" dirty="0" err="1" smtClean="0"/>
            <a:t>Phosphorus</a:t>
          </a:r>
          <a:r>
            <a:rPr lang="it-IT" dirty="0" smtClean="0"/>
            <a:t> </a:t>
          </a:r>
          <a:r>
            <a:rPr lang="it-IT" dirty="0" err="1" smtClean="0"/>
            <a:t>excretion</a:t>
          </a:r>
          <a:r>
            <a:rPr lang="it-IT" dirty="0" smtClean="0"/>
            <a:t> in </a:t>
          </a:r>
          <a:r>
            <a:rPr lang="it-IT" dirty="0" err="1" smtClean="0"/>
            <a:t>heavy</a:t>
          </a:r>
          <a:r>
            <a:rPr lang="it-IT" dirty="0" smtClean="0"/>
            <a:t> </a:t>
          </a:r>
          <a:r>
            <a:rPr lang="it-IT" dirty="0" err="1" smtClean="0"/>
            <a:t>pigs</a:t>
          </a:r>
          <a:r>
            <a:rPr lang="it-IT" dirty="0" smtClean="0"/>
            <a:t> and </a:t>
          </a:r>
          <a:r>
            <a:rPr lang="it-IT" dirty="0" err="1" smtClean="0"/>
            <a:t>developed</a:t>
          </a:r>
          <a:r>
            <a:rPr lang="it-IT" dirty="0" smtClean="0"/>
            <a:t> </a:t>
          </a:r>
          <a:r>
            <a:rPr lang="it-IT" dirty="0" err="1" smtClean="0"/>
            <a:t>mathematical</a:t>
          </a:r>
          <a:r>
            <a:rPr lang="it-IT" dirty="0" smtClean="0"/>
            <a:t> </a:t>
          </a:r>
          <a:r>
            <a:rPr lang="it-IT" dirty="0" err="1" smtClean="0"/>
            <a:t>models</a:t>
          </a:r>
          <a:r>
            <a:rPr lang="it-IT" dirty="0" smtClean="0"/>
            <a:t> of </a:t>
          </a:r>
          <a:r>
            <a:rPr lang="it-IT" dirty="0" err="1" smtClean="0"/>
            <a:t>prediction</a:t>
          </a:r>
          <a:endParaRPr lang="it-IT" dirty="0" smtClean="0"/>
        </a:p>
      </dgm:t>
    </dgm:pt>
    <dgm:pt modelId="{7944A18F-AB1D-4EF0-A3F8-25FCF1FF2458}" type="parTrans" cxnId="{CE2C6594-26FB-459B-B26D-2DA651861407}">
      <dgm:prSet/>
      <dgm:spPr/>
      <dgm:t>
        <a:bodyPr/>
        <a:lstStyle/>
        <a:p>
          <a:endParaRPr lang="it-IT"/>
        </a:p>
      </dgm:t>
    </dgm:pt>
    <dgm:pt modelId="{DB947BCA-9F2E-4C42-94B0-FE812C17B20D}" type="sibTrans" cxnId="{CE2C6594-26FB-459B-B26D-2DA651861407}">
      <dgm:prSet/>
      <dgm:spPr/>
      <dgm:t>
        <a:bodyPr/>
        <a:lstStyle/>
        <a:p>
          <a:endParaRPr lang="it-IT"/>
        </a:p>
      </dgm:t>
    </dgm:pt>
    <dgm:pt modelId="{9A967EF7-0DFE-4E2E-916A-1ED84AD00061}">
      <dgm:prSet/>
      <dgm:spPr/>
      <dgm:t>
        <a:bodyPr/>
        <a:lstStyle/>
        <a:p>
          <a:r>
            <a:rPr lang="en-US" dirty="0" smtClean="0"/>
            <a:t>2013-15: "Effect on live performances of Phosphorus reduction in diets of beef cattle"(funding Univ. Torino, scientific responsible Carla </a:t>
          </a:r>
          <a:r>
            <a:rPr lang="en-US" dirty="0" err="1" smtClean="0"/>
            <a:t>Lazzaroni</a:t>
          </a:r>
          <a:r>
            <a:rPr lang="en-US" dirty="0" smtClean="0"/>
            <a:t>); the project assessed the possible consequences of a reduction of diet Phosphorus addition on live performances of beef cattle and on the release of phosphorus into the environment</a:t>
          </a:r>
          <a:endParaRPr lang="it-IT" dirty="0" smtClean="0"/>
        </a:p>
      </dgm:t>
    </dgm:pt>
    <dgm:pt modelId="{80338B0F-E376-4A6D-9E69-5A3A03E8DC0B}" type="parTrans" cxnId="{A8A6ECE5-AD90-4484-A380-5094BF264176}">
      <dgm:prSet/>
      <dgm:spPr/>
      <dgm:t>
        <a:bodyPr/>
        <a:lstStyle/>
        <a:p>
          <a:endParaRPr lang="it-IT"/>
        </a:p>
      </dgm:t>
    </dgm:pt>
    <dgm:pt modelId="{5BBB0C2D-FD85-44CD-975A-04D2D8BC7334}" type="sibTrans" cxnId="{A8A6ECE5-AD90-4484-A380-5094BF264176}">
      <dgm:prSet/>
      <dgm:spPr/>
      <dgm:t>
        <a:bodyPr/>
        <a:lstStyle/>
        <a:p>
          <a:endParaRPr lang="it-IT"/>
        </a:p>
      </dgm:t>
    </dgm:pt>
    <dgm:pt modelId="{94167568-F750-457E-95EA-B0BF178182AE}">
      <dgm:prSet/>
      <dgm:spPr/>
      <dgm:t>
        <a:bodyPr/>
        <a:lstStyle/>
        <a:p>
          <a:r>
            <a:rPr lang="en-US" dirty="0" smtClean="0"/>
            <a:t>2014-16: "Study on variability of </a:t>
          </a:r>
          <a:r>
            <a:rPr lang="en-US" dirty="0" err="1" smtClean="0"/>
            <a:t>quanti</a:t>
          </a:r>
          <a:r>
            <a:rPr lang="en-US" dirty="0" smtClean="0"/>
            <a:t>-qualitative parameters of milk production in farms located in the Torino area" (founding Univ. Torino, scientific responsible Carla </a:t>
          </a:r>
          <a:r>
            <a:rPr lang="en-US" dirty="0" err="1" smtClean="0"/>
            <a:t>Lazzaroni</a:t>
          </a:r>
          <a:r>
            <a:rPr lang="en-US" dirty="0" smtClean="0"/>
            <a:t>); the project aims to assess the effects of production area, production season and month, farm dimension, and farm management on milk production, content of fat, crude protein, lactose, and somatic cells count, to obtain indication to improve milk production</a:t>
          </a:r>
          <a:endParaRPr lang="it-IT" dirty="0" smtClean="0"/>
        </a:p>
      </dgm:t>
    </dgm:pt>
    <dgm:pt modelId="{497B22CE-D606-4846-B145-DA1C294F36C0}" type="parTrans" cxnId="{D10B712E-3427-4C9C-8381-F8F3ACA6CA67}">
      <dgm:prSet/>
      <dgm:spPr/>
      <dgm:t>
        <a:bodyPr/>
        <a:lstStyle/>
        <a:p>
          <a:endParaRPr lang="it-IT"/>
        </a:p>
      </dgm:t>
    </dgm:pt>
    <dgm:pt modelId="{A36CDEEA-480F-4FE1-A5C9-44E680849E5E}" type="sibTrans" cxnId="{D10B712E-3427-4C9C-8381-F8F3ACA6CA67}">
      <dgm:prSet/>
      <dgm:spPr/>
      <dgm:t>
        <a:bodyPr/>
        <a:lstStyle/>
        <a:p>
          <a:endParaRPr lang="it-IT"/>
        </a:p>
      </dgm:t>
    </dgm:pt>
    <dgm:pt modelId="{258C9FB1-184E-4AFE-A764-D88765438363}">
      <dgm:prSet/>
      <dgm:spPr/>
      <dgm:t>
        <a:bodyPr/>
        <a:lstStyle/>
        <a:p>
          <a:r>
            <a:rPr lang="en-US" dirty="0" smtClean="0"/>
            <a:t>2015-17: "Study on variability of </a:t>
          </a:r>
          <a:r>
            <a:rPr lang="en-US" dirty="0" err="1" smtClean="0"/>
            <a:t>quanti</a:t>
          </a:r>
          <a:r>
            <a:rPr lang="en-US" dirty="0" smtClean="0"/>
            <a:t>-qualitative parameters of milk production in farms located in the Cuneo area" (founding Univ. Torino, scientific responsible Carla </a:t>
          </a:r>
          <a:r>
            <a:rPr lang="en-US" dirty="0" err="1" smtClean="0"/>
            <a:t>Lazzaroni</a:t>
          </a:r>
          <a:r>
            <a:rPr lang="en-US" dirty="0" smtClean="0"/>
            <a:t>); the project aims to assess the effects of breed, housing systems, milking systems, farm dimension, production season and month on milk production, content of fat, crude protein, somatic cells count, and bacterial count, to obtain indication to improve milk production.</a:t>
          </a:r>
          <a:endParaRPr lang="it-IT" dirty="0" smtClean="0"/>
        </a:p>
      </dgm:t>
    </dgm:pt>
    <dgm:pt modelId="{1E57794E-6257-4414-8E53-FDE92CFB7054}" type="parTrans" cxnId="{C7C86BA8-F2CB-4CBE-846D-CD261D929B5B}">
      <dgm:prSet/>
      <dgm:spPr/>
      <dgm:t>
        <a:bodyPr/>
        <a:lstStyle/>
        <a:p>
          <a:endParaRPr lang="it-IT"/>
        </a:p>
      </dgm:t>
    </dgm:pt>
    <dgm:pt modelId="{F16B1DB4-1963-49F2-AEDC-5B3F7AB1D1E2}" type="sibTrans" cxnId="{C7C86BA8-F2CB-4CBE-846D-CD261D929B5B}">
      <dgm:prSet/>
      <dgm:spPr/>
      <dgm:t>
        <a:bodyPr/>
        <a:lstStyle/>
        <a:p>
          <a:endParaRPr lang="it-IT"/>
        </a:p>
      </dgm:t>
    </dgm:pt>
    <dgm:pt modelId="{E593BA3A-E310-45AB-9158-BFB0B538FD60}">
      <dgm:prSet phldrT="[Testo]"/>
      <dgm:spPr/>
      <dgm:t>
        <a:bodyPr/>
        <a:lstStyle/>
        <a:p>
          <a:r>
            <a:rPr lang="en-US" b="1" dirty="0" err="1" smtClean="0"/>
            <a:t>Piemontese</a:t>
          </a:r>
          <a:r>
            <a:rPr lang="en-US" b="1" dirty="0" smtClean="0"/>
            <a:t> beef: which possibilities of improvement?</a:t>
          </a:r>
          <a:endParaRPr lang="it-IT" b="1" dirty="0"/>
        </a:p>
      </dgm:t>
    </dgm:pt>
    <dgm:pt modelId="{4D646E54-A819-401F-AFAF-5F057BF61129}" type="parTrans" cxnId="{376ADD35-2AEE-475B-911C-600164A173D3}">
      <dgm:prSet/>
      <dgm:spPr/>
      <dgm:t>
        <a:bodyPr/>
        <a:lstStyle/>
        <a:p>
          <a:endParaRPr lang="it-IT"/>
        </a:p>
      </dgm:t>
    </dgm:pt>
    <dgm:pt modelId="{CF0BB693-61C3-42D5-9669-0E095375A00A}" type="sibTrans" cxnId="{376ADD35-2AEE-475B-911C-600164A173D3}">
      <dgm:prSet/>
      <dgm:spPr/>
      <dgm:t>
        <a:bodyPr/>
        <a:lstStyle/>
        <a:p>
          <a:endParaRPr lang="it-IT"/>
        </a:p>
      </dgm:t>
    </dgm:pt>
    <dgm:pt modelId="{844AE09E-A9D8-4E3C-9179-4A9EE90E594D}">
      <dgm:prSet phldrT="[Testo]"/>
      <dgm:spPr/>
      <dgm:t>
        <a:bodyPr/>
        <a:lstStyle/>
        <a:p>
          <a:r>
            <a:rPr lang="it-IT" dirty="0" err="1" smtClean="0"/>
            <a:t>Contact</a:t>
          </a:r>
          <a:r>
            <a:rPr lang="it-IT" dirty="0" smtClean="0"/>
            <a:t>: </a:t>
          </a:r>
          <a:r>
            <a:rPr lang="it-IT" dirty="0" smtClean="0">
              <a:hlinkClick xmlns:r="http://schemas.openxmlformats.org/officeDocument/2006/relationships" r:id="rId3"/>
            </a:rPr>
            <a:t>alberto.brugiapaglia@unito.it</a:t>
          </a:r>
          <a:endParaRPr lang="it-IT" dirty="0"/>
        </a:p>
      </dgm:t>
    </dgm:pt>
    <dgm:pt modelId="{C84A8651-A5FE-4931-927D-D7B8459AC435}" type="parTrans" cxnId="{3274E0BE-DF3D-4A19-8FD9-F81DC4577368}">
      <dgm:prSet/>
      <dgm:spPr/>
      <dgm:t>
        <a:bodyPr/>
        <a:lstStyle/>
        <a:p>
          <a:endParaRPr lang="it-IT"/>
        </a:p>
      </dgm:t>
    </dgm:pt>
    <dgm:pt modelId="{279FED20-7245-4734-B806-52F68A7E15D5}" type="sibTrans" cxnId="{3274E0BE-DF3D-4A19-8FD9-F81DC4577368}">
      <dgm:prSet/>
      <dgm:spPr/>
      <dgm:t>
        <a:bodyPr/>
        <a:lstStyle/>
        <a:p>
          <a:endParaRPr lang="it-IT"/>
        </a:p>
      </dgm:t>
    </dgm:pt>
    <dgm:pt modelId="{EDA98732-8BED-4C8E-8CE0-EA959E1946F9}">
      <dgm:prSet/>
      <dgm:spPr/>
      <dgm:t>
        <a:bodyPr/>
        <a:lstStyle/>
        <a:p>
          <a:r>
            <a:rPr lang="it-IT" smtClean="0"/>
            <a:t>QUALIPIEM - Metodi innovativi per la selezione della qualità nella razza Piemontese (CRC)</a:t>
          </a:r>
        </a:p>
      </dgm:t>
    </dgm:pt>
    <dgm:pt modelId="{13474C9C-7F7D-4636-ABDA-4A67AAB922C3}" type="parTrans" cxnId="{35BB5797-9C77-4A3D-A610-55F53FF6E514}">
      <dgm:prSet/>
      <dgm:spPr/>
      <dgm:t>
        <a:bodyPr/>
        <a:lstStyle/>
        <a:p>
          <a:endParaRPr lang="it-IT"/>
        </a:p>
      </dgm:t>
    </dgm:pt>
    <dgm:pt modelId="{F50489BA-3CAB-43E0-AFF7-9959AB295FE1}" type="sibTrans" cxnId="{35BB5797-9C77-4A3D-A610-55F53FF6E514}">
      <dgm:prSet/>
      <dgm:spPr/>
      <dgm:t>
        <a:bodyPr/>
        <a:lstStyle/>
        <a:p>
          <a:endParaRPr lang="it-IT"/>
        </a:p>
      </dgm:t>
    </dgm:pt>
    <dgm:pt modelId="{59E2F8FB-FFCB-459F-8F78-0825793DCD99}">
      <dgm:prSet/>
      <dgm:spPr/>
      <dgm:t>
        <a:bodyPr/>
        <a:lstStyle/>
        <a:p>
          <a:r>
            <a:rPr lang="it-IT" smtClean="0"/>
            <a:t>INNOVAGEN - Ricerca e INNOVAzione nelle attività di miglioramento GENetico animale mediante tecniche di genetica molecolare per la competitività del sistema zootecnico nazionale (Mipaaf)</a:t>
          </a:r>
        </a:p>
      </dgm:t>
    </dgm:pt>
    <dgm:pt modelId="{6EAF9FD0-C6DB-4828-B021-0E1F92F1E59E}" type="parTrans" cxnId="{3D02A880-A924-46D7-89C3-9242989381AF}">
      <dgm:prSet/>
      <dgm:spPr/>
      <dgm:t>
        <a:bodyPr/>
        <a:lstStyle/>
        <a:p>
          <a:endParaRPr lang="it-IT"/>
        </a:p>
      </dgm:t>
    </dgm:pt>
    <dgm:pt modelId="{ACBCC82F-B69A-4DFB-99FC-B3B5BF07DDD6}" type="sibTrans" cxnId="{3D02A880-A924-46D7-89C3-9242989381AF}">
      <dgm:prSet/>
      <dgm:spPr/>
      <dgm:t>
        <a:bodyPr/>
        <a:lstStyle/>
        <a:p>
          <a:endParaRPr lang="it-IT"/>
        </a:p>
      </dgm:t>
    </dgm:pt>
    <dgm:pt modelId="{C25ADC3A-0F55-4939-8853-9A873F20B9B1}" type="pres">
      <dgm:prSet presAssocID="{C77E57FC-A97D-4B24-90FB-D6BF070354EC}" presName="linear" presStyleCnt="0">
        <dgm:presLayoutVars>
          <dgm:dir/>
          <dgm:animLvl val="lvl"/>
          <dgm:resizeHandles val="exact"/>
        </dgm:presLayoutVars>
      </dgm:prSet>
      <dgm:spPr/>
      <dgm:t>
        <a:bodyPr/>
        <a:lstStyle/>
        <a:p>
          <a:endParaRPr lang="it-IT"/>
        </a:p>
      </dgm:t>
    </dgm:pt>
    <dgm:pt modelId="{6C38B4B3-FFB8-487E-9F61-5FAC0618EB47}" type="pres">
      <dgm:prSet presAssocID="{463FC05C-9056-465D-84BD-E99082EB880B}" presName="parentLin" presStyleCnt="0"/>
      <dgm:spPr/>
    </dgm:pt>
    <dgm:pt modelId="{EF686C33-B4B8-41CB-AC3B-A9F64ABEF308}" type="pres">
      <dgm:prSet presAssocID="{463FC05C-9056-465D-84BD-E99082EB880B}" presName="parentLeftMargin" presStyleLbl="node1" presStyleIdx="0" presStyleCnt="3"/>
      <dgm:spPr/>
      <dgm:t>
        <a:bodyPr/>
        <a:lstStyle/>
        <a:p>
          <a:endParaRPr lang="it-IT"/>
        </a:p>
      </dgm:t>
    </dgm:pt>
    <dgm:pt modelId="{58A6E65F-846E-4F95-9585-89DDE6BA2019}" type="pres">
      <dgm:prSet presAssocID="{463FC05C-9056-465D-84BD-E99082EB880B}" presName="parentText" presStyleLbl="node1" presStyleIdx="0" presStyleCnt="3">
        <dgm:presLayoutVars>
          <dgm:chMax val="0"/>
          <dgm:bulletEnabled val="1"/>
        </dgm:presLayoutVars>
      </dgm:prSet>
      <dgm:spPr/>
      <dgm:t>
        <a:bodyPr/>
        <a:lstStyle/>
        <a:p>
          <a:endParaRPr lang="it-IT"/>
        </a:p>
      </dgm:t>
    </dgm:pt>
    <dgm:pt modelId="{B030DC14-41A3-4AD2-AAEF-D85721B0ECA7}" type="pres">
      <dgm:prSet presAssocID="{463FC05C-9056-465D-84BD-E99082EB880B}" presName="negativeSpace" presStyleCnt="0"/>
      <dgm:spPr/>
    </dgm:pt>
    <dgm:pt modelId="{7795A9A2-8797-408E-B851-4C22C2617CF6}" type="pres">
      <dgm:prSet presAssocID="{463FC05C-9056-465D-84BD-E99082EB880B}" presName="childText" presStyleLbl="conFgAcc1" presStyleIdx="0" presStyleCnt="3">
        <dgm:presLayoutVars>
          <dgm:bulletEnabled val="1"/>
        </dgm:presLayoutVars>
      </dgm:prSet>
      <dgm:spPr/>
      <dgm:t>
        <a:bodyPr/>
        <a:lstStyle/>
        <a:p>
          <a:endParaRPr lang="it-IT"/>
        </a:p>
      </dgm:t>
    </dgm:pt>
    <dgm:pt modelId="{5074D026-A491-4E3F-9993-0015BFF43A53}" type="pres">
      <dgm:prSet presAssocID="{F509B2E0-2925-4220-9FC5-36914AAF060F}" presName="spaceBetweenRectangles" presStyleCnt="0"/>
      <dgm:spPr/>
    </dgm:pt>
    <dgm:pt modelId="{2889F4B7-6B71-4E60-AC80-62B3CEC38D8E}" type="pres">
      <dgm:prSet presAssocID="{AEB9E1F5-6F52-45EE-8153-F46D9C08D5A5}" presName="parentLin" presStyleCnt="0"/>
      <dgm:spPr/>
    </dgm:pt>
    <dgm:pt modelId="{C86C3390-4D8B-4F34-9AFA-CA154FD20A5A}" type="pres">
      <dgm:prSet presAssocID="{AEB9E1F5-6F52-45EE-8153-F46D9C08D5A5}" presName="parentLeftMargin" presStyleLbl="node1" presStyleIdx="0" presStyleCnt="3"/>
      <dgm:spPr/>
      <dgm:t>
        <a:bodyPr/>
        <a:lstStyle/>
        <a:p>
          <a:endParaRPr lang="it-IT"/>
        </a:p>
      </dgm:t>
    </dgm:pt>
    <dgm:pt modelId="{CE73EB1D-9129-42AF-800D-836068F7C113}" type="pres">
      <dgm:prSet presAssocID="{AEB9E1F5-6F52-45EE-8153-F46D9C08D5A5}" presName="parentText" presStyleLbl="node1" presStyleIdx="1" presStyleCnt="3">
        <dgm:presLayoutVars>
          <dgm:chMax val="0"/>
          <dgm:bulletEnabled val="1"/>
        </dgm:presLayoutVars>
      </dgm:prSet>
      <dgm:spPr/>
      <dgm:t>
        <a:bodyPr/>
        <a:lstStyle/>
        <a:p>
          <a:endParaRPr lang="it-IT"/>
        </a:p>
      </dgm:t>
    </dgm:pt>
    <dgm:pt modelId="{495DC168-169C-428F-8DD2-EAB48D25D212}" type="pres">
      <dgm:prSet presAssocID="{AEB9E1F5-6F52-45EE-8153-F46D9C08D5A5}" presName="negativeSpace" presStyleCnt="0"/>
      <dgm:spPr/>
    </dgm:pt>
    <dgm:pt modelId="{148FE2B8-D6A2-4141-9422-152D1BA2E6FD}" type="pres">
      <dgm:prSet presAssocID="{AEB9E1F5-6F52-45EE-8153-F46D9C08D5A5}" presName="childText" presStyleLbl="conFgAcc1" presStyleIdx="1" presStyleCnt="3" custScaleX="100000">
        <dgm:presLayoutVars>
          <dgm:bulletEnabled val="1"/>
        </dgm:presLayoutVars>
      </dgm:prSet>
      <dgm:spPr/>
      <dgm:t>
        <a:bodyPr/>
        <a:lstStyle/>
        <a:p>
          <a:endParaRPr lang="it-IT"/>
        </a:p>
      </dgm:t>
    </dgm:pt>
    <dgm:pt modelId="{91E10072-22FE-4DF7-A396-612D903DB087}" type="pres">
      <dgm:prSet presAssocID="{5446DC74-9F7C-4FC1-94B9-1B1939ED8EA6}" presName="spaceBetweenRectangles" presStyleCnt="0"/>
      <dgm:spPr/>
    </dgm:pt>
    <dgm:pt modelId="{31FC1A6E-3715-4604-BD8B-D1270037678A}" type="pres">
      <dgm:prSet presAssocID="{34F25860-3CE9-4922-AAAF-6F2A3C52AE00}" presName="parentLin" presStyleCnt="0"/>
      <dgm:spPr/>
    </dgm:pt>
    <dgm:pt modelId="{C3056BD7-3733-442B-BD5A-D6DF25DB7505}" type="pres">
      <dgm:prSet presAssocID="{34F25860-3CE9-4922-AAAF-6F2A3C52AE00}" presName="parentLeftMargin" presStyleLbl="node1" presStyleIdx="1" presStyleCnt="3"/>
      <dgm:spPr/>
      <dgm:t>
        <a:bodyPr/>
        <a:lstStyle/>
        <a:p>
          <a:endParaRPr lang="it-IT"/>
        </a:p>
      </dgm:t>
    </dgm:pt>
    <dgm:pt modelId="{6981E0D3-78BD-48C5-9C6F-CA936E6D4C07}" type="pres">
      <dgm:prSet presAssocID="{34F25860-3CE9-4922-AAAF-6F2A3C52AE00}" presName="parentText" presStyleLbl="node1" presStyleIdx="2" presStyleCnt="3">
        <dgm:presLayoutVars>
          <dgm:chMax val="0"/>
          <dgm:bulletEnabled val="1"/>
        </dgm:presLayoutVars>
      </dgm:prSet>
      <dgm:spPr/>
      <dgm:t>
        <a:bodyPr/>
        <a:lstStyle/>
        <a:p>
          <a:endParaRPr lang="it-IT"/>
        </a:p>
      </dgm:t>
    </dgm:pt>
    <dgm:pt modelId="{3EBB22E4-50F1-4A92-BB83-D3BF48E57F7C}" type="pres">
      <dgm:prSet presAssocID="{34F25860-3CE9-4922-AAAF-6F2A3C52AE00}" presName="negativeSpace" presStyleCnt="0"/>
      <dgm:spPr/>
    </dgm:pt>
    <dgm:pt modelId="{93505C6B-9538-4624-9A9E-2217FF15AEBA}" type="pres">
      <dgm:prSet presAssocID="{34F25860-3CE9-4922-AAAF-6F2A3C52AE00}" presName="childText" presStyleLbl="conFgAcc1" presStyleIdx="2" presStyleCnt="3">
        <dgm:presLayoutVars>
          <dgm:bulletEnabled val="1"/>
        </dgm:presLayoutVars>
      </dgm:prSet>
      <dgm:spPr/>
      <dgm:t>
        <a:bodyPr/>
        <a:lstStyle/>
        <a:p>
          <a:endParaRPr lang="it-IT"/>
        </a:p>
      </dgm:t>
    </dgm:pt>
  </dgm:ptLst>
  <dgm:cxnLst>
    <dgm:cxn modelId="{376ADD35-2AEE-475B-911C-600164A173D3}" srcId="{463FC05C-9056-465D-84BD-E99082EB880B}" destId="{E593BA3A-E310-45AB-9158-BFB0B538FD60}" srcOrd="2" destOrd="0" parTransId="{4D646E54-A819-401F-AFAF-5F057BF61129}" sibTransId="{CF0BB693-61C3-42D5-9669-0E095375A00A}"/>
    <dgm:cxn modelId="{35BB5797-9C77-4A3D-A610-55F53FF6E514}" srcId="{AEB9E1F5-6F52-45EE-8153-F46D9C08D5A5}" destId="{EDA98732-8BED-4C8E-8CE0-EA959E1946F9}" srcOrd="5" destOrd="0" parTransId="{13474C9C-7F7D-4636-ABDA-4A67AAB922C3}" sibTransId="{F50489BA-3CAB-43E0-AFF7-9959AB295FE1}"/>
    <dgm:cxn modelId="{4280321E-824B-4B54-BE71-564F398AF579}" srcId="{34F25860-3CE9-4922-AAAF-6F2A3C52AE00}" destId="{DA00243C-42FA-43B2-84AA-228C838190D4}" srcOrd="0" destOrd="0" parTransId="{5EF82233-B6B3-4601-A349-C0E894F21150}" sibTransId="{FF9BD6F4-320E-47FD-85C2-22A2B14F7E27}"/>
    <dgm:cxn modelId="{46E58CF0-5B52-40FF-8A3C-4DDF8E1414EC}" type="presOf" srcId="{DA00243C-42FA-43B2-84AA-228C838190D4}" destId="{93505C6B-9538-4624-9A9E-2217FF15AEBA}" srcOrd="0" destOrd="0" presId="urn:microsoft.com/office/officeart/2005/8/layout/list1"/>
    <dgm:cxn modelId="{531784EE-A63A-4A13-AED5-586B16D5B69D}" type="presOf" srcId="{9A967EF7-0DFE-4E2E-916A-1ED84AD00061}" destId="{148FE2B8-D6A2-4141-9422-152D1BA2E6FD}" srcOrd="0" destOrd="2" presId="urn:microsoft.com/office/officeart/2005/8/layout/list1"/>
    <dgm:cxn modelId="{FB57D5A7-5BB9-41FE-9C59-A7173975BB67}" type="presOf" srcId="{C77E57FC-A97D-4B24-90FB-D6BF070354EC}" destId="{C25ADC3A-0F55-4939-8853-9A873F20B9B1}" srcOrd="0" destOrd="0" presId="urn:microsoft.com/office/officeart/2005/8/layout/list1"/>
    <dgm:cxn modelId="{3274E0BE-DF3D-4A19-8FD9-F81DC4577368}" srcId="{E593BA3A-E310-45AB-9158-BFB0B538FD60}" destId="{844AE09E-A9D8-4E3C-9179-4A9EE90E594D}" srcOrd="0" destOrd="0" parTransId="{C84A8651-A5FE-4931-927D-D7B8459AC435}" sibTransId="{279FED20-7245-4734-B806-52F68A7E15D5}"/>
    <dgm:cxn modelId="{E0A75F6C-3987-4AA3-8A4C-85A87C745A77}" type="presOf" srcId="{C49A0A57-51E9-4ABE-BBB2-1F27AC72AED5}" destId="{7795A9A2-8797-408E-B851-4C22C2617CF6}" srcOrd="0" destOrd="1" presId="urn:microsoft.com/office/officeart/2005/8/layout/list1"/>
    <dgm:cxn modelId="{C7C86BA8-F2CB-4CBE-846D-CD261D929B5B}" srcId="{AEB9E1F5-6F52-45EE-8153-F46D9C08D5A5}" destId="{258C9FB1-184E-4AFE-A764-D88765438363}" srcOrd="4" destOrd="0" parTransId="{1E57794E-6257-4414-8E53-FDE92CFB7054}" sibTransId="{F16B1DB4-1963-49F2-AEDC-5B3F7AB1D1E2}"/>
    <dgm:cxn modelId="{71A0F419-5F35-49AD-B1DA-B1EBE6128774}" type="presOf" srcId="{EDA98732-8BED-4C8E-8CE0-EA959E1946F9}" destId="{148FE2B8-D6A2-4141-9422-152D1BA2E6FD}" srcOrd="0" destOrd="5" presId="urn:microsoft.com/office/officeart/2005/8/layout/list1"/>
    <dgm:cxn modelId="{08844253-54FB-44BC-815E-F8510C04B683}" type="presOf" srcId="{463FC05C-9056-465D-84BD-E99082EB880B}" destId="{EF686C33-B4B8-41CB-AC3B-A9F64ABEF308}" srcOrd="0" destOrd="0" presId="urn:microsoft.com/office/officeart/2005/8/layout/list1"/>
    <dgm:cxn modelId="{497FBABB-16BB-49E7-AE7A-7BF32FB42515}" type="presOf" srcId="{463FC05C-9056-465D-84BD-E99082EB880B}" destId="{58A6E65F-846E-4F95-9585-89DDE6BA2019}" srcOrd="1" destOrd="0" presId="urn:microsoft.com/office/officeart/2005/8/layout/list1"/>
    <dgm:cxn modelId="{D10B712E-3427-4C9C-8381-F8F3ACA6CA67}" srcId="{AEB9E1F5-6F52-45EE-8153-F46D9C08D5A5}" destId="{94167568-F750-457E-95EA-B0BF178182AE}" srcOrd="3" destOrd="0" parTransId="{497B22CE-D606-4846-B145-DA1C294F36C0}" sibTransId="{A36CDEEA-480F-4FE1-A5C9-44E680849E5E}"/>
    <dgm:cxn modelId="{8C0432F7-BAF3-42C3-848E-2F06E2F01ADC}" type="presOf" srcId="{87656843-FDD8-40AC-9DAA-F0C73DF23B9A}" destId="{148FE2B8-D6A2-4141-9422-152D1BA2E6FD}" srcOrd="0" destOrd="0" presId="urn:microsoft.com/office/officeart/2005/8/layout/list1"/>
    <dgm:cxn modelId="{C15B5209-62D7-46C4-B6AE-F9ED62CA1A63}" type="presOf" srcId="{AEB9E1F5-6F52-45EE-8153-F46D9C08D5A5}" destId="{CE73EB1D-9129-42AF-800D-836068F7C113}" srcOrd="1" destOrd="0" presId="urn:microsoft.com/office/officeart/2005/8/layout/list1"/>
    <dgm:cxn modelId="{5E9F4AD6-3734-44DB-AF70-33B5EDCBCF24}" srcId="{AEB9E1F5-6F52-45EE-8153-F46D9C08D5A5}" destId="{87656843-FDD8-40AC-9DAA-F0C73DF23B9A}" srcOrd="0" destOrd="0" parTransId="{189D98AA-8FBC-4B43-9B86-4831B4710410}" sibTransId="{A05AD501-7059-4954-9D04-46A12ABA779A}"/>
    <dgm:cxn modelId="{CE2C6594-26FB-459B-B26D-2DA651861407}" srcId="{AEB9E1F5-6F52-45EE-8153-F46D9C08D5A5}" destId="{A859852A-829C-477A-A6C1-5827DBE18B5A}" srcOrd="1" destOrd="0" parTransId="{7944A18F-AB1D-4EF0-A3F8-25FCF1FF2458}" sibTransId="{DB947BCA-9F2E-4C42-94B0-FE812C17B20D}"/>
    <dgm:cxn modelId="{A8A6ECE5-AD90-4484-A380-5094BF264176}" srcId="{AEB9E1F5-6F52-45EE-8153-F46D9C08D5A5}" destId="{9A967EF7-0DFE-4E2E-916A-1ED84AD00061}" srcOrd="2" destOrd="0" parTransId="{80338B0F-E376-4A6D-9E69-5A3A03E8DC0B}" sibTransId="{5BBB0C2D-FD85-44CD-975A-04D2D8BC7334}"/>
    <dgm:cxn modelId="{3D02A880-A924-46D7-89C3-9242989381AF}" srcId="{AEB9E1F5-6F52-45EE-8153-F46D9C08D5A5}" destId="{59E2F8FB-FFCB-459F-8F78-0825793DCD99}" srcOrd="6" destOrd="0" parTransId="{6EAF9FD0-C6DB-4828-B021-0E1F92F1E59E}" sibTransId="{ACBCC82F-B69A-4DFB-99FC-B3B5BF07DDD6}"/>
    <dgm:cxn modelId="{A83DE163-2315-49F7-BC5A-4492CC3488E2}" type="presOf" srcId="{A859852A-829C-477A-A6C1-5827DBE18B5A}" destId="{148FE2B8-D6A2-4141-9422-152D1BA2E6FD}" srcOrd="0" destOrd="1" presId="urn:microsoft.com/office/officeart/2005/8/layout/list1"/>
    <dgm:cxn modelId="{8A40A0E1-6FD3-45EE-9609-4AA27F31765B}" type="presOf" srcId="{94167568-F750-457E-95EA-B0BF178182AE}" destId="{148FE2B8-D6A2-4141-9422-152D1BA2E6FD}" srcOrd="0" destOrd="3" presId="urn:microsoft.com/office/officeart/2005/8/layout/list1"/>
    <dgm:cxn modelId="{093850A7-4093-454A-88D2-2C2DF003C476}" srcId="{463FC05C-9056-465D-84BD-E99082EB880B}" destId="{3E372C8E-8C27-4114-A029-F06A9738ED57}" srcOrd="0" destOrd="0" parTransId="{622BAA54-ECD6-458E-BB98-CA8DA0783D7B}" sibTransId="{6C70C162-C1DC-42B0-A719-1A8A80A5D034}"/>
    <dgm:cxn modelId="{FE905994-F876-41A7-955B-4F823D65FED7}" type="presOf" srcId="{34F25860-3CE9-4922-AAAF-6F2A3C52AE00}" destId="{6981E0D3-78BD-48C5-9C6F-CA936E6D4C07}" srcOrd="1" destOrd="0" presId="urn:microsoft.com/office/officeart/2005/8/layout/list1"/>
    <dgm:cxn modelId="{72B8A0C5-E29C-4AFC-9E2C-547244A32D83}" type="presOf" srcId="{3E372C8E-8C27-4114-A029-F06A9738ED57}" destId="{7795A9A2-8797-408E-B851-4C22C2617CF6}" srcOrd="0" destOrd="0" presId="urn:microsoft.com/office/officeart/2005/8/layout/list1"/>
    <dgm:cxn modelId="{7A1BFFED-D6CD-4D3E-9D8C-AE3AAE1E1092}" srcId="{463FC05C-9056-465D-84BD-E99082EB880B}" destId="{5694B4B5-6E62-4605-8C88-66213A2D7CCE}" srcOrd="1" destOrd="0" parTransId="{DB4ACB72-59E7-49A4-BE4D-3B9356570EDE}" sibTransId="{838E693A-A4EB-4988-A4EA-BAA5690518CE}"/>
    <dgm:cxn modelId="{F0D48D9B-FF0C-44BB-982B-4F88CB64F090}" type="presOf" srcId="{34F25860-3CE9-4922-AAAF-6F2A3C52AE00}" destId="{C3056BD7-3733-442B-BD5A-D6DF25DB7505}" srcOrd="0" destOrd="0" presId="urn:microsoft.com/office/officeart/2005/8/layout/list1"/>
    <dgm:cxn modelId="{7C35E753-86B5-4E3F-893E-DBC27A49D908}" type="presOf" srcId="{AEB9E1F5-6F52-45EE-8153-F46D9C08D5A5}" destId="{C86C3390-4D8B-4F34-9AFA-CA154FD20A5A}" srcOrd="0" destOrd="0" presId="urn:microsoft.com/office/officeart/2005/8/layout/list1"/>
    <dgm:cxn modelId="{40EDC8E6-1BF9-406E-B098-2C051CDD39B1}" srcId="{C77E57FC-A97D-4B24-90FB-D6BF070354EC}" destId="{34F25860-3CE9-4922-AAAF-6F2A3C52AE00}" srcOrd="2" destOrd="0" parTransId="{67E94BA9-27D0-4418-9620-B77150340EB0}" sibTransId="{E9B6966C-3E38-474C-B1AA-DB331579E982}"/>
    <dgm:cxn modelId="{054DB38A-E13A-4100-9127-8DDEA6874D58}" srcId="{C77E57FC-A97D-4B24-90FB-D6BF070354EC}" destId="{AEB9E1F5-6F52-45EE-8153-F46D9C08D5A5}" srcOrd="1" destOrd="0" parTransId="{E5C9E454-E731-4F5C-89E3-1CD54EE27B34}" sibTransId="{5446DC74-9F7C-4FC1-94B9-1B1939ED8EA6}"/>
    <dgm:cxn modelId="{323F15AF-160F-44DD-92C3-FA41740035A2}" type="presOf" srcId="{E593BA3A-E310-45AB-9158-BFB0B538FD60}" destId="{7795A9A2-8797-408E-B851-4C22C2617CF6}" srcOrd="0" destOrd="4" presId="urn:microsoft.com/office/officeart/2005/8/layout/list1"/>
    <dgm:cxn modelId="{02B4A528-76F6-4156-ABFF-258FE5C69760}" srcId="{3E372C8E-8C27-4114-A029-F06A9738ED57}" destId="{C49A0A57-51E9-4ABE-BBB2-1F27AC72AED5}" srcOrd="0" destOrd="0" parTransId="{53D4F1DC-7F60-450B-9EB6-00F616571E56}" sibTransId="{EC3D7EDF-3C89-4021-83DC-C7D1305F91AE}"/>
    <dgm:cxn modelId="{556C85E5-7DB1-4E35-B1CA-48908BE89BCD}" type="presOf" srcId="{5694B4B5-6E62-4605-8C88-66213A2D7CCE}" destId="{7795A9A2-8797-408E-B851-4C22C2617CF6}" srcOrd="0" destOrd="2" presId="urn:microsoft.com/office/officeart/2005/8/layout/list1"/>
    <dgm:cxn modelId="{A32F9829-15FA-4C14-BA5A-AFD2F46BEA8F}" type="presOf" srcId="{C073E52D-07D7-4FC3-882B-45B95CCFFB14}" destId="{7795A9A2-8797-408E-B851-4C22C2617CF6}" srcOrd="0" destOrd="3" presId="urn:microsoft.com/office/officeart/2005/8/layout/list1"/>
    <dgm:cxn modelId="{2284B41F-94B8-44B8-B512-BCA19353FC71}" type="presOf" srcId="{844AE09E-A9D8-4E3C-9179-4A9EE90E594D}" destId="{7795A9A2-8797-408E-B851-4C22C2617CF6}" srcOrd="0" destOrd="5" presId="urn:microsoft.com/office/officeart/2005/8/layout/list1"/>
    <dgm:cxn modelId="{10081696-439B-46C2-9C34-B2CDDAB63991}" type="presOf" srcId="{59E2F8FB-FFCB-459F-8F78-0825793DCD99}" destId="{148FE2B8-D6A2-4141-9422-152D1BA2E6FD}" srcOrd="0" destOrd="6" presId="urn:microsoft.com/office/officeart/2005/8/layout/list1"/>
    <dgm:cxn modelId="{BE210206-DA9F-41EF-865B-1FDA430AAF08}" type="presOf" srcId="{258C9FB1-184E-4AFE-A764-D88765438363}" destId="{148FE2B8-D6A2-4141-9422-152D1BA2E6FD}" srcOrd="0" destOrd="4" presId="urn:microsoft.com/office/officeart/2005/8/layout/list1"/>
    <dgm:cxn modelId="{DEF582B0-D28A-429D-AAF0-82545B54C741}" srcId="{5694B4B5-6E62-4605-8C88-66213A2D7CCE}" destId="{C073E52D-07D7-4FC3-882B-45B95CCFFB14}" srcOrd="0" destOrd="0" parTransId="{A92DB9AB-AAE2-4DDA-B93E-FA96550475AD}" sibTransId="{740D1099-9CE9-416F-83EF-791E0E800B7E}"/>
    <dgm:cxn modelId="{E76498D2-6C94-4CC3-8167-E84533424018}" srcId="{C77E57FC-A97D-4B24-90FB-D6BF070354EC}" destId="{463FC05C-9056-465D-84BD-E99082EB880B}" srcOrd="0" destOrd="0" parTransId="{7A9C4EEC-3C43-44C5-A021-EEB662744056}" sibTransId="{F509B2E0-2925-4220-9FC5-36914AAF060F}"/>
    <dgm:cxn modelId="{9C02A6D3-5C7A-4BBA-B066-D62DAE4263D6}" type="presParOf" srcId="{C25ADC3A-0F55-4939-8853-9A873F20B9B1}" destId="{6C38B4B3-FFB8-487E-9F61-5FAC0618EB47}" srcOrd="0" destOrd="0" presId="urn:microsoft.com/office/officeart/2005/8/layout/list1"/>
    <dgm:cxn modelId="{288B6757-0923-4B9A-8231-48B97E6FB609}" type="presParOf" srcId="{6C38B4B3-FFB8-487E-9F61-5FAC0618EB47}" destId="{EF686C33-B4B8-41CB-AC3B-A9F64ABEF308}" srcOrd="0" destOrd="0" presId="urn:microsoft.com/office/officeart/2005/8/layout/list1"/>
    <dgm:cxn modelId="{DBC2BEB0-B51F-4DF8-8471-E050A219A3A3}" type="presParOf" srcId="{6C38B4B3-FFB8-487E-9F61-5FAC0618EB47}" destId="{58A6E65F-846E-4F95-9585-89DDE6BA2019}" srcOrd="1" destOrd="0" presId="urn:microsoft.com/office/officeart/2005/8/layout/list1"/>
    <dgm:cxn modelId="{E1D04AB6-ED3E-4FD2-ADFB-10380DF1555A}" type="presParOf" srcId="{C25ADC3A-0F55-4939-8853-9A873F20B9B1}" destId="{B030DC14-41A3-4AD2-AAEF-D85721B0ECA7}" srcOrd="1" destOrd="0" presId="urn:microsoft.com/office/officeart/2005/8/layout/list1"/>
    <dgm:cxn modelId="{22ED82AC-770C-4E08-BB2C-7CA85C3720AB}" type="presParOf" srcId="{C25ADC3A-0F55-4939-8853-9A873F20B9B1}" destId="{7795A9A2-8797-408E-B851-4C22C2617CF6}" srcOrd="2" destOrd="0" presId="urn:microsoft.com/office/officeart/2005/8/layout/list1"/>
    <dgm:cxn modelId="{AD58DEEA-8BF0-475C-B736-266ADB1F2DA6}" type="presParOf" srcId="{C25ADC3A-0F55-4939-8853-9A873F20B9B1}" destId="{5074D026-A491-4E3F-9993-0015BFF43A53}" srcOrd="3" destOrd="0" presId="urn:microsoft.com/office/officeart/2005/8/layout/list1"/>
    <dgm:cxn modelId="{F53F703F-7157-4536-9F61-346550925FE8}" type="presParOf" srcId="{C25ADC3A-0F55-4939-8853-9A873F20B9B1}" destId="{2889F4B7-6B71-4E60-AC80-62B3CEC38D8E}" srcOrd="4" destOrd="0" presId="urn:microsoft.com/office/officeart/2005/8/layout/list1"/>
    <dgm:cxn modelId="{94259CAD-64A7-42C5-B3CD-555C61D113C0}" type="presParOf" srcId="{2889F4B7-6B71-4E60-AC80-62B3CEC38D8E}" destId="{C86C3390-4D8B-4F34-9AFA-CA154FD20A5A}" srcOrd="0" destOrd="0" presId="urn:microsoft.com/office/officeart/2005/8/layout/list1"/>
    <dgm:cxn modelId="{C3A02C6A-CF51-4681-BF36-5DBB67BB0CC9}" type="presParOf" srcId="{2889F4B7-6B71-4E60-AC80-62B3CEC38D8E}" destId="{CE73EB1D-9129-42AF-800D-836068F7C113}" srcOrd="1" destOrd="0" presId="urn:microsoft.com/office/officeart/2005/8/layout/list1"/>
    <dgm:cxn modelId="{AC29D42E-CF84-4D25-8678-F36C1C1CDEE4}" type="presParOf" srcId="{C25ADC3A-0F55-4939-8853-9A873F20B9B1}" destId="{495DC168-169C-428F-8DD2-EAB48D25D212}" srcOrd="5" destOrd="0" presId="urn:microsoft.com/office/officeart/2005/8/layout/list1"/>
    <dgm:cxn modelId="{73C2133B-3DBF-4D62-AE85-8FC4B771A1C1}" type="presParOf" srcId="{C25ADC3A-0F55-4939-8853-9A873F20B9B1}" destId="{148FE2B8-D6A2-4141-9422-152D1BA2E6FD}" srcOrd="6" destOrd="0" presId="urn:microsoft.com/office/officeart/2005/8/layout/list1"/>
    <dgm:cxn modelId="{67E6F6AE-8DB5-46EF-82E1-BC4B901E9EAF}" type="presParOf" srcId="{C25ADC3A-0F55-4939-8853-9A873F20B9B1}" destId="{91E10072-22FE-4DF7-A396-612D903DB087}" srcOrd="7" destOrd="0" presId="urn:microsoft.com/office/officeart/2005/8/layout/list1"/>
    <dgm:cxn modelId="{309A7E2F-69D6-4294-8C25-5870B079A11A}" type="presParOf" srcId="{C25ADC3A-0F55-4939-8853-9A873F20B9B1}" destId="{31FC1A6E-3715-4604-BD8B-D1270037678A}" srcOrd="8" destOrd="0" presId="urn:microsoft.com/office/officeart/2005/8/layout/list1"/>
    <dgm:cxn modelId="{C54A50DA-B763-4AF4-9D13-58F6B77E4D64}" type="presParOf" srcId="{31FC1A6E-3715-4604-BD8B-D1270037678A}" destId="{C3056BD7-3733-442B-BD5A-D6DF25DB7505}" srcOrd="0" destOrd="0" presId="urn:microsoft.com/office/officeart/2005/8/layout/list1"/>
    <dgm:cxn modelId="{95E88350-90DD-4775-8EB4-6E4678C006B4}" type="presParOf" srcId="{31FC1A6E-3715-4604-BD8B-D1270037678A}" destId="{6981E0D3-78BD-48C5-9C6F-CA936E6D4C07}" srcOrd="1" destOrd="0" presId="urn:microsoft.com/office/officeart/2005/8/layout/list1"/>
    <dgm:cxn modelId="{ABDC9F3F-A45B-486F-A351-C9099BB667B2}" type="presParOf" srcId="{C25ADC3A-0F55-4939-8853-9A873F20B9B1}" destId="{3EBB22E4-50F1-4A92-BB83-D3BF48E57F7C}" srcOrd="9" destOrd="0" presId="urn:microsoft.com/office/officeart/2005/8/layout/list1"/>
    <dgm:cxn modelId="{E6E7E3B1-6333-44AF-9331-4A3C78DA7B11}" type="presParOf" srcId="{C25ADC3A-0F55-4939-8853-9A873F20B9B1}" destId="{93505C6B-9538-4624-9A9E-2217FF15AEBA}" srcOrd="10"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7BCFB7A4-774E-49A8-86BB-A4825243C67C}" type="doc">
      <dgm:prSet loTypeId="urn:microsoft.com/office/officeart/2005/8/layout/vList4" loCatId="list" qsTypeId="urn:microsoft.com/office/officeart/2005/8/quickstyle/simple2" qsCatId="simple" csTypeId="urn:microsoft.com/office/officeart/2005/8/colors/accent1_4" csCatId="accent1" phldr="1"/>
      <dgm:spPr/>
      <dgm:t>
        <a:bodyPr/>
        <a:lstStyle/>
        <a:p>
          <a:endParaRPr lang="it-IT"/>
        </a:p>
      </dgm:t>
    </dgm:pt>
    <dgm:pt modelId="{D9EBC986-D738-4A0E-B224-EFEA1740A1AE}">
      <dgm:prSet/>
      <dgm:spPr/>
      <dgm:t>
        <a:bodyPr/>
        <a:lstStyle/>
        <a:p>
          <a:pPr rtl="0"/>
          <a:r>
            <a:rPr lang="en-US" b="0" noProof="0" dirty="0" smtClean="0"/>
            <a:t>Alternative Fish Cultivation and Insect  Growing</a:t>
          </a:r>
          <a:endParaRPr lang="it-IT" b="0" dirty="0"/>
        </a:p>
      </dgm:t>
    </dgm:pt>
    <dgm:pt modelId="{5B160BBE-B95F-427A-8B35-F97EBB23761A}" type="parTrans" cxnId="{B1DBD843-2DD7-4BE6-8BF3-3329FA309B4A}">
      <dgm:prSet/>
      <dgm:spPr/>
      <dgm:t>
        <a:bodyPr/>
        <a:lstStyle/>
        <a:p>
          <a:endParaRPr lang="it-IT"/>
        </a:p>
      </dgm:t>
    </dgm:pt>
    <dgm:pt modelId="{09F8AD52-F85D-4AEA-85A9-7000B6C07C78}" type="sibTrans" cxnId="{B1DBD843-2DD7-4BE6-8BF3-3329FA309B4A}">
      <dgm:prSet/>
      <dgm:spPr/>
      <dgm:t>
        <a:bodyPr/>
        <a:lstStyle/>
        <a:p>
          <a:endParaRPr lang="it-IT"/>
        </a:p>
      </dgm:t>
    </dgm:pt>
    <dgm:pt modelId="{1DD6F02A-FAAE-49C1-9DB4-D7D3F89A4913}" type="pres">
      <dgm:prSet presAssocID="{7BCFB7A4-774E-49A8-86BB-A4825243C67C}" presName="linear" presStyleCnt="0">
        <dgm:presLayoutVars>
          <dgm:dir/>
          <dgm:resizeHandles val="exact"/>
        </dgm:presLayoutVars>
      </dgm:prSet>
      <dgm:spPr/>
      <dgm:t>
        <a:bodyPr/>
        <a:lstStyle/>
        <a:p>
          <a:endParaRPr lang="it-IT"/>
        </a:p>
      </dgm:t>
    </dgm:pt>
    <dgm:pt modelId="{46047D9E-CDB4-4BB7-8F9F-B730375B4CE6}" type="pres">
      <dgm:prSet presAssocID="{D9EBC986-D738-4A0E-B224-EFEA1740A1AE}" presName="comp" presStyleCnt="0"/>
      <dgm:spPr/>
    </dgm:pt>
    <dgm:pt modelId="{9A2C26DE-5578-4621-9ADD-21E7A1B3901B}" type="pres">
      <dgm:prSet presAssocID="{D9EBC986-D738-4A0E-B224-EFEA1740A1AE}" presName="box" presStyleLbl="node1" presStyleIdx="0" presStyleCnt="1" custLinFactNeighborY="-6300"/>
      <dgm:spPr/>
      <dgm:t>
        <a:bodyPr/>
        <a:lstStyle/>
        <a:p>
          <a:endParaRPr lang="it-IT"/>
        </a:p>
      </dgm:t>
    </dgm:pt>
    <dgm:pt modelId="{057B881E-0D44-4880-B565-AA3AF5BE9F7B}" type="pres">
      <dgm:prSet presAssocID="{D9EBC986-D738-4A0E-B224-EFEA1740A1AE}" presName="img"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dgm:spPr>
      <dgm:t>
        <a:bodyPr/>
        <a:lstStyle/>
        <a:p>
          <a:endParaRPr lang="it-IT"/>
        </a:p>
      </dgm:t>
    </dgm:pt>
    <dgm:pt modelId="{556F9C46-B286-4347-B820-E219DE879C43}" type="pres">
      <dgm:prSet presAssocID="{D9EBC986-D738-4A0E-B224-EFEA1740A1AE}" presName="text" presStyleLbl="node1" presStyleIdx="0" presStyleCnt="1">
        <dgm:presLayoutVars>
          <dgm:bulletEnabled val="1"/>
        </dgm:presLayoutVars>
      </dgm:prSet>
      <dgm:spPr/>
      <dgm:t>
        <a:bodyPr/>
        <a:lstStyle/>
        <a:p>
          <a:endParaRPr lang="it-IT"/>
        </a:p>
      </dgm:t>
    </dgm:pt>
  </dgm:ptLst>
  <dgm:cxnLst>
    <dgm:cxn modelId="{88A01BCF-45F2-488F-B53B-93830DD56210}" type="presOf" srcId="{D9EBC986-D738-4A0E-B224-EFEA1740A1AE}" destId="{9A2C26DE-5578-4621-9ADD-21E7A1B3901B}" srcOrd="0" destOrd="0" presId="urn:microsoft.com/office/officeart/2005/8/layout/vList4"/>
    <dgm:cxn modelId="{788FB331-69CA-4569-A26A-2CBB02D80154}" type="presOf" srcId="{7BCFB7A4-774E-49A8-86BB-A4825243C67C}" destId="{1DD6F02A-FAAE-49C1-9DB4-D7D3F89A4913}" srcOrd="0" destOrd="0" presId="urn:microsoft.com/office/officeart/2005/8/layout/vList4"/>
    <dgm:cxn modelId="{FC3CED47-CC2C-4F8B-90A9-89D8015EFB8F}" type="presOf" srcId="{D9EBC986-D738-4A0E-B224-EFEA1740A1AE}" destId="{556F9C46-B286-4347-B820-E219DE879C43}" srcOrd="1" destOrd="0" presId="urn:microsoft.com/office/officeart/2005/8/layout/vList4"/>
    <dgm:cxn modelId="{B1DBD843-2DD7-4BE6-8BF3-3329FA309B4A}" srcId="{7BCFB7A4-774E-49A8-86BB-A4825243C67C}" destId="{D9EBC986-D738-4A0E-B224-EFEA1740A1AE}" srcOrd="0" destOrd="0" parTransId="{5B160BBE-B95F-427A-8B35-F97EBB23761A}" sibTransId="{09F8AD52-F85D-4AEA-85A9-7000B6C07C78}"/>
    <dgm:cxn modelId="{150740A9-35E9-4285-9310-83D71B750B42}" type="presParOf" srcId="{1DD6F02A-FAAE-49C1-9DB4-D7D3F89A4913}" destId="{46047D9E-CDB4-4BB7-8F9F-B730375B4CE6}" srcOrd="0" destOrd="0" presId="urn:microsoft.com/office/officeart/2005/8/layout/vList4"/>
    <dgm:cxn modelId="{134A61EF-3A05-4DB9-97ED-3546758B843A}" type="presParOf" srcId="{46047D9E-CDB4-4BB7-8F9F-B730375B4CE6}" destId="{9A2C26DE-5578-4621-9ADD-21E7A1B3901B}" srcOrd="0" destOrd="0" presId="urn:microsoft.com/office/officeart/2005/8/layout/vList4"/>
    <dgm:cxn modelId="{5038B0A5-3366-4508-A490-9F32CCBBEEC6}" type="presParOf" srcId="{46047D9E-CDB4-4BB7-8F9F-B730375B4CE6}" destId="{057B881E-0D44-4880-B565-AA3AF5BE9F7B}" srcOrd="1" destOrd="0" presId="urn:microsoft.com/office/officeart/2005/8/layout/vList4"/>
    <dgm:cxn modelId="{C7A89997-5746-4178-A200-460D4C1E150F}" type="presParOf" srcId="{46047D9E-CDB4-4BB7-8F9F-B730375B4CE6}" destId="{556F9C46-B286-4347-B820-E219DE879C43}"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CFB7A4-774E-49A8-86BB-A4825243C67C}" type="doc">
      <dgm:prSet loTypeId="urn:microsoft.com/office/officeart/2005/8/layout/vList4" loCatId="list" qsTypeId="urn:microsoft.com/office/officeart/2005/8/quickstyle/simple2" qsCatId="simple" csTypeId="urn:microsoft.com/office/officeart/2005/8/colors/accent1_4" csCatId="accent1" phldr="1"/>
      <dgm:spPr/>
      <dgm:t>
        <a:bodyPr/>
        <a:lstStyle/>
        <a:p>
          <a:endParaRPr lang="it-IT"/>
        </a:p>
      </dgm:t>
    </dgm:pt>
    <dgm:pt modelId="{D9EBC986-D738-4A0E-B224-EFEA1740A1AE}">
      <dgm:prSet/>
      <dgm:spPr/>
      <dgm:t>
        <a:bodyPr/>
        <a:lstStyle/>
        <a:p>
          <a:pPr rtl="0"/>
          <a:r>
            <a:rPr lang="en-US" smtClean="0"/>
            <a:t>Department of Agricultural, Forest and Food Sciences - DISAFA</a:t>
          </a:r>
          <a:endParaRPr lang="it-IT" dirty="0"/>
        </a:p>
      </dgm:t>
    </dgm:pt>
    <dgm:pt modelId="{5B160BBE-B95F-427A-8B35-F97EBB23761A}" type="parTrans" cxnId="{B1DBD843-2DD7-4BE6-8BF3-3329FA309B4A}">
      <dgm:prSet/>
      <dgm:spPr/>
      <dgm:t>
        <a:bodyPr/>
        <a:lstStyle/>
        <a:p>
          <a:endParaRPr lang="it-IT"/>
        </a:p>
      </dgm:t>
    </dgm:pt>
    <dgm:pt modelId="{09F8AD52-F85D-4AEA-85A9-7000B6C07C78}" type="sibTrans" cxnId="{B1DBD843-2DD7-4BE6-8BF3-3329FA309B4A}">
      <dgm:prSet/>
      <dgm:spPr/>
      <dgm:t>
        <a:bodyPr/>
        <a:lstStyle/>
        <a:p>
          <a:endParaRPr lang="it-IT"/>
        </a:p>
      </dgm:t>
    </dgm:pt>
    <dgm:pt modelId="{1DD6F02A-FAAE-49C1-9DB4-D7D3F89A4913}" type="pres">
      <dgm:prSet presAssocID="{7BCFB7A4-774E-49A8-86BB-A4825243C67C}" presName="linear" presStyleCnt="0">
        <dgm:presLayoutVars>
          <dgm:dir/>
          <dgm:resizeHandles val="exact"/>
        </dgm:presLayoutVars>
      </dgm:prSet>
      <dgm:spPr/>
      <dgm:t>
        <a:bodyPr/>
        <a:lstStyle/>
        <a:p>
          <a:endParaRPr lang="it-IT"/>
        </a:p>
      </dgm:t>
    </dgm:pt>
    <dgm:pt modelId="{46047D9E-CDB4-4BB7-8F9F-B730375B4CE6}" type="pres">
      <dgm:prSet presAssocID="{D9EBC986-D738-4A0E-B224-EFEA1740A1AE}" presName="comp" presStyleCnt="0"/>
      <dgm:spPr/>
    </dgm:pt>
    <dgm:pt modelId="{9A2C26DE-5578-4621-9ADD-21E7A1B3901B}" type="pres">
      <dgm:prSet presAssocID="{D9EBC986-D738-4A0E-B224-EFEA1740A1AE}" presName="box" presStyleLbl="node1" presStyleIdx="0" presStyleCnt="1"/>
      <dgm:spPr/>
      <dgm:t>
        <a:bodyPr/>
        <a:lstStyle/>
        <a:p>
          <a:endParaRPr lang="it-IT"/>
        </a:p>
      </dgm:t>
    </dgm:pt>
    <dgm:pt modelId="{057B881E-0D44-4880-B565-AA3AF5BE9F7B}" type="pres">
      <dgm:prSet presAssocID="{D9EBC986-D738-4A0E-B224-EFEA1740A1AE}" presName="img" presStyleLbl="fgImgPlace1" presStyleIdx="0" presStyleCnt="1" custScaleX="56554" custScaleY="102362"/>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878" t="1923" r="1878" b="1923"/>
          </a:stretch>
        </a:blipFill>
      </dgm:spPr>
      <dgm:t>
        <a:bodyPr/>
        <a:lstStyle/>
        <a:p>
          <a:endParaRPr lang="it-IT"/>
        </a:p>
      </dgm:t>
    </dgm:pt>
    <dgm:pt modelId="{556F9C46-B286-4347-B820-E219DE879C43}" type="pres">
      <dgm:prSet presAssocID="{D9EBC986-D738-4A0E-B224-EFEA1740A1AE}" presName="text" presStyleLbl="node1" presStyleIdx="0" presStyleCnt="1">
        <dgm:presLayoutVars>
          <dgm:bulletEnabled val="1"/>
        </dgm:presLayoutVars>
      </dgm:prSet>
      <dgm:spPr/>
      <dgm:t>
        <a:bodyPr/>
        <a:lstStyle/>
        <a:p>
          <a:endParaRPr lang="it-IT"/>
        </a:p>
      </dgm:t>
    </dgm:pt>
  </dgm:ptLst>
  <dgm:cxnLst>
    <dgm:cxn modelId="{B2AF3977-79A0-4068-AAEC-052813EC1892}" type="presOf" srcId="{D9EBC986-D738-4A0E-B224-EFEA1740A1AE}" destId="{9A2C26DE-5578-4621-9ADD-21E7A1B3901B}" srcOrd="0" destOrd="0" presId="urn:microsoft.com/office/officeart/2005/8/layout/vList4"/>
    <dgm:cxn modelId="{12FA9B1F-8177-4890-81EF-096F46ED859B}" type="presOf" srcId="{D9EBC986-D738-4A0E-B224-EFEA1740A1AE}" destId="{556F9C46-B286-4347-B820-E219DE879C43}" srcOrd="1" destOrd="0" presId="urn:microsoft.com/office/officeart/2005/8/layout/vList4"/>
    <dgm:cxn modelId="{547328BB-CDAF-4695-B336-38D0869090B1}" type="presOf" srcId="{7BCFB7A4-774E-49A8-86BB-A4825243C67C}" destId="{1DD6F02A-FAAE-49C1-9DB4-D7D3F89A4913}" srcOrd="0" destOrd="0" presId="urn:microsoft.com/office/officeart/2005/8/layout/vList4"/>
    <dgm:cxn modelId="{B1DBD843-2DD7-4BE6-8BF3-3329FA309B4A}" srcId="{7BCFB7A4-774E-49A8-86BB-A4825243C67C}" destId="{D9EBC986-D738-4A0E-B224-EFEA1740A1AE}" srcOrd="0" destOrd="0" parTransId="{5B160BBE-B95F-427A-8B35-F97EBB23761A}" sibTransId="{09F8AD52-F85D-4AEA-85A9-7000B6C07C78}"/>
    <dgm:cxn modelId="{D17AFB69-4FD1-45BA-AB19-94C9F1CE52AE}" type="presParOf" srcId="{1DD6F02A-FAAE-49C1-9DB4-D7D3F89A4913}" destId="{46047D9E-CDB4-4BB7-8F9F-B730375B4CE6}" srcOrd="0" destOrd="0" presId="urn:microsoft.com/office/officeart/2005/8/layout/vList4"/>
    <dgm:cxn modelId="{0B6BEE54-5F5E-4136-8524-451AF0FD0724}" type="presParOf" srcId="{46047D9E-CDB4-4BB7-8F9F-B730375B4CE6}" destId="{9A2C26DE-5578-4621-9ADD-21E7A1B3901B}" srcOrd="0" destOrd="0" presId="urn:microsoft.com/office/officeart/2005/8/layout/vList4"/>
    <dgm:cxn modelId="{E297A7F1-B046-4D43-8966-8D315A8DD7AD}" type="presParOf" srcId="{46047D9E-CDB4-4BB7-8F9F-B730375B4CE6}" destId="{057B881E-0D44-4880-B565-AA3AF5BE9F7B}" srcOrd="1" destOrd="0" presId="urn:microsoft.com/office/officeart/2005/8/layout/vList4"/>
    <dgm:cxn modelId="{36558D01-7C1D-4EEE-8E7B-BC9C19E786E7}" type="presParOf" srcId="{46047D9E-CDB4-4BB7-8F9F-B730375B4CE6}" destId="{556F9C46-B286-4347-B820-E219DE879C43}"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C77E57FC-A97D-4B24-90FB-D6BF070354EC}" type="doc">
      <dgm:prSet loTypeId="urn:microsoft.com/office/officeart/2005/8/layout/list1" loCatId="list" qsTypeId="urn:microsoft.com/office/officeart/2005/8/quickstyle/simple2" qsCatId="simple" csTypeId="urn:microsoft.com/office/officeart/2005/8/colors/accent1_4" csCatId="accent1" phldr="1"/>
      <dgm:spPr/>
      <dgm:t>
        <a:bodyPr/>
        <a:lstStyle/>
        <a:p>
          <a:endParaRPr lang="it-IT"/>
        </a:p>
      </dgm:t>
    </dgm:pt>
    <dgm:pt modelId="{463FC05C-9056-465D-84BD-E99082EB880B}">
      <dgm:prSet phldrT="[Testo]"/>
      <dgm:spPr/>
      <dgm:t>
        <a:bodyPr/>
        <a:lstStyle/>
        <a:p>
          <a:r>
            <a:rPr lang="en-US" noProof="0" dirty="0" smtClean="0"/>
            <a:t>Researches</a:t>
          </a:r>
          <a:endParaRPr lang="en-US" noProof="0" dirty="0"/>
        </a:p>
      </dgm:t>
    </dgm:pt>
    <dgm:pt modelId="{7A9C4EEC-3C43-44C5-A021-EEB662744056}" type="parTrans" cxnId="{E76498D2-6C94-4CC3-8167-E84533424018}">
      <dgm:prSet/>
      <dgm:spPr/>
      <dgm:t>
        <a:bodyPr/>
        <a:lstStyle/>
        <a:p>
          <a:endParaRPr lang="it-IT"/>
        </a:p>
      </dgm:t>
    </dgm:pt>
    <dgm:pt modelId="{F509B2E0-2925-4220-9FC5-36914AAF060F}" type="sibTrans" cxnId="{E76498D2-6C94-4CC3-8167-E84533424018}">
      <dgm:prSet/>
      <dgm:spPr/>
      <dgm:t>
        <a:bodyPr/>
        <a:lstStyle/>
        <a:p>
          <a:endParaRPr lang="it-IT"/>
        </a:p>
      </dgm:t>
    </dgm:pt>
    <dgm:pt modelId="{3E372C8E-8C27-4114-A029-F06A9738ED57}">
      <dgm:prSet phldrT="[Testo]"/>
      <dgm:spPr/>
      <dgm:t>
        <a:bodyPr/>
        <a:lstStyle/>
        <a:p>
          <a:r>
            <a:rPr lang="en-US" b="1" dirty="0" smtClean="0"/>
            <a:t>Insect meals in animal feeds</a:t>
          </a:r>
          <a:endParaRPr lang="it-IT" b="1" dirty="0"/>
        </a:p>
      </dgm:t>
    </dgm:pt>
    <dgm:pt modelId="{622BAA54-ECD6-458E-BB98-CA8DA0783D7B}" type="parTrans" cxnId="{093850A7-4093-454A-88D2-2C2DF003C476}">
      <dgm:prSet/>
      <dgm:spPr/>
      <dgm:t>
        <a:bodyPr/>
        <a:lstStyle/>
        <a:p>
          <a:endParaRPr lang="it-IT"/>
        </a:p>
      </dgm:t>
    </dgm:pt>
    <dgm:pt modelId="{6C70C162-C1DC-42B0-A719-1A8A80A5D034}" type="sibTrans" cxnId="{093850A7-4093-454A-88D2-2C2DF003C476}">
      <dgm:prSet/>
      <dgm:spPr/>
      <dgm:t>
        <a:bodyPr/>
        <a:lstStyle/>
        <a:p>
          <a:endParaRPr lang="it-IT"/>
        </a:p>
      </dgm:t>
    </dgm:pt>
    <dgm:pt modelId="{87656843-FDD8-40AC-9DAA-F0C73DF23B9A}">
      <dgm:prSet phldrT="[Testo]"/>
      <dgm:spPr/>
      <dgm:t>
        <a:bodyPr/>
        <a:lstStyle/>
        <a:p>
          <a:pPr algn="l"/>
          <a:r>
            <a:rPr lang="en-US" smtClean="0"/>
            <a:t>Project IMPRovES (Use on pre-treated insect meals in European sea bass to improve nutrient availability and performance) Ref. AE040040 (2017)</a:t>
          </a:r>
          <a:endParaRPr lang="it-IT" dirty="0"/>
        </a:p>
      </dgm:t>
    </dgm:pt>
    <dgm:pt modelId="{189D98AA-8FBC-4B43-9B86-4831B4710410}" type="parTrans" cxnId="{5E9F4AD6-3734-44DB-AF70-33B5EDCBCF24}">
      <dgm:prSet/>
      <dgm:spPr/>
      <dgm:t>
        <a:bodyPr/>
        <a:lstStyle/>
        <a:p>
          <a:endParaRPr lang="it-IT"/>
        </a:p>
      </dgm:t>
    </dgm:pt>
    <dgm:pt modelId="{A05AD501-7059-4954-9D04-46A12ABA779A}" type="sibTrans" cxnId="{5E9F4AD6-3734-44DB-AF70-33B5EDCBCF24}">
      <dgm:prSet/>
      <dgm:spPr/>
      <dgm:t>
        <a:bodyPr/>
        <a:lstStyle/>
        <a:p>
          <a:endParaRPr lang="it-IT"/>
        </a:p>
      </dgm:t>
    </dgm:pt>
    <dgm:pt modelId="{34F25860-3CE9-4922-AAAF-6F2A3C52AE00}">
      <dgm:prSet phldrT="[Testo]"/>
      <dgm:spPr/>
      <dgm:t>
        <a:bodyPr/>
        <a:lstStyle/>
        <a:p>
          <a:r>
            <a:rPr lang="en-US" noProof="0" dirty="0" smtClean="0"/>
            <a:t>Publications</a:t>
          </a:r>
          <a:endParaRPr lang="en-US" noProof="0" dirty="0"/>
        </a:p>
      </dgm:t>
    </dgm:pt>
    <dgm:pt modelId="{67E94BA9-27D0-4418-9620-B77150340EB0}" type="parTrans" cxnId="{40EDC8E6-1BF9-406E-B098-2C051CDD39B1}">
      <dgm:prSet/>
      <dgm:spPr/>
      <dgm:t>
        <a:bodyPr/>
        <a:lstStyle/>
        <a:p>
          <a:endParaRPr lang="it-IT"/>
        </a:p>
      </dgm:t>
    </dgm:pt>
    <dgm:pt modelId="{E9B6966C-3E38-474C-B1AA-DB331579E982}" type="sibTrans" cxnId="{40EDC8E6-1BF9-406E-B098-2C051CDD39B1}">
      <dgm:prSet/>
      <dgm:spPr/>
      <dgm:t>
        <a:bodyPr/>
        <a:lstStyle/>
        <a:p>
          <a:endParaRPr lang="it-IT"/>
        </a:p>
      </dgm:t>
    </dgm:pt>
    <dgm:pt modelId="{DA00243C-42FA-43B2-84AA-228C838190D4}">
      <dgm:prSet phldrT="[Testo]"/>
      <dgm:spPr/>
      <dgm:t>
        <a:bodyPr/>
        <a:lstStyle/>
        <a:p>
          <a:r>
            <a:rPr lang="it-IT" dirty="0" smtClean="0"/>
            <a:t>N° </a:t>
          </a:r>
          <a:r>
            <a:rPr lang="en-US" noProof="0" dirty="0" smtClean="0"/>
            <a:t>of publications with impact factor (2013-2017) </a:t>
          </a:r>
          <a:r>
            <a:rPr lang="it-IT" smtClean="0">
              <a:sym typeface="Wingdings" panose="05000000000000000000" pitchFamily="2" charset="2"/>
            </a:rPr>
            <a:t> 29</a:t>
          </a:r>
          <a:endParaRPr lang="it-IT" dirty="0"/>
        </a:p>
      </dgm:t>
    </dgm:pt>
    <dgm:pt modelId="{5EF82233-B6B3-4601-A349-C0E894F21150}" type="parTrans" cxnId="{4280321E-824B-4B54-BE71-564F398AF579}">
      <dgm:prSet/>
      <dgm:spPr/>
      <dgm:t>
        <a:bodyPr/>
        <a:lstStyle/>
        <a:p>
          <a:endParaRPr lang="it-IT"/>
        </a:p>
      </dgm:t>
    </dgm:pt>
    <dgm:pt modelId="{FF9BD6F4-320E-47FD-85C2-22A2B14F7E27}" type="sibTrans" cxnId="{4280321E-824B-4B54-BE71-564F398AF579}">
      <dgm:prSet/>
      <dgm:spPr/>
      <dgm:t>
        <a:bodyPr/>
        <a:lstStyle/>
        <a:p>
          <a:endParaRPr lang="it-IT"/>
        </a:p>
      </dgm:t>
    </dgm:pt>
    <dgm:pt modelId="{C49A0A57-51E9-4ABE-BBB2-1F27AC72AED5}">
      <dgm:prSet phldrT="[Testo]"/>
      <dgm:spPr/>
      <dgm:t>
        <a:bodyPr/>
        <a:lstStyle/>
        <a:p>
          <a:r>
            <a:rPr lang="it-IT" dirty="0" err="1" smtClean="0"/>
            <a:t>Contact</a:t>
          </a:r>
          <a:r>
            <a:rPr lang="it-IT" dirty="0" smtClean="0"/>
            <a:t>: </a:t>
          </a:r>
          <a:r>
            <a:rPr lang="it-IT" dirty="0" smtClean="0">
              <a:hlinkClick xmlns:r="http://schemas.openxmlformats.org/officeDocument/2006/relationships" r:id="rId1"/>
            </a:rPr>
            <a:t>laura.gasco@unito.it</a:t>
          </a:r>
          <a:endParaRPr lang="it-IT" dirty="0"/>
        </a:p>
      </dgm:t>
    </dgm:pt>
    <dgm:pt modelId="{53D4F1DC-7F60-450B-9EB6-00F616571E56}" type="parTrans" cxnId="{02B4A528-76F6-4156-ABFF-258FE5C69760}">
      <dgm:prSet/>
      <dgm:spPr/>
      <dgm:t>
        <a:bodyPr/>
        <a:lstStyle/>
        <a:p>
          <a:endParaRPr lang="it-IT"/>
        </a:p>
      </dgm:t>
    </dgm:pt>
    <dgm:pt modelId="{EC3D7EDF-3C89-4021-83DC-C7D1305F91AE}" type="sibTrans" cxnId="{02B4A528-76F6-4156-ABFF-258FE5C69760}">
      <dgm:prSet/>
      <dgm:spPr/>
      <dgm:t>
        <a:bodyPr/>
        <a:lstStyle/>
        <a:p>
          <a:endParaRPr lang="it-IT"/>
        </a:p>
      </dgm:t>
    </dgm:pt>
    <dgm:pt modelId="{AEB9E1F5-6F52-45EE-8153-F46D9C08D5A5}">
      <dgm:prSet phldrT="[Testo]"/>
      <dgm:spPr/>
      <dgm:t>
        <a:bodyPr/>
        <a:lstStyle/>
        <a:p>
          <a:r>
            <a:rPr lang="en-US" noProof="0" dirty="0" smtClean="0"/>
            <a:t>Projects</a:t>
          </a:r>
          <a:endParaRPr lang="en-US" noProof="0" dirty="0"/>
        </a:p>
      </dgm:t>
    </dgm:pt>
    <dgm:pt modelId="{5446DC74-9F7C-4FC1-94B9-1B1939ED8EA6}" type="sibTrans" cxnId="{054DB38A-E13A-4100-9127-8DDEA6874D58}">
      <dgm:prSet/>
      <dgm:spPr/>
      <dgm:t>
        <a:bodyPr/>
        <a:lstStyle/>
        <a:p>
          <a:endParaRPr lang="it-IT"/>
        </a:p>
      </dgm:t>
    </dgm:pt>
    <dgm:pt modelId="{E5C9E454-E731-4F5C-89E3-1CD54EE27B34}" type="parTrans" cxnId="{054DB38A-E13A-4100-9127-8DDEA6874D58}">
      <dgm:prSet/>
      <dgm:spPr/>
      <dgm:t>
        <a:bodyPr/>
        <a:lstStyle/>
        <a:p>
          <a:endParaRPr lang="it-IT"/>
        </a:p>
      </dgm:t>
    </dgm:pt>
    <dgm:pt modelId="{1F83BA6A-8203-433A-9DAB-2C147DD46F30}">
      <dgm:prSet/>
      <dgm:spPr/>
      <dgm:t>
        <a:bodyPr/>
        <a:lstStyle/>
        <a:p>
          <a:r>
            <a:rPr lang="en-US" dirty="0" smtClean="0"/>
            <a:t>AGER: Project Fine Feed for Fish (4F) founded under the AGER </a:t>
          </a:r>
          <a:r>
            <a:rPr lang="en-US" dirty="0" err="1" smtClean="0"/>
            <a:t>programm</a:t>
          </a:r>
          <a:r>
            <a:rPr lang="en-US" dirty="0" smtClean="0"/>
            <a:t> (http://www.progettoager.it/)</a:t>
          </a:r>
          <a:endParaRPr lang="it-IT" dirty="0" smtClean="0"/>
        </a:p>
      </dgm:t>
    </dgm:pt>
    <dgm:pt modelId="{03B0EA46-782D-4FAF-9DAC-A860AE1A3ED8}" type="parTrans" cxnId="{408561D2-0B0F-4EAA-B38F-AC83477A57B0}">
      <dgm:prSet/>
      <dgm:spPr/>
      <dgm:t>
        <a:bodyPr/>
        <a:lstStyle/>
        <a:p>
          <a:endParaRPr lang="it-IT"/>
        </a:p>
      </dgm:t>
    </dgm:pt>
    <dgm:pt modelId="{C395CF25-6C8A-4ABC-A339-AC50641468A1}" type="sibTrans" cxnId="{408561D2-0B0F-4EAA-B38F-AC83477A57B0}">
      <dgm:prSet/>
      <dgm:spPr/>
      <dgm:t>
        <a:bodyPr/>
        <a:lstStyle/>
        <a:p>
          <a:endParaRPr lang="it-IT"/>
        </a:p>
      </dgm:t>
    </dgm:pt>
    <dgm:pt modelId="{639EE45D-D886-4B4A-9E97-238017767F44}">
      <dgm:prSet/>
      <dgm:spPr/>
      <dgm:t>
        <a:bodyPr/>
        <a:lstStyle/>
        <a:p>
          <a:r>
            <a:rPr lang="en-US" dirty="0" smtClean="0"/>
            <a:t>Feasibility study BOMB-HI (POR-FERS 07/13) (granted by Polo </a:t>
          </a:r>
          <a:r>
            <a:rPr lang="en-US" dirty="0" err="1" smtClean="0"/>
            <a:t>Innovazione</a:t>
          </a:r>
          <a:r>
            <a:rPr lang="en-US" dirty="0" smtClean="0"/>
            <a:t> ENERMHY (Feasibility study on the rearing of </a:t>
          </a:r>
          <a:r>
            <a:rPr lang="en-US" dirty="0" err="1" smtClean="0"/>
            <a:t>Hermetia</a:t>
          </a:r>
          <a:r>
            <a:rPr lang="en-US" dirty="0" smtClean="0"/>
            <a:t> </a:t>
          </a:r>
          <a:r>
            <a:rPr lang="en-US" dirty="0" err="1" smtClean="0"/>
            <a:t>illucens</a:t>
          </a:r>
          <a:r>
            <a:rPr lang="en-US" dirty="0" smtClean="0"/>
            <a:t> and </a:t>
          </a:r>
          <a:r>
            <a:rPr lang="en-US" dirty="0" err="1" smtClean="0"/>
            <a:t>Bombyx</a:t>
          </a:r>
          <a:r>
            <a:rPr lang="en-US" dirty="0" smtClean="0"/>
            <a:t> </a:t>
          </a:r>
          <a:r>
            <a:rPr lang="en-US" dirty="0" err="1" smtClean="0"/>
            <a:t>mori</a:t>
          </a:r>
          <a:r>
            <a:rPr lang="en-US" dirty="0" smtClean="0"/>
            <a:t> as feed in Italy)</a:t>
          </a:r>
          <a:endParaRPr lang="it-IT" dirty="0" smtClean="0"/>
        </a:p>
      </dgm:t>
    </dgm:pt>
    <dgm:pt modelId="{73B77EF8-6625-4435-A912-9BC094F29B3D}" type="parTrans" cxnId="{D6F46DD5-9487-4082-A2DA-6AD05F9918F5}">
      <dgm:prSet/>
      <dgm:spPr/>
      <dgm:t>
        <a:bodyPr/>
        <a:lstStyle/>
        <a:p>
          <a:endParaRPr lang="it-IT"/>
        </a:p>
      </dgm:t>
    </dgm:pt>
    <dgm:pt modelId="{D9027F98-3E02-421C-8869-EF2F0F452009}" type="sibTrans" cxnId="{D6F46DD5-9487-4082-A2DA-6AD05F9918F5}">
      <dgm:prSet/>
      <dgm:spPr/>
      <dgm:t>
        <a:bodyPr/>
        <a:lstStyle/>
        <a:p>
          <a:endParaRPr lang="it-IT"/>
        </a:p>
      </dgm:t>
    </dgm:pt>
    <dgm:pt modelId="{DADCA7E6-9F40-4263-92E2-C89799A8895F}">
      <dgm:prSet/>
      <dgm:spPr/>
      <dgm:t>
        <a:bodyPr/>
        <a:lstStyle/>
        <a:p>
          <a:r>
            <a:rPr lang="en-US" dirty="0" smtClean="0"/>
            <a:t>Project PSR 2007-2013 </a:t>
          </a:r>
          <a:r>
            <a:rPr lang="en-US" dirty="0" err="1" smtClean="0"/>
            <a:t>Misura</a:t>
          </a:r>
          <a:r>
            <a:rPr lang="en-US" dirty="0" smtClean="0"/>
            <a:t> 124 </a:t>
          </a:r>
          <a:r>
            <a:rPr lang="en-US" dirty="0" err="1" smtClean="0"/>
            <a:t>azione</a:t>
          </a:r>
          <a:r>
            <a:rPr lang="en-US" dirty="0" smtClean="0"/>
            <a:t> 1. PIAS: </a:t>
          </a:r>
          <a:r>
            <a:rPr lang="en-US" dirty="0" err="1" smtClean="0"/>
            <a:t>Proteine</a:t>
          </a:r>
          <a:r>
            <a:rPr lang="en-US" dirty="0" smtClean="0"/>
            <a:t> da </a:t>
          </a:r>
          <a:r>
            <a:rPr lang="en-US" dirty="0" err="1" smtClean="0"/>
            <a:t>Insetto</a:t>
          </a:r>
          <a:r>
            <a:rPr lang="en-US" dirty="0" smtClean="0"/>
            <a:t> in </a:t>
          </a:r>
          <a:r>
            <a:rPr lang="en-US" dirty="0" err="1" smtClean="0"/>
            <a:t>Avicoltura</a:t>
          </a:r>
          <a:r>
            <a:rPr lang="en-US" dirty="0" smtClean="0"/>
            <a:t> </a:t>
          </a:r>
          <a:r>
            <a:rPr lang="en-US" dirty="0" err="1" smtClean="0"/>
            <a:t>Sostenibile</a:t>
          </a:r>
          <a:r>
            <a:rPr lang="en-US" dirty="0" smtClean="0"/>
            <a:t> focused on the use of insects as feed for poultry</a:t>
          </a:r>
          <a:endParaRPr lang="it-IT" dirty="0" smtClean="0"/>
        </a:p>
      </dgm:t>
    </dgm:pt>
    <dgm:pt modelId="{26851C28-088A-427B-AA1F-FE6BE6C01524}" type="parTrans" cxnId="{9C34DE52-23F8-4E35-BB9E-DC61A65DBEDF}">
      <dgm:prSet/>
      <dgm:spPr/>
      <dgm:t>
        <a:bodyPr/>
        <a:lstStyle/>
        <a:p>
          <a:endParaRPr lang="it-IT"/>
        </a:p>
      </dgm:t>
    </dgm:pt>
    <dgm:pt modelId="{69D4BCF5-14FE-4DCF-9DBB-426341ABB473}" type="sibTrans" cxnId="{9C34DE52-23F8-4E35-BB9E-DC61A65DBEDF}">
      <dgm:prSet/>
      <dgm:spPr/>
      <dgm:t>
        <a:bodyPr/>
        <a:lstStyle/>
        <a:p>
          <a:endParaRPr lang="it-IT"/>
        </a:p>
      </dgm:t>
    </dgm:pt>
    <dgm:pt modelId="{2E02425E-014E-4F4E-AF78-397D7879A9F0}">
      <dgm:prSet/>
      <dgm:spPr/>
      <dgm:t>
        <a:bodyPr/>
        <a:lstStyle/>
        <a:p>
          <a:r>
            <a:rPr lang="it-IT" dirty="0" smtClean="0"/>
            <a:t>Fondo per la Ricerca Locale 2015 – Fonti proteiche alternative per l’alimentazione animale</a:t>
          </a:r>
        </a:p>
      </dgm:t>
    </dgm:pt>
    <dgm:pt modelId="{08C98BE4-E9F6-40CC-BC2B-7FEFC2745C42}" type="parTrans" cxnId="{4858788B-5FCB-43C1-A6BA-2F7EF3109FAE}">
      <dgm:prSet/>
      <dgm:spPr/>
      <dgm:t>
        <a:bodyPr/>
        <a:lstStyle/>
        <a:p>
          <a:endParaRPr lang="it-IT"/>
        </a:p>
      </dgm:t>
    </dgm:pt>
    <dgm:pt modelId="{78BE4C04-296C-4401-9F2B-21BCCEA9A95C}" type="sibTrans" cxnId="{4858788B-5FCB-43C1-A6BA-2F7EF3109FAE}">
      <dgm:prSet/>
      <dgm:spPr/>
      <dgm:t>
        <a:bodyPr/>
        <a:lstStyle/>
        <a:p>
          <a:endParaRPr lang="it-IT"/>
        </a:p>
      </dgm:t>
    </dgm:pt>
    <dgm:pt modelId="{811362F6-4C5F-4E54-91F9-7E07254C5756}">
      <dgm:prSet/>
      <dgm:spPr/>
      <dgm:t>
        <a:bodyPr/>
        <a:lstStyle/>
        <a:p>
          <a:r>
            <a:rPr lang="it-IT" dirty="0" smtClean="0"/>
            <a:t>Fondo per la Ricerca Locale 2014 – La farina di insetto come fonte proteica alternativa in sostituzione alle fonti convenzionali (farina di pesce e farina di estrazione di soia) nell’alimentazione delle specie ittiche</a:t>
          </a:r>
        </a:p>
      </dgm:t>
    </dgm:pt>
    <dgm:pt modelId="{9FB89D00-A2C8-42D5-B33A-C31FCF26D2E1}" type="parTrans" cxnId="{2623DE01-769A-4EE6-98A8-7AEBF5193B31}">
      <dgm:prSet/>
      <dgm:spPr/>
      <dgm:t>
        <a:bodyPr/>
        <a:lstStyle/>
        <a:p>
          <a:endParaRPr lang="it-IT"/>
        </a:p>
      </dgm:t>
    </dgm:pt>
    <dgm:pt modelId="{B617D600-6769-409F-9DFE-B0D8F806FE17}" type="sibTrans" cxnId="{2623DE01-769A-4EE6-98A8-7AEBF5193B31}">
      <dgm:prSet/>
      <dgm:spPr/>
      <dgm:t>
        <a:bodyPr/>
        <a:lstStyle/>
        <a:p>
          <a:endParaRPr lang="it-IT"/>
        </a:p>
      </dgm:t>
    </dgm:pt>
    <dgm:pt modelId="{876F6C4A-3C6A-43F4-AC57-7A67A13026B6}">
      <dgm:prSet/>
      <dgm:spPr/>
      <dgm:t>
        <a:bodyPr/>
        <a:lstStyle/>
        <a:p>
          <a:r>
            <a:rPr lang="en-US" dirty="0" smtClean="0"/>
            <a:t>Project: The use of insects as protein source in sustainable feeds (2014 - Veterinary Medical Research Institute for Piemonte, Liguria and the Valle D’Aosta IZS grants)</a:t>
          </a:r>
          <a:endParaRPr lang="it-IT" dirty="0" smtClean="0"/>
        </a:p>
      </dgm:t>
    </dgm:pt>
    <dgm:pt modelId="{C8822DB1-216C-4D6D-8AEE-A5123BD8D7F1}" type="parTrans" cxnId="{E58B016F-48E2-42A8-B7D9-900F466E009C}">
      <dgm:prSet/>
      <dgm:spPr/>
      <dgm:t>
        <a:bodyPr/>
        <a:lstStyle/>
        <a:p>
          <a:endParaRPr lang="it-IT"/>
        </a:p>
      </dgm:t>
    </dgm:pt>
    <dgm:pt modelId="{207011BB-4683-40E3-B6FB-8AAEF116D0FB}" type="sibTrans" cxnId="{E58B016F-48E2-42A8-B7D9-900F466E009C}">
      <dgm:prSet/>
      <dgm:spPr/>
      <dgm:t>
        <a:bodyPr/>
        <a:lstStyle/>
        <a:p>
          <a:endParaRPr lang="it-IT"/>
        </a:p>
      </dgm:t>
    </dgm:pt>
    <dgm:pt modelId="{231560A9-06B8-42FF-A9BF-98078747A8C1}">
      <dgm:prSet/>
      <dgm:spPr/>
      <dgm:t>
        <a:bodyPr/>
        <a:lstStyle/>
        <a:p>
          <a:r>
            <a:rPr lang="en-US" dirty="0" smtClean="0"/>
            <a:t>Project: Preliminary evaluation of the nutritive value of insect meal for European Sea Bass (</a:t>
          </a:r>
          <a:r>
            <a:rPr lang="en-US" dirty="0" err="1" smtClean="0"/>
            <a:t>Aquaexcel</a:t>
          </a:r>
          <a:r>
            <a:rPr lang="en-US" dirty="0" smtClean="0"/>
            <a:t> </a:t>
          </a:r>
          <a:r>
            <a:rPr lang="en-US" dirty="0" err="1" smtClean="0"/>
            <a:t>Programme</a:t>
          </a:r>
          <a:r>
            <a:rPr lang="en-US" dirty="0" smtClean="0"/>
            <a:t> - PROINSECTLIFE - 0013_03_05_15b_TNA - 2013)</a:t>
          </a:r>
          <a:endParaRPr lang="it-IT" dirty="0" smtClean="0"/>
        </a:p>
      </dgm:t>
    </dgm:pt>
    <dgm:pt modelId="{84D4C351-32C1-4D98-B5BA-D884E3F325AA}" type="parTrans" cxnId="{5B2048E5-216E-4E72-8C7F-51A3703126BB}">
      <dgm:prSet/>
      <dgm:spPr/>
      <dgm:t>
        <a:bodyPr/>
        <a:lstStyle/>
        <a:p>
          <a:endParaRPr lang="it-IT"/>
        </a:p>
      </dgm:t>
    </dgm:pt>
    <dgm:pt modelId="{EBC64585-666D-4B00-9CFA-C998661A7E9C}" type="sibTrans" cxnId="{5B2048E5-216E-4E72-8C7F-51A3703126BB}">
      <dgm:prSet/>
      <dgm:spPr/>
      <dgm:t>
        <a:bodyPr/>
        <a:lstStyle/>
        <a:p>
          <a:endParaRPr lang="it-IT"/>
        </a:p>
      </dgm:t>
    </dgm:pt>
    <dgm:pt modelId="{03F2DEA3-2672-42D1-93E1-63BEAF51DE8D}">
      <dgm:prSet/>
      <dgm:spPr/>
      <dgm:t>
        <a:bodyPr/>
        <a:lstStyle/>
        <a:p>
          <a:r>
            <a:rPr lang="it-IT" dirty="0" smtClean="0"/>
            <a:t>Project: Evaluation of </a:t>
          </a:r>
          <a:r>
            <a:rPr lang="it-IT" dirty="0" err="1" smtClean="0"/>
            <a:t>apparent</a:t>
          </a:r>
          <a:r>
            <a:rPr lang="it-IT" dirty="0" smtClean="0"/>
            <a:t> </a:t>
          </a:r>
          <a:r>
            <a:rPr lang="it-IT" dirty="0" err="1" smtClean="0"/>
            <a:t>digestibility</a:t>
          </a:r>
          <a:r>
            <a:rPr lang="it-IT" dirty="0" smtClean="0"/>
            <a:t> </a:t>
          </a:r>
          <a:r>
            <a:rPr lang="it-IT" dirty="0" err="1" smtClean="0"/>
            <a:t>coefficients</a:t>
          </a:r>
          <a:r>
            <a:rPr lang="it-IT" dirty="0" smtClean="0"/>
            <a:t> of </a:t>
          </a:r>
          <a:r>
            <a:rPr lang="it-IT" dirty="0" err="1" smtClean="0"/>
            <a:t>insect</a:t>
          </a:r>
          <a:r>
            <a:rPr lang="it-IT" dirty="0" smtClean="0"/>
            <a:t> </a:t>
          </a:r>
          <a:r>
            <a:rPr lang="it-IT" dirty="0" err="1" smtClean="0"/>
            <a:t>meal</a:t>
          </a:r>
          <a:r>
            <a:rPr lang="it-IT" dirty="0" smtClean="0"/>
            <a:t> </a:t>
          </a:r>
          <a:r>
            <a:rPr lang="it-IT" dirty="0" err="1" smtClean="0"/>
            <a:t>based</a:t>
          </a:r>
          <a:r>
            <a:rPr lang="it-IT" dirty="0" smtClean="0"/>
            <a:t> </a:t>
          </a:r>
          <a:r>
            <a:rPr lang="it-IT" dirty="0" err="1" smtClean="0"/>
            <a:t>diets</a:t>
          </a:r>
          <a:r>
            <a:rPr lang="it-IT" dirty="0" smtClean="0"/>
            <a:t> in </a:t>
          </a:r>
          <a:r>
            <a:rPr lang="it-IT" dirty="0" err="1" smtClean="0"/>
            <a:t>European</a:t>
          </a:r>
          <a:r>
            <a:rPr lang="it-IT" dirty="0" smtClean="0"/>
            <a:t> </a:t>
          </a:r>
          <a:r>
            <a:rPr lang="it-IT" dirty="0" err="1" smtClean="0"/>
            <a:t>sea</a:t>
          </a:r>
          <a:r>
            <a:rPr lang="it-IT" dirty="0" smtClean="0"/>
            <a:t> </a:t>
          </a:r>
          <a:r>
            <a:rPr lang="it-IT" dirty="0" err="1" smtClean="0"/>
            <a:t>bass</a:t>
          </a:r>
          <a:r>
            <a:rPr lang="it-IT" dirty="0" smtClean="0"/>
            <a:t> (</a:t>
          </a:r>
          <a:r>
            <a:rPr lang="it-IT" dirty="0" err="1" smtClean="0"/>
            <a:t>Dicentrarchus</a:t>
          </a:r>
          <a:r>
            <a:rPr lang="it-IT" dirty="0" smtClean="0"/>
            <a:t> </a:t>
          </a:r>
          <a:r>
            <a:rPr lang="it-IT" dirty="0" err="1" smtClean="0"/>
            <a:t>labrax</a:t>
          </a:r>
          <a:r>
            <a:rPr lang="it-IT" dirty="0" smtClean="0"/>
            <a:t>) - (</a:t>
          </a:r>
          <a:r>
            <a:rPr lang="it-IT" dirty="0" err="1" smtClean="0"/>
            <a:t>Aquaexcel</a:t>
          </a:r>
          <a:r>
            <a:rPr lang="it-IT" dirty="0" smtClean="0"/>
            <a:t> </a:t>
          </a:r>
          <a:r>
            <a:rPr lang="it-IT" dirty="0" err="1" smtClean="0"/>
            <a:t>programme</a:t>
          </a:r>
          <a:r>
            <a:rPr lang="it-IT" dirty="0" smtClean="0"/>
            <a:t> - INDIFISH- 0125_08_05_15_TNA– 2014)</a:t>
          </a:r>
        </a:p>
      </dgm:t>
    </dgm:pt>
    <dgm:pt modelId="{C5F69BD1-0A48-43CE-A580-840E6C28C944}" type="parTrans" cxnId="{E1389C7D-74FE-4A41-91DA-6B30E0B389E4}">
      <dgm:prSet/>
      <dgm:spPr/>
      <dgm:t>
        <a:bodyPr/>
        <a:lstStyle/>
        <a:p>
          <a:endParaRPr lang="it-IT"/>
        </a:p>
      </dgm:t>
    </dgm:pt>
    <dgm:pt modelId="{1DD362C9-215A-442A-9188-0C5FF5E7C9CE}" type="sibTrans" cxnId="{E1389C7D-74FE-4A41-91DA-6B30E0B389E4}">
      <dgm:prSet/>
      <dgm:spPr/>
      <dgm:t>
        <a:bodyPr/>
        <a:lstStyle/>
        <a:p>
          <a:endParaRPr lang="it-IT"/>
        </a:p>
      </dgm:t>
    </dgm:pt>
    <dgm:pt modelId="{CFF53C60-2C47-4C7A-945A-752E96805E06}">
      <dgm:prSet/>
      <dgm:spPr/>
      <dgm:t>
        <a:bodyPr/>
        <a:lstStyle/>
        <a:p>
          <a:r>
            <a:rPr lang="en-US" dirty="0" smtClean="0"/>
            <a:t>Microvita2050 project (selected on the accelerator </a:t>
          </a:r>
          <a:r>
            <a:rPr lang="en-US" dirty="0" err="1" smtClean="0"/>
            <a:t>programme</a:t>
          </a:r>
          <a:r>
            <a:rPr lang="en-US" dirty="0" smtClean="0"/>
            <a:t> of the USA pavilion in EXPO 2015) focused on the scientific and economic aspects of the rearing of Musca </a:t>
          </a:r>
          <a:r>
            <a:rPr lang="en-US" dirty="0" err="1" smtClean="0"/>
            <a:t>domestica</a:t>
          </a:r>
          <a:r>
            <a:rPr lang="en-US" dirty="0" smtClean="0"/>
            <a:t> as feed</a:t>
          </a:r>
          <a:endParaRPr lang="it-IT" dirty="0" smtClean="0"/>
        </a:p>
      </dgm:t>
    </dgm:pt>
    <dgm:pt modelId="{4291F092-D67F-46E7-91BD-D01C8E867081}" type="parTrans" cxnId="{62F38977-71FC-4AB9-9636-76761B91F70A}">
      <dgm:prSet/>
      <dgm:spPr/>
      <dgm:t>
        <a:bodyPr/>
        <a:lstStyle/>
        <a:p>
          <a:endParaRPr lang="it-IT"/>
        </a:p>
      </dgm:t>
    </dgm:pt>
    <dgm:pt modelId="{998AA41B-A2A7-4818-9C6C-33FCBF6C7F91}" type="sibTrans" cxnId="{62F38977-71FC-4AB9-9636-76761B91F70A}">
      <dgm:prSet/>
      <dgm:spPr/>
      <dgm:t>
        <a:bodyPr/>
        <a:lstStyle/>
        <a:p>
          <a:endParaRPr lang="it-IT"/>
        </a:p>
      </dgm:t>
    </dgm:pt>
    <dgm:pt modelId="{FED011DE-DD83-446C-9B8A-4C796EE3FAC0}">
      <dgm:prSet phldrT="[Testo]"/>
      <dgm:spPr/>
      <dgm:t>
        <a:bodyPr/>
        <a:lstStyle/>
        <a:p>
          <a:r>
            <a:rPr lang="it-IT" b="1" dirty="0" err="1" smtClean="0"/>
            <a:t>Fish</a:t>
          </a:r>
          <a:r>
            <a:rPr lang="it-IT" b="1" dirty="0" smtClean="0"/>
            <a:t> </a:t>
          </a:r>
          <a:r>
            <a:rPr lang="it-IT" b="1" dirty="0" err="1" smtClean="0"/>
            <a:t>farming</a:t>
          </a:r>
          <a:endParaRPr lang="it-IT" b="1" dirty="0"/>
        </a:p>
      </dgm:t>
    </dgm:pt>
    <dgm:pt modelId="{6819D4ED-8F73-4301-AECA-DF1009528DFD}" type="parTrans" cxnId="{49F90DF9-2306-4F4E-BC14-AC07E9D43F7C}">
      <dgm:prSet/>
      <dgm:spPr/>
      <dgm:t>
        <a:bodyPr/>
        <a:lstStyle/>
        <a:p>
          <a:endParaRPr lang="en-GB"/>
        </a:p>
      </dgm:t>
    </dgm:pt>
    <dgm:pt modelId="{85186641-F2E4-4A55-AFEB-C1645122EE82}" type="sibTrans" cxnId="{49F90DF9-2306-4F4E-BC14-AC07E9D43F7C}">
      <dgm:prSet/>
      <dgm:spPr/>
      <dgm:t>
        <a:bodyPr/>
        <a:lstStyle/>
        <a:p>
          <a:endParaRPr lang="en-GB"/>
        </a:p>
      </dgm:t>
    </dgm:pt>
    <dgm:pt modelId="{2919418A-61D8-4545-9779-C2C778C5B4AC}">
      <dgm:prSet phldrT="[Testo]"/>
      <dgm:spPr/>
      <dgm:t>
        <a:bodyPr/>
        <a:lstStyle/>
        <a:p>
          <a:r>
            <a:rPr lang="it-IT" b="0" dirty="0" err="1" smtClean="0"/>
            <a:t>Contact</a:t>
          </a:r>
          <a:r>
            <a:rPr lang="it-IT" b="1" dirty="0" smtClean="0"/>
            <a:t>: </a:t>
          </a:r>
          <a:r>
            <a:rPr lang="it-IT" b="0" dirty="0" smtClean="0">
              <a:hlinkClick xmlns:r="http://schemas.openxmlformats.org/officeDocument/2006/relationships" r:id="rId2"/>
            </a:rPr>
            <a:t>ivo.zoccarato@unito.it</a:t>
          </a:r>
          <a:r>
            <a:rPr lang="it-IT" b="1" dirty="0" smtClean="0"/>
            <a:t> </a:t>
          </a:r>
          <a:endParaRPr lang="it-IT" b="1" dirty="0"/>
        </a:p>
      </dgm:t>
    </dgm:pt>
    <dgm:pt modelId="{D6DA424B-DAAE-4915-A4B1-09C0AD54EDA6}" type="parTrans" cxnId="{57131BD9-5220-497E-9432-65C7CE2FC28A}">
      <dgm:prSet/>
      <dgm:spPr/>
    </dgm:pt>
    <dgm:pt modelId="{94E610E0-A36D-42B8-A7A1-D17439A8B8A2}" type="sibTrans" cxnId="{57131BD9-5220-497E-9432-65C7CE2FC28A}">
      <dgm:prSet/>
      <dgm:spPr/>
    </dgm:pt>
    <dgm:pt modelId="{C25ADC3A-0F55-4939-8853-9A873F20B9B1}" type="pres">
      <dgm:prSet presAssocID="{C77E57FC-A97D-4B24-90FB-D6BF070354EC}" presName="linear" presStyleCnt="0">
        <dgm:presLayoutVars>
          <dgm:dir/>
          <dgm:animLvl val="lvl"/>
          <dgm:resizeHandles val="exact"/>
        </dgm:presLayoutVars>
      </dgm:prSet>
      <dgm:spPr/>
      <dgm:t>
        <a:bodyPr/>
        <a:lstStyle/>
        <a:p>
          <a:endParaRPr lang="it-IT"/>
        </a:p>
      </dgm:t>
    </dgm:pt>
    <dgm:pt modelId="{6C38B4B3-FFB8-487E-9F61-5FAC0618EB47}" type="pres">
      <dgm:prSet presAssocID="{463FC05C-9056-465D-84BD-E99082EB880B}" presName="parentLin" presStyleCnt="0"/>
      <dgm:spPr/>
    </dgm:pt>
    <dgm:pt modelId="{EF686C33-B4B8-41CB-AC3B-A9F64ABEF308}" type="pres">
      <dgm:prSet presAssocID="{463FC05C-9056-465D-84BD-E99082EB880B}" presName="parentLeftMargin" presStyleLbl="node1" presStyleIdx="0" presStyleCnt="3"/>
      <dgm:spPr/>
      <dgm:t>
        <a:bodyPr/>
        <a:lstStyle/>
        <a:p>
          <a:endParaRPr lang="it-IT"/>
        </a:p>
      </dgm:t>
    </dgm:pt>
    <dgm:pt modelId="{58A6E65F-846E-4F95-9585-89DDE6BA2019}" type="pres">
      <dgm:prSet presAssocID="{463FC05C-9056-465D-84BD-E99082EB880B}" presName="parentText" presStyleLbl="node1" presStyleIdx="0" presStyleCnt="3">
        <dgm:presLayoutVars>
          <dgm:chMax val="0"/>
          <dgm:bulletEnabled val="1"/>
        </dgm:presLayoutVars>
      </dgm:prSet>
      <dgm:spPr/>
      <dgm:t>
        <a:bodyPr/>
        <a:lstStyle/>
        <a:p>
          <a:endParaRPr lang="it-IT"/>
        </a:p>
      </dgm:t>
    </dgm:pt>
    <dgm:pt modelId="{B030DC14-41A3-4AD2-AAEF-D85721B0ECA7}" type="pres">
      <dgm:prSet presAssocID="{463FC05C-9056-465D-84BD-E99082EB880B}" presName="negativeSpace" presStyleCnt="0"/>
      <dgm:spPr/>
    </dgm:pt>
    <dgm:pt modelId="{7795A9A2-8797-408E-B851-4C22C2617CF6}" type="pres">
      <dgm:prSet presAssocID="{463FC05C-9056-465D-84BD-E99082EB880B}" presName="childText" presStyleLbl="conFgAcc1" presStyleIdx="0" presStyleCnt="3">
        <dgm:presLayoutVars>
          <dgm:bulletEnabled val="1"/>
        </dgm:presLayoutVars>
      </dgm:prSet>
      <dgm:spPr/>
      <dgm:t>
        <a:bodyPr/>
        <a:lstStyle/>
        <a:p>
          <a:endParaRPr lang="it-IT"/>
        </a:p>
      </dgm:t>
    </dgm:pt>
    <dgm:pt modelId="{5074D026-A491-4E3F-9993-0015BFF43A53}" type="pres">
      <dgm:prSet presAssocID="{F509B2E0-2925-4220-9FC5-36914AAF060F}" presName="spaceBetweenRectangles" presStyleCnt="0"/>
      <dgm:spPr/>
    </dgm:pt>
    <dgm:pt modelId="{2889F4B7-6B71-4E60-AC80-62B3CEC38D8E}" type="pres">
      <dgm:prSet presAssocID="{AEB9E1F5-6F52-45EE-8153-F46D9C08D5A5}" presName="parentLin" presStyleCnt="0"/>
      <dgm:spPr/>
    </dgm:pt>
    <dgm:pt modelId="{C86C3390-4D8B-4F34-9AFA-CA154FD20A5A}" type="pres">
      <dgm:prSet presAssocID="{AEB9E1F5-6F52-45EE-8153-F46D9C08D5A5}" presName="parentLeftMargin" presStyleLbl="node1" presStyleIdx="0" presStyleCnt="3"/>
      <dgm:spPr/>
      <dgm:t>
        <a:bodyPr/>
        <a:lstStyle/>
        <a:p>
          <a:endParaRPr lang="it-IT"/>
        </a:p>
      </dgm:t>
    </dgm:pt>
    <dgm:pt modelId="{CE73EB1D-9129-42AF-800D-836068F7C113}" type="pres">
      <dgm:prSet presAssocID="{AEB9E1F5-6F52-45EE-8153-F46D9C08D5A5}" presName="parentText" presStyleLbl="node1" presStyleIdx="1" presStyleCnt="3">
        <dgm:presLayoutVars>
          <dgm:chMax val="0"/>
          <dgm:bulletEnabled val="1"/>
        </dgm:presLayoutVars>
      </dgm:prSet>
      <dgm:spPr/>
      <dgm:t>
        <a:bodyPr/>
        <a:lstStyle/>
        <a:p>
          <a:endParaRPr lang="it-IT"/>
        </a:p>
      </dgm:t>
    </dgm:pt>
    <dgm:pt modelId="{495DC168-169C-428F-8DD2-EAB48D25D212}" type="pres">
      <dgm:prSet presAssocID="{AEB9E1F5-6F52-45EE-8153-F46D9C08D5A5}" presName="negativeSpace" presStyleCnt="0"/>
      <dgm:spPr/>
    </dgm:pt>
    <dgm:pt modelId="{148FE2B8-D6A2-4141-9422-152D1BA2E6FD}" type="pres">
      <dgm:prSet presAssocID="{AEB9E1F5-6F52-45EE-8153-F46D9C08D5A5}" presName="childText" presStyleLbl="conFgAcc1" presStyleIdx="1" presStyleCnt="3" custScaleX="100000">
        <dgm:presLayoutVars>
          <dgm:bulletEnabled val="1"/>
        </dgm:presLayoutVars>
      </dgm:prSet>
      <dgm:spPr/>
      <dgm:t>
        <a:bodyPr/>
        <a:lstStyle/>
        <a:p>
          <a:endParaRPr lang="it-IT"/>
        </a:p>
      </dgm:t>
    </dgm:pt>
    <dgm:pt modelId="{91E10072-22FE-4DF7-A396-612D903DB087}" type="pres">
      <dgm:prSet presAssocID="{5446DC74-9F7C-4FC1-94B9-1B1939ED8EA6}" presName="spaceBetweenRectangles" presStyleCnt="0"/>
      <dgm:spPr/>
    </dgm:pt>
    <dgm:pt modelId="{31FC1A6E-3715-4604-BD8B-D1270037678A}" type="pres">
      <dgm:prSet presAssocID="{34F25860-3CE9-4922-AAAF-6F2A3C52AE00}" presName="parentLin" presStyleCnt="0"/>
      <dgm:spPr/>
    </dgm:pt>
    <dgm:pt modelId="{C3056BD7-3733-442B-BD5A-D6DF25DB7505}" type="pres">
      <dgm:prSet presAssocID="{34F25860-3CE9-4922-AAAF-6F2A3C52AE00}" presName="parentLeftMargin" presStyleLbl="node1" presStyleIdx="1" presStyleCnt="3"/>
      <dgm:spPr/>
      <dgm:t>
        <a:bodyPr/>
        <a:lstStyle/>
        <a:p>
          <a:endParaRPr lang="it-IT"/>
        </a:p>
      </dgm:t>
    </dgm:pt>
    <dgm:pt modelId="{6981E0D3-78BD-48C5-9C6F-CA936E6D4C07}" type="pres">
      <dgm:prSet presAssocID="{34F25860-3CE9-4922-AAAF-6F2A3C52AE00}" presName="parentText" presStyleLbl="node1" presStyleIdx="2" presStyleCnt="3">
        <dgm:presLayoutVars>
          <dgm:chMax val="0"/>
          <dgm:bulletEnabled val="1"/>
        </dgm:presLayoutVars>
      </dgm:prSet>
      <dgm:spPr/>
      <dgm:t>
        <a:bodyPr/>
        <a:lstStyle/>
        <a:p>
          <a:endParaRPr lang="it-IT"/>
        </a:p>
      </dgm:t>
    </dgm:pt>
    <dgm:pt modelId="{3EBB22E4-50F1-4A92-BB83-D3BF48E57F7C}" type="pres">
      <dgm:prSet presAssocID="{34F25860-3CE9-4922-AAAF-6F2A3C52AE00}" presName="negativeSpace" presStyleCnt="0"/>
      <dgm:spPr/>
    </dgm:pt>
    <dgm:pt modelId="{93505C6B-9538-4624-9A9E-2217FF15AEBA}" type="pres">
      <dgm:prSet presAssocID="{34F25860-3CE9-4922-AAAF-6F2A3C52AE00}" presName="childText" presStyleLbl="conFgAcc1" presStyleIdx="2" presStyleCnt="3">
        <dgm:presLayoutVars>
          <dgm:bulletEnabled val="1"/>
        </dgm:presLayoutVars>
      </dgm:prSet>
      <dgm:spPr/>
      <dgm:t>
        <a:bodyPr/>
        <a:lstStyle/>
        <a:p>
          <a:endParaRPr lang="it-IT"/>
        </a:p>
      </dgm:t>
    </dgm:pt>
  </dgm:ptLst>
  <dgm:cxnLst>
    <dgm:cxn modelId="{4280321E-824B-4B54-BE71-564F398AF579}" srcId="{34F25860-3CE9-4922-AAAF-6F2A3C52AE00}" destId="{DA00243C-42FA-43B2-84AA-228C838190D4}" srcOrd="0" destOrd="0" parTransId="{5EF82233-B6B3-4601-A349-C0E894F21150}" sibTransId="{FF9BD6F4-320E-47FD-85C2-22A2B14F7E27}"/>
    <dgm:cxn modelId="{34B4C9E4-D82E-4785-9B48-06B0A1A89B33}" type="presOf" srcId="{34F25860-3CE9-4922-AAAF-6F2A3C52AE00}" destId="{C3056BD7-3733-442B-BD5A-D6DF25DB7505}" srcOrd="0" destOrd="0" presId="urn:microsoft.com/office/officeart/2005/8/layout/list1"/>
    <dgm:cxn modelId="{62DAF7E6-7170-44B3-9D66-1FF8969B0F1A}" type="presOf" srcId="{639EE45D-D886-4B4A-9E97-238017767F44}" destId="{148FE2B8-D6A2-4141-9422-152D1BA2E6FD}" srcOrd="0" destOrd="2" presId="urn:microsoft.com/office/officeart/2005/8/layout/list1"/>
    <dgm:cxn modelId="{E58B016F-48E2-42A8-B7D9-900F466E009C}" srcId="{AEB9E1F5-6F52-45EE-8153-F46D9C08D5A5}" destId="{876F6C4A-3C6A-43F4-AC57-7A67A13026B6}" srcOrd="6" destOrd="0" parTransId="{C8822DB1-216C-4D6D-8AEE-A5123BD8D7F1}" sibTransId="{207011BB-4683-40E3-B6FB-8AAEF116D0FB}"/>
    <dgm:cxn modelId="{D6F46DD5-9487-4082-A2DA-6AD05F9918F5}" srcId="{AEB9E1F5-6F52-45EE-8153-F46D9C08D5A5}" destId="{639EE45D-D886-4B4A-9E97-238017767F44}" srcOrd="2" destOrd="0" parTransId="{73B77EF8-6625-4435-A912-9BC094F29B3D}" sibTransId="{D9027F98-3E02-421C-8869-EF2F0F452009}"/>
    <dgm:cxn modelId="{4858788B-5FCB-43C1-A6BA-2F7EF3109FAE}" srcId="{AEB9E1F5-6F52-45EE-8153-F46D9C08D5A5}" destId="{2E02425E-014E-4F4E-AF78-397D7879A9F0}" srcOrd="4" destOrd="0" parTransId="{08C98BE4-E9F6-40CC-BC2B-7FEFC2745C42}" sibTransId="{78BE4C04-296C-4401-9F2B-21BCCEA9A95C}"/>
    <dgm:cxn modelId="{D5A7927A-DC33-4ED8-95E0-176CD351303A}" type="presOf" srcId="{DA00243C-42FA-43B2-84AA-228C838190D4}" destId="{93505C6B-9538-4624-9A9E-2217FF15AEBA}" srcOrd="0" destOrd="0" presId="urn:microsoft.com/office/officeart/2005/8/layout/list1"/>
    <dgm:cxn modelId="{9C34DE52-23F8-4E35-BB9E-DC61A65DBEDF}" srcId="{AEB9E1F5-6F52-45EE-8153-F46D9C08D5A5}" destId="{DADCA7E6-9F40-4263-92E2-C89799A8895F}" srcOrd="3" destOrd="0" parTransId="{26851C28-088A-427B-AA1F-FE6BE6C01524}" sibTransId="{69D4BCF5-14FE-4DCF-9DBB-426341ABB473}"/>
    <dgm:cxn modelId="{8893FEDD-7072-473C-8CEF-450200A45B60}" type="presOf" srcId="{FED011DE-DD83-446C-9B8A-4C796EE3FAC0}" destId="{7795A9A2-8797-408E-B851-4C22C2617CF6}" srcOrd="0" destOrd="0" presId="urn:microsoft.com/office/officeart/2005/8/layout/list1"/>
    <dgm:cxn modelId="{57131BD9-5220-497E-9432-65C7CE2FC28A}" srcId="{463FC05C-9056-465D-84BD-E99082EB880B}" destId="{2919418A-61D8-4545-9779-C2C778C5B4AC}" srcOrd="1" destOrd="0" parTransId="{D6DA424B-DAAE-4915-A4B1-09C0AD54EDA6}" sibTransId="{94E610E0-A36D-42B8-A7A1-D17439A8B8A2}"/>
    <dgm:cxn modelId="{614051EB-CF33-4EF1-93C6-5AB4713171B3}" type="presOf" srcId="{463FC05C-9056-465D-84BD-E99082EB880B}" destId="{EF686C33-B4B8-41CB-AC3B-A9F64ABEF308}" srcOrd="0" destOrd="0" presId="urn:microsoft.com/office/officeart/2005/8/layout/list1"/>
    <dgm:cxn modelId="{1E43BC09-C34E-4702-B930-28E4B651C74D}" type="presOf" srcId="{CFF53C60-2C47-4C7A-945A-752E96805E06}" destId="{148FE2B8-D6A2-4141-9422-152D1BA2E6FD}" srcOrd="0" destOrd="9" presId="urn:microsoft.com/office/officeart/2005/8/layout/list1"/>
    <dgm:cxn modelId="{5E9F4AD6-3734-44DB-AF70-33B5EDCBCF24}" srcId="{AEB9E1F5-6F52-45EE-8153-F46D9C08D5A5}" destId="{87656843-FDD8-40AC-9DAA-F0C73DF23B9A}" srcOrd="0" destOrd="0" parTransId="{189D98AA-8FBC-4B43-9B86-4831B4710410}" sibTransId="{A05AD501-7059-4954-9D04-46A12ABA779A}"/>
    <dgm:cxn modelId="{453BC09D-4D82-4231-90DB-C932226F1A63}" type="presOf" srcId="{2919418A-61D8-4545-9779-C2C778C5B4AC}" destId="{7795A9A2-8797-408E-B851-4C22C2617CF6}" srcOrd="0" destOrd="1" presId="urn:microsoft.com/office/officeart/2005/8/layout/list1"/>
    <dgm:cxn modelId="{14E46E7F-9B2B-415C-8903-8F598F49F14D}" type="presOf" srcId="{811362F6-4C5F-4E54-91F9-7E07254C5756}" destId="{148FE2B8-D6A2-4141-9422-152D1BA2E6FD}" srcOrd="0" destOrd="5" presId="urn:microsoft.com/office/officeart/2005/8/layout/list1"/>
    <dgm:cxn modelId="{5A2B2104-20AB-40EF-BDB0-6EC647DAA223}" type="presOf" srcId="{DADCA7E6-9F40-4263-92E2-C89799A8895F}" destId="{148FE2B8-D6A2-4141-9422-152D1BA2E6FD}" srcOrd="0" destOrd="3" presId="urn:microsoft.com/office/officeart/2005/8/layout/list1"/>
    <dgm:cxn modelId="{E1389C7D-74FE-4A41-91DA-6B30E0B389E4}" srcId="{AEB9E1F5-6F52-45EE-8153-F46D9C08D5A5}" destId="{03F2DEA3-2672-42D1-93E1-63BEAF51DE8D}" srcOrd="8" destOrd="0" parTransId="{C5F69BD1-0A48-43CE-A580-840E6C28C944}" sibTransId="{1DD362C9-215A-442A-9188-0C5FF5E7C9CE}"/>
    <dgm:cxn modelId="{5B2048E5-216E-4E72-8C7F-51A3703126BB}" srcId="{AEB9E1F5-6F52-45EE-8153-F46D9C08D5A5}" destId="{231560A9-06B8-42FF-A9BF-98078747A8C1}" srcOrd="7" destOrd="0" parTransId="{84D4C351-32C1-4D98-B5BA-D884E3F325AA}" sibTransId="{EBC64585-666D-4B00-9CFA-C998661A7E9C}"/>
    <dgm:cxn modelId="{093850A7-4093-454A-88D2-2C2DF003C476}" srcId="{463FC05C-9056-465D-84BD-E99082EB880B}" destId="{3E372C8E-8C27-4114-A029-F06A9738ED57}" srcOrd="2" destOrd="0" parTransId="{622BAA54-ECD6-458E-BB98-CA8DA0783D7B}" sibTransId="{6C70C162-C1DC-42B0-A719-1A8A80A5D034}"/>
    <dgm:cxn modelId="{074EE41F-AD98-48B8-8C0B-51EBAF9C8DDC}" type="presOf" srcId="{03F2DEA3-2672-42D1-93E1-63BEAF51DE8D}" destId="{148FE2B8-D6A2-4141-9422-152D1BA2E6FD}" srcOrd="0" destOrd="8" presId="urn:microsoft.com/office/officeart/2005/8/layout/list1"/>
    <dgm:cxn modelId="{49F90DF9-2306-4F4E-BC14-AC07E9D43F7C}" srcId="{463FC05C-9056-465D-84BD-E99082EB880B}" destId="{FED011DE-DD83-446C-9B8A-4C796EE3FAC0}" srcOrd="0" destOrd="0" parTransId="{6819D4ED-8F73-4301-AECA-DF1009528DFD}" sibTransId="{85186641-F2E4-4A55-AFEB-C1645122EE82}"/>
    <dgm:cxn modelId="{408561D2-0B0F-4EAA-B38F-AC83477A57B0}" srcId="{AEB9E1F5-6F52-45EE-8153-F46D9C08D5A5}" destId="{1F83BA6A-8203-433A-9DAB-2C147DD46F30}" srcOrd="1" destOrd="0" parTransId="{03B0EA46-782D-4FAF-9DAC-A860AE1A3ED8}" sibTransId="{C395CF25-6C8A-4ABC-A339-AC50641468A1}"/>
    <dgm:cxn modelId="{32E59230-B55E-42E0-823F-C980CC32BC5B}" type="presOf" srcId="{34F25860-3CE9-4922-AAAF-6F2A3C52AE00}" destId="{6981E0D3-78BD-48C5-9C6F-CA936E6D4C07}" srcOrd="1" destOrd="0" presId="urn:microsoft.com/office/officeart/2005/8/layout/list1"/>
    <dgm:cxn modelId="{42C99354-DA1A-4263-87D1-DA6C42A5062A}" type="presOf" srcId="{87656843-FDD8-40AC-9DAA-F0C73DF23B9A}" destId="{148FE2B8-D6A2-4141-9422-152D1BA2E6FD}" srcOrd="0" destOrd="0" presId="urn:microsoft.com/office/officeart/2005/8/layout/list1"/>
    <dgm:cxn modelId="{40EDC8E6-1BF9-406E-B098-2C051CDD39B1}" srcId="{C77E57FC-A97D-4B24-90FB-D6BF070354EC}" destId="{34F25860-3CE9-4922-AAAF-6F2A3C52AE00}" srcOrd="2" destOrd="0" parTransId="{67E94BA9-27D0-4418-9620-B77150340EB0}" sibTransId="{E9B6966C-3E38-474C-B1AA-DB331579E982}"/>
    <dgm:cxn modelId="{054DB38A-E13A-4100-9127-8DDEA6874D58}" srcId="{C77E57FC-A97D-4B24-90FB-D6BF070354EC}" destId="{AEB9E1F5-6F52-45EE-8153-F46D9C08D5A5}" srcOrd="1" destOrd="0" parTransId="{E5C9E454-E731-4F5C-89E3-1CD54EE27B34}" sibTransId="{5446DC74-9F7C-4FC1-94B9-1B1939ED8EA6}"/>
    <dgm:cxn modelId="{02B4A528-76F6-4156-ABFF-258FE5C69760}" srcId="{3E372C8E-8C27-4114-A029-F06A9738ED57}" destId="{C49A0A57-51E9-4ABE-BBB2-1F27AC72AED5}" srcOrd="0" destOrd="0" parTransId="{53D4F1DC-7F60-450B-9EB6-00F616571E56}" sibTransId="{EC3D7EDF-3C89-4021-83DC-C7D1305F91AE}"/>
    <dgm:cxn modelId="{7C8FDE8D-7FE6-4DEB-ADA8-B8EB31F9770D}" type="presOf" srcId="{231560A9-06B8-42FF-A9BF-98078747A8C1}" destId="{148FE2B8-D6A2-4141-9422-152D1BA2E6FD}" srcOrd="0" destOrd="7" presId="urn:microsoft.com/office/officeart/2005/8/layout/list1"/>
    <dgm:cxn modelId="{B2E40225-2D89-484E-8F14-11BA79B72D41}" type="presOf" srcId="{C49A0A57-51E9-4ABE-BBB2-1F27AC72AED5}" destId="{7795A9A2-8797-408E-B851-4C22C2617CF6}" srcOrd="0" destOrd="3" presId="urn:microsoft.com/office/officeart/2005/8/layout/list1"/>
    <dgm:cxn modelId="{6870B214-B85D-4FD7-882B-334005560D77}" type="presOf" srcId="{2E02425E-014E-4F4E-AF78-397D7879A9F0}" destId="{148FE2B8-D6A2-4141-9422-152D1BA2E6FD}" srcOrd="0" destOrd="4" presId="urn:microsoft.com/office/officeart/2005/8/layout/list1"/>
    <dgm:cxn modelId="{1EA5FBEA-93A9-493E-A1C6-9343FEABB18F}" type="presOf" srcId="{C77E57FC-A97D-4B24-90FB-D6BF070354EC}" destId="{C25ADC3A-0F55-4939-8853-9A873F20B9B1}" srcOrd="0" destOrd="0" presId="urn:microsoft.com/office/officeart/2005/8/layout/list1"/>
    <dgm:cxn modelId="{DB27961E-F982-4037-8D0E-E14AD00266FB}" type="presOf" srcId="{AEB9E1F5-6F52-45EE-8153-F46D9C08D5A5}" destId="{CE73EB1D-9129-42AF-800D-836068F7C113}" srcOrd="1" destOrd="0" presId="urn:microsoft.com/office/officeart/2005/8/layout/list1"/>
    <dgm:cxn modelId="{F9AE42DC-7880-4485-8477-F87805D34DA6}" type="presOf" srcId="{1F83BA6A-8203-433A-9DAB-2C147DD46F30}" destId="{148FE2B8-D6A2-4141-9422-152D1BA2E6FD}" srcOrd="0" destOrd="1" presId="urn:microsoft.com/office/officeart/2005/8/layout/list1"/>
    <dgm:cxn modelId="{F47F8C20-86EF-4B3D-90F4-4208FA580D70}" type="presOf" srcId="{3E372C8E-8C27-4114-A029-F06A9738ED57}" destId="{7795A9A2-8797-408E-B851-4C22C2617CF6}" srcOrd="0" destOrd="2" presId="urn:microsoft.com/office/officeart/2005/8/layout/list1"/>
    <dgm:cxn modelId="{35B6964E-2026-4CB4-B2F4-8559DA36BB22}" type="presOf" srcId="{AEB9E1F5-6F52-45EE-8153-F46D9C08D5A5}" destId="{C86C3390-4D8B-4F34-9AFA-CA154FD20A5A}" srcOrd="0" destOrd="0" presId="urn:microsoft.com/office/officeart/2005/8/layout/list1"/>
    <dgm:cxn modelId="{E76498D2-6C94-4CC3-8167-E84533424018}" srcId="{C77E57FC-A97D-4B24-90FB-D6BF070354EC}" destId="{463FC05C-9056-465D-84BD-E99082EB880B}" srcOrd="0" destOrd="0" parTransId="{7A9C4EEC-3C43-44C5-A021-EEB662744056}" sibTransId="{F509B2E0-2925-4220-9FC5-36914AAF060F}"/>
    <dgm:cxn modelId="{732010D2-99DC-46AE-AEE1-3220E8A31413}" type="presOf" srcId="{876F6C4A-3C6A-43F4-AC57-7A67A13026B6}" destId="{148FE2B8-D6A2-4141-9422-152D1BA2E6FD}" srcOrd="0" destOrd="6" presId="urn:microsoft.com/office/officeart/2005/8/layout/list1"/>
    <dgm:cxn modelId="{62F38977-71FC-4AB9-9636-76761B91F70A}" srcId="{AEB9E1F5-6F52-45EE-8153-F46D9C08D5A5}" destId="{CFF53C60-2C47-4C7A-945A-752E96805E06}" srcOrd="9" destOrd="0" parTransId="{4291F092-D67F-46E7-91BD-D01C8E867081}" sibTransId="{998AA41B-A2A7-4818-9C6C-33FCBF6C7F91}"/>
    <dgm:cxn modelId="{CE2ED726-0B3D-4609-9CBC-BAEE91C5B27C}" type="presOf" srcId="{463FC05C-9056-465D-84BD-E99082EB880B}" destId="{58A6E65F-846E-4F95-9585-89DDE6BA2019}" srcOrd="1" destOrd="0" presId="urn:microsoft.com/office/officeart/2005/8/layout/list1"/>
    <dgm:cxn modelId="{2623DE01-769A-4EE6-98A8-7AEBF5193B31}" srcId="{AEB9E1F5-6F52-45EE-8153-F46D9C08D5A5}" destId="{811362F6-4C5F-4E54-91F9-7E07254C5756}" srcOrd="5" destOrd="0" parTransId="{9FB89D00-A2C8-42D5-B33A-C31FCF26D2E1}" sibTransId="{B617D600-6769-409F-9DFE-B0D8F806FE17}"/>
    <dgm:cxn modelId="{16665707-865D-4940-94FF-3616F88AC8FF}" type="presParOf" srcId="{C25ADC3A-0F55-4939-8853-9A873F20B9B1}" destId="{6C38B4B3-FFB8-487E-9F61-5FAC0618EB47}" srcOrd="0" destOrd="0" presId="urn:microsoft.com/office/officeart/2005/8/layout/list1"/>
    <dgm:cxn modelId="{3AFB316A-4C80-4645-A5DC-9E3609A7EEA1}" type="presParOf" srcId="{6C38B4B3-FFB8-487E-9F61-5FAC0618EB47}" destId="{EF686C33-B4B8-41CB-AC3B-A9F64ABEF308}" srcOrd="0" destOrd="0" presId="urn:microsoft.com/office/officeart/2005/8/layout/list1"/>
    <dgm:cxn modelId="{F39FC120-F2E9-4861-B31A-F4390817441C}" type="presParOf" srcId="{6C38B4B3-FFB8-487E-9F61-5FAC0618EB47}" destId="{58A6E65F-846E-4F95-9585-89DDE6BA2019}" srcOrd="1" destOrd="0" presId="urn:microsoft.com/office/officeart/2005/8/layout/list1"/>
    <dgm:cxn modelId="{0360C28B-B4F8-4E61-9EC1-58A2EA078BB4}" type="presParOf" srcId="{C25ADC3A-0F55-4939-8853-9A873F20B9B1}" destId="{B030DC14-41A3-4AD2-AAEF-D85721B0ECA7}" srcOrd="1" destOrd="0" presId="urn:microsoft.com/office/officeart/2005/8/layout/list1"/>
    <dgm:cxn modelId="{37923498-B0A5-48E5-85DA-804231E1CF43}" type="presParOf" srcId="{C25ADC3A-0F55-4939-8853-9A873F20B9B1}" destId="{7795A9A2-8797-408E-B851-4C22C2617CF6}" srcOrd="2" destOrd="0" presId="urn:microsoft.com/office/officeart/2005/8/layout/list1"/>
    <dgm:cxn modelId="{C999E861-B425-499F-B264-D3AF57CF9610}" type="presParOf" srcId="{C25ADC3A-0F55-4939-8853-9A873F20B9B1}" destId="{5074D026-A491-4E3F-9993-0015BFF43A53}" srcOrd="3" destOrd="0" presId="urn:microsoft.com/office/officeart/2005/8/layout/list1"/>
    <dgm:cxn modelId="{C549A90B-71C2-40B3-B8F9-F988DF9F7FE5}" type="presParOf" srcId="{C25ADC3A-0F55-4939-8853-9A873F20B9B1}" destId="{2889F4B7-6B71-4E60-AC80-62B3CEC38D8E}" srcOrd="4" destOrd="0" presId="urn:microsoft.com/office/officeart/2005/8/layout/list1"/>
    <dgm:cxn modelId="{4590FD9A-5EB8-4454-9012-6E72FF081913}" type="presParOf" srcId="{2889F4B7-6B71-4E60-AC80-62B3CEC38D8E}" destId="{C86C3390-4D8B-4F34-9AFA-CA154FD20A5A}" srcOrd="0" destOrd="0" presId="urn:microsoft.com/office/officeart/2005/8/layout/list1"/>
    <dgm:cxn modelId="{DE178EB0-5509-48C4-949A-F7F140EA8FE6}" type="presParOf" srcId="{2889F4B7-6B71-4E60-AC80-62B3CEC38D8E}" destId="{CE73EB1D-9129-42AF-800D-836068F7C113}" srcOrd="1" destOrd="0" presId="urn:microsoft.com/office/officeart/2005/8/layout/list1"/>
    <dgm:cxn modelId="{5C3A8277-FF31-4176-B00E-9C386F57B657}" type="presParOf" srcId="{C25ADC3A-0F55-4939-8853-9A873F20B9B1}" destId="{495DC168-169C-428F-8DD2-EAB48D25D212}" srcOrd="5" destOrd="0" presId="urn:microsoft.com/office/officeart/2005/8/layout/list1"/>
    <dgm:cxn modelId="{B8CE3613-BA83-4A5E-90BE-424CB67150C4}" type="presParOf" srcId="{C25ADC3A-0F55-4939-8853-9A873F20B9B1}" destId="{148FE2B8-D6A2-4141-9422-152D1BA2E6FD}" srcOrd="6" destOrd="0" presId="urn:microsoft.com/office/officeart/2005/8/layout/list1"/>
    <dgm:cxn modelId="{3A7CA509-542A-4A74-9EE3-54F480B96AC7}" type="presParOf" srcId="{C25ADC3A-0F55-4939-8853-9A873F20B9B1}" destId="{91E10072-22FE-4DF7-A396-612D903DB087}" srcOrd="7" destOrd="0" presId="urn:microsoft.com/office/officeart/2005/8/layout/list1"/>
    <dgm:cxn modelId="{69528749-6BD0-4C2B-BE19-B13BAB53F5B8}" type="presParOf" srcId="{C25ADC3A-0F55-4939-8853-9A873F20B9B1}" destId="{31FC1A6E-3715-4604-BD8B-D1270037678A}" srcOrd="8" destOrd="0" presId="urn:microsoft.com/office/officeart/2005/8/layout/list1"/>
    <dgm:cxn modelId="{89A6D2F4-3BEA-4F55-8CD9-65CD4640BD23}" type="presParOf" srcId="{31FC1A6E-3715-4604-BD8B-D1270037678A}" destId="{C3056BD7-3733-442B-BD5A-D6DF25DB7505}" srcOrd="0" destOrd="0" presId="urn:microsoft.com/office/officeart/2005/8/layout/list1"/>
    <dgm:cxn modelId="{026E16DE-C5A8-4A89-987B-8642842C4E17}" type="presParOf" srcId="{31FC1A6E-3715-4604-BD8B-D1270037678A}" destId="{6981E0D3-78BD-48C5-9C6F-CA936E6D4C07}" srcOrd="1" destOrd="0" presId="urn:microsoft.com/office/officeart/2005/8/layout/list1"/>
    <dgm:cxn modelId="{F7E23240-5144-4D54-B4E3-E189213D9737}" type="presParOf" srcId="{C25ADC3A-0F55-4939-8853-9A873F20B9B1}" destId="{3EBB22E4-50F1-4A92-BB83-D3BF48E57F7C}" srcOrd="9" destOrd="0" presId="urn:microsoft.com/office/officeart/2005/8/layout/list1"/>
    <dgm:cxn modelId="{DA92B7EB-96D0-4E85-8F3D-BCAA50D51BAA}" type="presParOf" srcId="{C25ADC3A-0F55-4939-8853-9A873F20B9B1}" destId="{93505C6B-9538-4624-9A9E-2217FF15AEBA}" srcOrd="10"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77E57FC-A97D-4B24-90FB-D6BF070354EC}" type="doc">
      <dgm:prSet loTypeId="urn:microsoft.com/office/officeart/2005/8/layout/list1" loCatId="list" qsTypeId="urn:microsoft.com/office/officeart/2005/8/quickstyle/simple2" qsCatId="simple" csTypeId="urn:microsoft.com/office/officeart/2005/8/colors/accent1_4" csCatId="accent1" phldr="1"/>
      <dgm:spPr/>
      <dgm:t>
        <a:bodyPr/>
        <a:lstStyle/>
        <a:p>
          <a:endParaRPr lang="it-IT"/>
        </a:p>
      </dgm:t>
    </dgm:pt>
    <dgm:pt modelId="{463FC05C-9056-465D-84BD-E99082EB880B}">
      <dgm:prSet phldrT="[Testo]"/>
      <dgm:spPr/>
      <dgm:t>
        <a:bodyPr/>
        <a:lstStyle/>
        <a:p>
          <a:r>
            <a:rPr lang="en-US" b="1" noProof="0" dirty="0" smtClean="0"/>
            <a:t>Description</a:t>
          </a:r>
          <a:endParaRPr lang="en-US" b="1" noProof="0" dirty="0"/>
        </a:p>
      </dgm:t>
    </dgm:pt>
    <dgm:pt modelId="{7A9C4EEC-3C43-44C5-A021-EEB662744056}" type="parTrans" cxnId="{E76498D2-6C94-4CC3-8167-E84533424018}">
      <dgm:prSet/>
      <dgm:spPr/>
      <dgm:t>
        <a:bodyPr/>
        <a:lstStyle/>
        <a:p>
          <a:endParaRPr lang="it-IT"/>
        </a:p>
      </dgm:t>
    </dgm:pt>
    <dgm:pt modelId="{F509B2E0-2925-4220-9FC5-36914AAF060F}" type="sibTrans" cxnId="{E76498D2-6C94-4CC3-8167-E84533424018}">
      <dgm:prSet/>
      <dgm:spPr/>
      <dgm:t>
        <a:bodyPr/>
        <a:lstStyle/>
        <a:p>
          <a:endParaRPr lang="it-IT"/>
        </a:p>
      </dgm:t>
    </dgm:pt>
    <dgm:pt modelId="{3E372C8E-8C27-4114-A029-F06A9738ED57}">
      <dgm:prSet phldrT="[Testo]"/>
      <dgm:spPr/>
      <dgm:t>
        <a:bodyPr/>
        <a:lstStyle/>
        <a:p>
          <a:r>
            <a:rPr lang="en-US" b="1" dirty="0" smtClean="0"/>
            <a:t>The DISAFA </a:t>
          </a:r>
          <a:r>
            <a:rPr lang="it-IT" b="1" dirty="0" err="1" smtClean="0"/>
            <a:t>is</a:t>
          </a:r>
          <a:r>
            <a:rPr lang="it-IT" b="1" dirty="0" smtClean="0"/>
            <a:t> the </a:t>
          </a:r>
          <a:r>
            <a:rPr lang="it-IT" b="1" dirty="0" err="1" smtClean="0"/>
            <a:t>biggest</a:t>
          </a:r>
          <a:r>
            <a:rPr lang="it-IT" b="1" dirty="0" smtClean="0"/>
            <a:t> </a:t>
          </a:r>
          <a:r>
            <a:rPr lang="it-IT" b="1" dirty="0" err="1" smtClean="0"/>
            <a:t>department</a:t>
          </a:r>
          <a:r>
            <a:rPr lang="it-IT" b="1" dirty="0" smtClean="0"/>
            <a:t> of </a:t>
          </a:r>
          <a:r>
            <a:rPr lang="it-IT" b="1" dirty="0" err="1" smtClean="0"/>
            <a:t>Agricultural</a:t>
          </a:r>
          <a:r>
            <a:rPr lang="it-IT" b="1" dirty="0" smtClean="0"/>
            <a:t> and Food </a:t>
          </a:r>
          <a:r>
            <a:rPr lang="it-IT" b="1" dirty="0" err="1" smtClean="0"/>
            <a:t>sciences</a:t>
          </a:r>
          <a:r>
            <a:rPr lang="it-IT" b="1" dirty="0" smtClean="0"/>
            <a:t> in </a:t>
          </a:r>
          <a:r>
            <a:rPr lang="it-IT" b="1" dirty="0" err="1" smtClean="0"/>
            <a:t>Italy</a:t>
          </a:r>
          <a:r>
            <a:rPr lang="it-IT" b="1" dirty="0" smtClean="0"/>
            <a:t> </a:t>
          </a:r>
          <a:endParaRPr lang="it-IT" b="1" dirty="0"/>
        </a:p>
      </dgm:t>
    </dgm:pt>
    <dgm:pt modelId="{622BAA54-ECD6-458E-BB98-CA8DA0783D7B}" type="parTrans" cxnId="{093850A7-4093-454A-88D2-2C2DF003C476}">
      <dgm:prSet/>
      <dgm:spPr/>
      <dgm:t>
        <a:bodyPr/>
        <a:lstStyle/>
        <a:p>
          <a:endParaRPr lang="it-IT"/>
        </a:p>
      </dgm:t>
    </dgm:pt>
    <dgm:pt modelId="{6C70C162-C1DC-42B0-A719-1A8A80A5D034}" type="sibTrans" cxnId="{093850A7-4093-454A-88D2-2C2DF003C476}">
      <dgm:prSet/>
      <dgm:spPr/>
      <dgm:t>
        <a:bodyPr/>
        <a:lstStyle/>
        <a:p>
          <a:endParaRPr lang="it-IT"/>
        </a:p>
      </dgm:t>
    </dgm:pt>
    <dgm:pt modelId="{AEB9E1F5-6F52-45EE-8153-F46D9C08D5A5}">
      <dgm:prSet phldrT="[Testo]"/>
      <dgm:spPr>
        <a:solidFill>
          <a:srgbClr val="88A1C9"/>
        </a:solidFill>
      </dgm:spPr>
      <dgm:t>
        <a:bodyPr/>
        <a:lstStyle/>
        <a:p>
          <a:r>
            <a:rPr lang="en-US" b="1" noProof="0" dirty="0" smtClean="0"/>
            <a:t># 1 in Department of excellence in Italy</a:t>
          </a:r>
          <a:endParaRPr lang="en-US" b="1" noProof="0" dirty="0"/>
        </a:p>
      </dgm:t>
    </dgm:pt>
    <dgm:pt modelId="{E5C9E454-E731-4F5C-89E3-1CD54EE27B34}" type="parTrans" cxnId="{054DB38A-E13A-4100-9127-8DDEA6874D58}">
      <dgm:prSet/>
      <dgm:spPr/>
      <dgm:t>
        <a:bodyPr/>
        <a:lstStyle/>
        <a:p>
          <a:endParaRPr lang="it-IT"/>
        </a:p>
      </dgm:t>
    </dgm:pt>
    <dgm:pt modelId="{5446DC74-9F7C-4FC1-94B9-1B1939ED8EA6}" type="sibTrans" cxnId="{054DB38A-E13A-4100-9127-8DDEA6874D58}">
      <dgm:prSet/>
      <dgm:spPr/>
      <dgm:t>
        <a:bodyPr/>
        <a:lstStyle/>
        <a:p>
          <a:endParaRPr lang="it-IT"/>
        </a:p>
      </dgm:t>
    </dgm:pt>
    <dgm:pt modelId="{7FA3B8E3-3632-446F-8619-B5FDE5F7BE31}">
      <dgm:prSet phldrT="[Testo]"/>
      <dgm:spPr/>
      <dgm:t>
        <a:bodyPr/>
        <a:lstStyle/>
        <a:p>
          <a:r>
            <a:rPr lang="it-IT" b="1" dirty="0" err="1" smtClean="0"/>
            <a:t>Unique</a:t>
          </a:r>
          <a:r>
            <a:rPr lang="it-IT" b="1" dirty="0" smtClean="0"/>
            <a:t> </a:t>
          </a:r>
          <a:r>
            <a:rPr lang="it-IT" b="1" dirty="0" err="1" smtClean="0"/>
            <a:t>dept</a:t>
          </a:r>
          <a:r>
            <a:rPr lang="it-IT" b="1" dirty="0" smtClean="0"/>
            <a:t>. in </a:t>
          </a:r>
          <a:r>
            <a:rPr lang="it-IT" b="1" dirty="0" err="1" smtClean="0"/>
            <a:t>Italy</a:t>
          </a:r>
          <a:r>
            <a:rPr lang="it-IT" b="1" dirty="0" smtClean="0"/>
            <a:t> </a:t>
          </a:r>
          <a:r>
            <a:rPr lang="it-IT" b="1" dirty="0" err="1" smtClean="0"/>
            <a:t>that</a:t>
          </a:r>
          <a:r>
            <a:rPr lang="it-IT" b="1" dirty="0" smtClean="0"/>
            <a:t> </a:t>
          </a:r>
          <a:r>
            <a:rPr lang="it-IT" b="1" dirty="0" err="1" smtClean="0"/>
            <a:t>has</a:t>
          </a:r>
          <a:r>
            <a:rPr lang="it-IT" b="1" dirty="0" smtClean="0"/>
            <a:t> </a:t>
          </a:r>
          <a:r>
            <a:rPr lang="it-IT" b="1" dirty="0" err="1" smtClean="0"/>
            <a:t>all</a:t>
          </a:r>
          <a:r>
            <a:rPr lang="it-IT" b="1" dirty="0" smtClean="0"/>
            <a:t> </a:t>
          </a:r>
          <a:r>
            <a:rPr lang="it-IT" b="1" dirty="0" err="1" smtClean="0"/>
            <a:t>compentecies</a:t>
          </a:r>
          <a:r>
            <a:rPr lang="it-IT" b="1" dirty="0" smtClean="0"/>
            <a:t> </a:t>
          </a:r>
          <a:r>
            <a:rPr lang="it-IT" b="1" dirty="0" err="1" smtClean="0"/>
            <a:t>along</a:t>
          </a:r>
          <a:r>
            <a:rPr lang="it-IT" b="1" dirty="0" smtClean="0"/>
            <a:t> the </a:t>
          </a:r>
          <a:r>
            <a:rPr lang="it-IT" b="1" dirty="0" err="1" smtClean="0"/>
            <a:t>food</a:t>
          </a:r>
          <a:r>
            <a:rPr lang="it-IT" b="1" dirty="0" smtClean="0"/>
            <a:t> supply chain from </a:t>
          </a:r>
          <a:r>
            <a:rPr lang="it-IT" b="1" dirty="0" err="1" smtClean="0"/>
            <a:t>primary</a:t>
          </a:r>
          <a:r>
            <a:rPr lang="it-IT" b="1" dirty="0" smtClean="0"/>
            <a:t> production to </a:t>
          </a:r>
          <a:r>
            <a:rPr lang="it-IT" b="1" dirty="0" err="1" smtClean="0"/>
            <a:t>distribution</a:t>
          </a:r>
          <a:endParaRPr lang="it-IT" b="1" dirty="0"/>
        </a:p>
      </dgm:t>
    </dgm:pt>
    <dgm:pt modelId="{C21EE1F3-2991-4FBD-8632-7D5077B16BB5}" type="parTrans" cxnId="{5365D145-3D80-4030-B0D9-D48AAFBA07E8}">
      <dgm:prSet/>
      <dgm:spPr/>
      <dgm:t>
        <a:bodyPr/>
        <a:lstStyle/>
        <a:p>
          <a:endParaRPr lang="en-GB"/>
        </a:p>
      </dgm:t>
    </dgm:pt>
    <dgm:pt modelId="{EF150191-7EF1-49E6-8D7C-0132DE45A932}" type="sibTrans" cxnId="{5365D145-3D80-4030-B0D9-D48AAFBA07E8}">
      <dgm:prSet/>
      <dgm:spPr/>
      <dgm:t>
        <a:bodyPr/>
        <a:lstStyle/>
        <a:p>
          <a:endParaRPr lang="en-GB"/>
        </a:p>
      </dgm:t>
    </dgm:pt>
    <dgm:pt modelId="{87656843-FDD8-40AC-9DAA-F0C73DF23B9A}">
      <dgm:prSet phldrT="[Testo]"/>
      <dgm:spPr/>
      <dgm:t>
        <a:bodyPr/>
        <a:lstStyle/>
        <a:p>
          <a:r>
            <a:rPr lang="it-IT" dirty="0" smtClean="0"/>
            <a:t>Dipartimento di scienze Agrarie, Forestali e alimentari – Università di Torino 98 </a:t>
          </a:r>
          <a:r>
            <a:rPr lang="it-IT" dirty="0" err="1" smtClean="0"/>
            <a:t>pts</a:t>
          </a:r>
          <a:endParaRPr lang="it-IT" baseline="30000" dirty="0"/>
        </a:p>
      </dgm:t>
    </dgm:pt>
    <dgm:pt modelId="{A05AD501-7059-4954-9D04-46A12ABA779A}" type="sibTrans" cxnId="{5E9F4AD6-3734-44DB-AF70-33B5EDCBCF24}">
      <dgm:prSet/>
      <dgm:spPr/>
      <dgm:t>
        <a:bodyPr/>
        <a:lstStyle/>
        <a:p>
          <a:endParaRPr lang="it-IT"/>
        </a:p>
      </dgm:t>
    </dgm:pt>
    <dgm:pt modelId="{189D98AA-8FBC-4B43-9B86-4831B4710410}" type="parTrans" cxnId="{5E9F4AD6-3734-44DB-AF70-33B5EDCBCF24}">
      <dgm:prSet/>
      <dgm:spPr/>
      <dgm:t>
        <a:bodyPr/>
        <a:lstStyle/>
        <a:p>
          <a:endParaRPr lang="it-IT"/>
        </a:p>
      </dgm:t>
    </dgm:pt>
    <dgm:pt modelId="{DF14B7C6-F7E6-4E73-B6BD-34F5D50F9438}">
      <dgm:prSet/>
      <dgm:spPr/>
      <dgm:t>
        <a:bodyPr/>
        <a:lstStyle/>
        <a:p>
          <a:r>
            <a:rPr lang="it-IT" dirty="0" smtClean="0"/>
            <a:t>Agronomia Animali Risorse Naturali Ambiente, Padova 95</a:t>
          </a:r>
        </a:p>
      </dgm:t>
    </dgm:pt>
    <dgm:pt modelId="{2B625B01-507B-46D2-9B4A-55B67C3E4C58}" type="sibTrans" cxnId="{CB7753EB-6467-448F-9875-F8A1C038A548}">
      <dgm:prSet/>
      <dgm:spPr/>
      <dgm:t>
        <a:bodyPr/>
        <a:lstStyle/>
        <a:p>
          <a:endParaRPr lang="it-IT"/>
        </a:p>
      </dgm:t>
    </dgm:pt>
    <dgm:pt modelId="{ECBCDEC9-BDC8-4ABF-838E-AA847574E263}" type="parTrans" cxnId="{CB7753EB-6467-448F-9875-F8A1C038A548}">
      <dgm:prSet/>
      <dgm:spPr/>
      <dgm:t>
        <a:bodyPr/>
        <a:lstStyle/>
        <a:p>
          <a:endParaRPr lang="it-IT"/>
        </a:p>
      </dgm:t>
    </dgm:pt>
    <dgm:pt modelId="{F7ACF396-EFFF-4898-9AAA-4C9B66B1B183}">
      <dgm:prSet phldrT="[Testo]"/>
      <dgm:spPr/>
      <dgm:t>
        <a:bodyPr/>
        <a:lstStyle/>
        <a:p>
          <a:r>
            <a:rPr lang="it-IT" baseline="0" dirty="0" smtClean="0"/>
            <a:t>Scienze e tecnologie agro-alimentari, Università di Bologna 97</a:t>
          </a:r>
          <a:endParaRPr lang="it-IT" baseline="0" dirty="0"/>
        </a:p>
      </dgm:t>
    </dgm:pt>
    <dgm:pt modelId="{E7056206-CEF8-4D5E-913E-02CD67A673AD}" type="parTrans" cxnId="{0350E0F3-F8D1-4983-96B7-C641CD852D8C}">
      <dgm:prSet/>
      <dgm:spPr/>
      <dgm:t>
        <a:bodyPr/>
        <a:lstStyle/>
        <a:p>
          <a:endParaRPr lang="it-IT"/>
        </a:p>
      </dgm:t>
    </dgm:pt>
    <dgm:pt modelId="{B85A6B53-6F53-4C8E-8C49-FF2563D42439}" type="sibTrans" cxnId="{0350E0F3-F8D1-4983-96B7-C641CD852D8C}">
      <dgm:prSet/>
      <dgm:spPr/>
      <dgm:t>
        <a:bodyPr/>
        <a:lstStyle/>
        <a:p>
          <a:endParaRPr lang="it-IT"/>
        </a:p>
      </dgm:t>
    </dgm:pt>
    <dgm:pt modelId="{C25ADC3A-0F55-4939-8853-9A873F20B9B1}" type="pres">
      <dgm:prSet presAssocID="{C77E57FC-A97D-4B24-90FB-D6BF070354EC}" presName="linear" presStyleCnt="0">
        <dgm:presLayoutVars>
          <dgm:dir/>
          <dgm:animLvl val="lvl"/>
          <dgm:resizeHandles val="exact"/>
        </dgm:presLayoutVars>
      </dgm:prSet>
      <dgm:spPr/>
      <dgm:t>
        <a:bodyPr/>
        <a:lstStyle/>
        <a:p>
          <a:endParaRPr lang="it-IT"/>
        </a:p>
      </dgm:t>
    </dgm:pt>
    <dgm:pt modelId="{6C38B4B3-FFB8-487E-9F61-5FAC0618EB47}" type="pres">
      <dgm:prSet presAssocID="{463FC05C-9056-465D-84BD-E99082EB880B}" presName="parentLin" presStyleCnt="0"/>
      <dgm:spPr/>
    </dgm:pt>
    <dgm:pt modelId="{EF686C33-B4B8-41CB-AC3B-A9F64ABEF308}" type="pres">
      <dgm:prSet presAssocID="{463FC05C-9056-465D-84BD-E99082EB880B}" presName="parentLeftMargin" presStyleLbl="node1" presStyleIdx="0" presStyleCnt="2"/>
      <dgm:spPr/>
      <dgm:t>
        <a:bodyPr/>
        <a:lstStyle/>
        <a:p>
          <a:endParaRPr lang="it-IT"/>
        </a:p>
      </dgm:t>
    </dgm:pt>
    <dgm:pt modelId="{58A6E65F-846E-4F95-9585-89DDE6BA2019}" type="pres">
      <dgm:prSet presAssocID="{463FC05C-9056-465D-84BD-E99082EB880B}" presName="parentText" presStyleLbl="node1" presStyleIdx="0" presStyleCnt="2">
        <dgm:presLayoutVars>
          <dgm:chMax val="0"/>
          <dgm:bulletEnabled val="1"/>
        </dgm:presLayoutVars>
      </dgm:prSet>
      <dgm:spPr/>
      <dgm:t>
        <a:bodyPr/>
        <a:lstStyle/>
        <a:p>
          <a:endParaRPr lang="it-IT"/>
        </a:p>
      </dgm:t>
    </dgm:pt>
    <dgm:pt modelId="{B030DC14-41A3-4AD2-AAEF-D85721B0ECA7}" type="pres">
      <dgm:prSet presAssocID="{463FC05C-9056-465D-84BD-E99082EB880B}" presName="negativeSpace" presStyleCnt="0"/>
      <dgm:spPr/>
    </dgm:pt>
    <dgm:pt modelId="{7795A9A2-8797-408E-B851-4C22C2617CF6}" type="pres">
      <dgm:prSet presAssocID="{463FC05C-9056-465D-84BD-E99082EB880B}" presName="childText" presStyleLbl="conFgAcc1" presStyleIdx="0" presStyleCnt="2" custLinFactNeighborX="-1488" custLinFactNeighborY="30163">
        <dgm:presLayoutVars>
          <dgm:bulletEnabled val="1"/>
        </dgm:presLayoutVars>
      </dgm:prSet>
      <dgm:spPr/>
      <dgm:t>
        <a:bodyPr/>
        <a:lstStyle/>
        <a:p>
          <a:endParaRPr lang="it-IT"/>
        </a:p>
      </dgm:t>
    </dgm:pt>
    <dgm:pt modelId="{5074D026-A491-4E3F-9993-0015BFF43A53}" type="pres">
      <dgm:prSet presAssocID="{F509B2E0-2925-4220-9FC5-36914AAF060F}" presName="spaceBetweenRectangles" presStyleCnt="0"/>
      <dgm:spPr/>
    </dgm:pt>
    <dgm:pt modelId="{2889F4B7-6B71-4E60-AC80-62B3CEC38D8E}" type="pres">
      <dgm:prSet presAssocID="{AEB9E1F5-6F52-45EE-8153-F46D9C08D5A5}" presName="parentLin" presStyleCnt="0"/>
      <dgm:spPr/>
    </dgm:pt>
    <dgm:pt modelId="{C86C3390-4D8B-4F34-9AFA-CA154FD20A5A}" type="pres">
      <dgm:prSet presAssocID="{AEB9E1F5-6F52-45EE-8153-F46D9C08D5A5}" presName="parentLeftMargin" presStyleLbl="node1" presStyleIdx="0" presStyleCnt="2"/>
      <dgm:spPr/>
      <dgm:t>
        <a:bodyPr/>
        <a:lstStyle/>
        <a:p>
          <a:endParaRPr lang="it-IT"/>
        </a:p>
      </dgm:t>
    </dgm:pt>
    <dgm:pt modelId="{CE73EB1D-9129-42AF-800D-836068F7C113}" type="pres">
      <dgm:prSet presAssocID="{AEB9E1F5-6F52-45EE-8153-F46D9C08D5A5}" presName="parentText" presStyleLbl="node1" presStyleIdx="1" presStyleCnt="2">
        <dgm:presLayoutVars>
          <dgm:chMax val="0"/>
          <dgm:bulletEnabled val="1"/>
        </dgm:presLayoutVars>
      </dgm:prSet>
      <dgm:spPr/>
      <dgm:t>
        <a:bodyPr/>
        <a:lstStyle/>
        <a:p>
          <a:endParaRPr lang="it-IT"/>
        </a:p>
      </dgm:t>
    </dgm:pt>
    <dgm:pt modelId="{495DC168-169C-428F-8DD2-EAB48D25D212}" type="pres">
      <dgm:prSet presAssocID="{AEB9E1F5-6F52-45EE-8153-F46D9C08D5A5}" presName="negativeSpace" presStyleCnt="0"/>
      <dgm:spPr/>
    </dgm:pt>
    <dgm:pt modelId="{148FE2B8-D6A2-4141-9422-152D1BA2E6FD}" type="pres">
      <dgm:prSet presAssocID="{AEB9E1F5-6F52-45EE-8153-F46D9C08D5A5}" presName="childText" presStyleLbl="conFgAcc1" presStyleIdx="1" presStyleCnt="2">
        <dgm:presLayoutVars>
          <dgm:bulletEnabled val="1"/>
        </dgm:presLayoutVars>
      </dgm:prSet>
      <dgm:spPr/>
      <dgm:t>
        <a:bodyPr/>
        <a:lstStyle/>
        <a:p>
          <a:endParaRPr lang="it-IT"/>
        </a:p>
      </dgm:t>
    </dgm:pt>
  </dgm:ptLst>
  <dgm:cxnLst>
    <dgm:cxn modelId="{E1F7AB52-564A-4CEB-AFBC-06085704BEE4}" type="presOf" srcId="{463FC05C-9056-465D-84BD-E99082EB880B}" destId="{EF686C33-B4B8-41CB-AC3B-A9F64ABEF308}" srcOrd="0" destOrd="0" presId="urn:microsoft.com/office/officeart/2005/8/layout/list1"/>
    <dgm:cxn modelId="{054DB38A-E13A-4100-9127-8DDEA6874D58}" srcId="{C77E57FC-A97D-4B24-90FB-D6BF070354EC}" destId="{AEB9E1F5-6F52-45EE-8153-F46D9C08D5A5}" srcOrd="1" destOrd="0" parTransId="{E5C9E454-E731-4F5C-89E3-1CD54EE27B34}" sibTransId="{5446DC74-9F7C-4FC1-94B9-1B1939ED8EA6}"/>
    <dgm:cxn modelId="{0350E0F3-F8D1-4983-96B7-C641CD852D8C}" srcId="{AEB9E1F5-6F52-45EE-8153-F46D9C08D5A5}" destId="{F7ACF396-EFFF-4898-9AAA-4C9B66B1B183}" srcOrd="1" destOrd="0" parTransId="{E7056206-CEF8-4D5E-913E-02CD67A673AD}" sibTransId="{B85A6B53-6F53-4C8E-8C49-FF2563D42439}"/>
    <dgm:cxn modelId="{5F2DEE48-4866-4530-B9ED-237EC0926EEE}" type="presOf" srcId="{87656843-FDD8-40AC-9DAA-F0C73DF23B9A}" destId="{148FE2B8-D6A2-4141-9422-152D1BA2E6FD}" srcOrd="0" destOrd="0" presId="urn:microsoft.com/office/officeart/2005/8/layout/list1"/>
    <dgm:cxn modelId="{E76498D2-6C94-4CC3-8167-E84533424018}" srcId="{C77E57FC-A97D-4B24-90FB-D6BF070354EC}" destId="{463FC05C-9056-465D-84BD-E99082EB880B}" srcOrd="0" destOrd="0" parTransId="{7A9C4EEC-3C43-44C5-A021-EEB662744056}" sibTransId="{F509B2E0-2925-4220-9FC5-36914AAF060F}"/>
    <dgm:cxn modelId="{8C3FCDFF-96F9-46E4-BD9F-E45D7A7D3A86}" type="presOf" srcId="{C77E57FC-A97D-4B24-90FB-D6BF070354EC}" destId="{C25ADC3A-0F55-4939-8853-9A873F20B9B1}" srcOrd="0" destOrd="0" presId="urn:microsoft.com/office/officeart/2005/8/layout/list1"/>
    <dgm:cxn modelId="{EE9FE568-FDF9-4EDD-8D23-A622AE8E94FB}" type="presOf" srcId="{7FA3B8E3-3632-446F-8619-B5FDE5F7BE31}" destId="{7795A9A2-8797-408E-B851-4C22C2617CF6}" srcOrd="0" destOrd="1" presId="urn:microsoft.com/office/officeart/2005/8/layout/list1"/>
    <dgm:cxn modelId="{8DC737F9-2C2E-4ED5-800F-A74F5B189F4F}" type="presOf" srcId="{463FC05C-9056-465D-84BD-E99082EB880B}" destId="{58A6E65F-846E-4F95-9585-89DDE6BA2019}" srcOrd="1" destOrd="0" presId="urn:microsoft.com/office/officeart/2005/8/layout/list1"/>
    <dgm:cxn modelId="{C049BD68-5A7F-4BC0-B048-FE2E8319747B}" type="presOf" srcId="{AEB9E1F5-6F52-45EE-8153-F46D9C08D5A5}" destId="{C86C3390-4D8B-4F34-9AFA-CA154FD20A5A}" srcOrd="0" destOrd="0" presId="urn:microsoft.com/office/officeart/2005/8/layout/list1"/>
    <dgm:cxn modelId="{093850A7-4093-454A-88D2-2C2DF003C476}" srcId="{463FC05C-9056-465D-84BD-E99082EB880B}" destId="{3E372C8E-8C27-4114-A029-F06A9738ED57}" srcOrd="0" destOrd="0" parTransId="{622BAA54-ECD6-458E-BB98-CA8DA0783D7B}" sibTransId="{6C70C162-C1DC-42B0-A719-1A8A80A5D034}"/>
    <dgm:cxn modelId="{B2A11046-6421-4E76-87D3-9CDE10DD83B9}" type="presOf" srcId="{AEB9E1F5-6F52-45EE-8153-F46D9C08D5A5}" destId="{CE73EB1D-9129-42AF-800D-836068F7C113}" srcOrd="1" destOrd="0" presId="urn:microsoft.com/office/officeart/2005/8/layout/list1"/>
    <dgm:cxn modelId="{18763348-8F2C-45B6-B98A-91BAA3DC9D52}" type="presOf" srcId="{3E372C8E-8C27-4114-A029-F06A9738ED57}" destId="{7795A9A2-8797-408E-B851-4C22C2617CF6}" srcOrd="0" destOrd="0" presId="urn:microsoft.com/office/officeart/2005/8/layout/list1"/>
    <dgm:cxn modelId="{5365D145-3D80-4030-B0D9-D48AAFBA07E8}" srcId="{463FC05C-9056-465D-84BD-E99082EB880B}" destId="{7FA3B8E3-3632-446F-8619-B5FDE5F7BE31}" srcOrd="1" destOrd="0" parTransId="{C21EE1F3-2991-4FBD-8632-7D5077B16BB5}" sibTransId="{EF150191-7EF1-49E6-8D7C-0132DE45A932}"/>
    <dgm:cxn modelId="{5E9F4AD6-3734-44DB-AF70-33B5EDCBCF24}" srcId="{AEB9E1F5-6F52-45EE-8153-F46D9C08D5A5}" destId="{87656843-FDD8-40AC-9DAA-F0C73DF23B9A}" srcOrd="0" destOrd="0" parTransId="{189D98AA-8FBC-4B43-9B86-4831B4710410}" sibTransId="{A05AD501-7059-4954-9D04-46A12ABA779A}"/>
    <dgm:cxn modelId="{CB7753EB-6467-448F-9875-F8A1C038A548}" srcId="{AEB9E1F5-6F52-45EE-8153-F46D9C08D5A5}" destId="{DF14B7C6-F7E6-4E73-B6BD-34F5D50F9438}" srcOrd="2" destOrd="0" parTransId="{ECBCDEC9-BDC8-4ABF-838E-AA847574E263}" sibTransId="{2B625B01-507B-46D2-9B4A-55B67C3E4C58}"/>
    <dgm:cxn modelId="{5D63C8B9-530B-489D-90B9-E7CFB31627B7}" type="presOf" srcId="{DF14B7C6-F7E6-4E73-B6BD-34F5D50F9438}" destId="{148FE2B8-D6A2-4141-9422-152D1BA2E6FD}" srcOrd="0" destOrd="2" presId="urn:microsoft.com/office/officeart/2005/8/layout/list1"/>
    <dgm:cxn modelId="{B5C6BFAF-7C7D-4D85-A263-BAD0E8415C58}" type="presOf" srcId="{F7ACF396-EFFF-4898-9AAA-4C9B66B1B183}" destId="{148FE2B8-D6A2-4141-9422-152D1BA2E6FD}" srcOrd="0" destOrd="1" presId="urn:microsoft.com/office/officeart/2005/8/layout/list1"/>
    <dgm:cxn modelId="{DFB06EDA-F2A4-40EB-B12C-72A12D01F049}" type="presParOf" srcId="{C25ADC3A-0F55-4939-8853-9A873F20B9B1}" destId="{6C38B4B3-FFB8-487E-9F61-5FAC0618EB47}" srcOrd="0" destOrd="0" presId="urn:microsoft.com/office/officeart/2005/8/layout/list1"/>
    <dgm:cxn modelId="{8C08C5C2-D83A-4B20-8195-95390B08D2C3}" type="presParOf" srcId="{6C38B4B3-FFB8-487E-9F61-5FAC0618EB47}" destId="{EF686C33-B4B8-41CB-AC3B-A9F64ABEF308}" srcOrd="0" destOrd="0" presId="urn:microsoft.com/office/officeart/2005/8/layout/list1"/>
    <dgm:cxn modelId="{AA97A2FF-A7C8-481F-BF78-4776FA04815E}" type="presParOf" srcId="{6C38B4B3-FFB8-487E-9F61-5FAC0618EB47}" destId="{58A6E65F-846E-4F95-9585-89DDE6BA2019}" srcOrd="1" destOrd="0" presId="urn:microsoft.com/office/officeart/2005/8/layout/list1"/>
    <dgm:cxn modelId="{59BCC6DF-2A3B-4591-8408-2AF9274A6797}" type="presParOf" srcId="{C25ADC3A-0F55-4939-8853-9A873F20B9B1}" destId="{B030DC14-41A3-4AD2-AAEF-D85721B0ECA7}" srcOrd="1" destOrd="0" presId="urn:microsoft.com/office/officeart/2005/8/layout/list1"/>
    <dgm:cxn modelId="{3FAB933A-91FF-4899-8D03-3C02D463B2B0}" type="presParOf" srcId="{C25ADC3A-0F55-4939-8853-9A873F20B9B1}" destId="{7795A9A2-8797-408E-B851-4C22C2617CF6}" srcOrd="2" destOrd="0" presId="urn:microsoft.com/office/officeart/2005/8/layout/list1"/>
    <dgm:cxn modelId="{C0A0492B-E3C3-4297-9F95-D311C4EA4CF3}" type="presParOf" srcId="{C25ADC3A-0F55-4939-8853-9A873F20B9B1}" destId="{5074D026-A491-4E3F-9993-0015BFF43A53}" srcOrd="3" destOrd="0" presId="urn:microsoft.com/office/officeart/2005/8/layout/list1"/>
    <dgm:cxn modelId="{604455F9-309D-493F-B9EE-784491EDB364}" type="presParOf" srcId="{C25ADC3A-0F55-4939-8853-9A873F20B9B1}" destId="{2889F4B7-6B71-4E60-AC80-62B3CEC38D8E}" srcOrd="4" destOrd="0" presId="urn:microsoft.com/office/officeart/2005/8/layout/list1"/>
    <dgm:cxn modelId="{1BA2C2F3-B172-43F0-AE44-98B44D925DFD}" type="presParOf" srcId="{2889F4B7-6B71-4E60-AC80-62B3CEC38D8E}" destId="{C86C3390-4D8B-4F34-9AFA-CA154FD20A5A}" srcOrd="0" destOrd="0" presId="urn:microsoft.com/office/officeart/2005/8/layout/list1"/>
    <dgm:cxn modelId="{F98C9E00-E105-4B04-81E1-562A6C089B6F}" type="presParOf" srcId="{2889F4B7-6B71-4E60-AC80-62B3CEC38D8E}" destId="{CE73EB1D-9129-42AF-800D-836068F7C113}" srcOrd="1" destOrd="0" presId="urn:microsoft.com/office/officeart/2005/8/layout/list1"/>
    <dgm:cxn modelId="{6FD162A7-24D9-4427-A739-F37ECFDCFEE4}" type="presParOf" srcId="{C25ADC3A-0F55-4939-8853-9A873F20B9B1}" destId="{495DC168-169C-428F-8DD2-EAB48D25D212}" srcOrd="5" destOrd="0" presId="urn:microsoft.com/office/officeart/2005/8/layout/list1"/>
    <dgm:cxn modelId="{5E76389F-59A2-4AD7-A767-8541DD7161D0}" type="presParOf" srcId="{C25ADC3A-0F55-4939-8853-9A873F20B9B1}" destId="{148FE2B8-D6A2-4141-9422-152D1BA2E6FD}" srcOrd="6"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BCFB7A4-774E-49A8-86BB-A4825243C67C}" type="doc">
      <dgm:prSet loTypeId="urn:microsoft.com/office/officeart/2005/8/layout/vList4" loCatId="list" qsTypeId="urn:microsoft.com/office/officeart/2005/8/quickstyle/simple2" qsCatId="simple" csTypeId="urn:microsoft.com/office/officeart/2005/8/colors/accent1_4" csCatId="accent1" phldr="1"/>
      <dgm:spPr/>
      <dgm:t>
        <a:bodyPr/>
        <a:lstStyle/>
        <a:p>
          <a:endParaRPr lang="it-IT"/>
        </a:p>
      </dgm:t>
    </dgm:pt>
    <dgm:pt modelId="{D9EBC986-D738-4A0E-B224-EFEA1740A1AE}">
      <dgm:prSet/>
      <dgm:spPr/>
      <dgm:t>
        <a:bodyPr/>
        <a:lstStyle/>
        <a:p>
          <a:pPr rtl="0"/>
          <a:r>
            <a:rPr lang="en-US" smtClean="0"/>
            <a:t>Department of Agricultural, Forest and Food Sciences - DISAFA</a:t>
          </a:r>
          <a:endParaRPr lang="it-IT" dirty="0"/>
        </a:p>
      </dgm:t>
    </dgm:pt>
    <dgm:pt modelId="{5B160BBE-B95F-427A-8B35-F97EBB23761A}" type="parTrans" cxnId="{B1DBD843-2DD7-4BE6-8BF3-3329FA309B4A}">
      <dgm:prSet/>
      <dgm:spPr/>
      <dgm:t>
        <a:bodyPr/>
        <a:lstStyle/>
        <a:p>
          <a:endParaRPr lang="it-IT"/>
        </a:p>
      </dgm:t>
    </dgm:pt>
    <dgm:pt modelId="{09F8AD52-F85D-4AEA-85A9-7000B6C07C78}" type="sibTrans" cxnId="{B1DBD843-2DD7-4BE6-8BF3-3329FA309B4A}">
      <dgm:prSet/>
      <dgm:spPr/>
      <dgm:t>
        <a:bodyPr/>
        <a:lstStyle/>
        <a:p>
          <a:endParaRPr lang="it-IT"/>
        </a:p>
      </dgm:t>
    </dgm:pt>
    <dgm:pt modelId="{1DD6F02A-FAAE-49C1-9DB4-D7D3F89A4913}" type="pres">
      <dgm:prSet presAssocID="{7BCFB7A4-774E-49A8-86BB-A4825243C67C}" presName="linear" presStyleCnt="0">
        <dgm:presLayoutVars>
          <dgm:dir/>
          <dgm:resizeHandles val="exact"/>
        </dgm:presLayoutVars>
      </dgm:prSet>
      <dgm:spPr/>
      <dgm:t>
        <a:bodyPr/>
        <a:lstStyle/>
        <a:p>
          <a:endParaRPr lang="it-IT"/>
        </a:p>
      </dgm:t>
    </dgm:pt>
    <dgm:pt modelId="{46047D9E-CDB4-4BB7-8F9F-B730375B4CE6}" type="pres">
      <dgm:prSet presAssocID="{D9EBC986-D738-4A0E-B224-EFEA1740A1AE}" presName="comp" presStyleCnt="0"/>
      <dgm:spPr/>
    </dgm:pt>
    <dgm:pt modelId="{9A2C26DE-5578-4621-9ADD-21E7A1B3901B}" type="pres">
      <dgm:prSet presAssocID="{D9EBC986-D738-4A0E-B224-EFEA1740A1AE}" presName="box" presStyleLbl="node1" presStyleIdx="0" presStyleCnt="1"/>
      <dgm:spPr/>
      <dgm:t>
        <a:bodyPr/>
        <a:lstStyle/>
        <a:p>
          <a:endParaRPr lang="it-IT"/>
        </a:p>
      </dgm:t>
    </dgm:pt>
    <dgm:pt modelId="{057B881E-0D44-4880-B565-AA3AF5BE9F7B}" type="pres">
      <dgm:prSet presAssocID="{D9EBC986-D738-4A0E-B224-EFEA1740A1AE}" presName="img" presStyleLbl="fgImgPlace1" presStyleIdx="0" presStyleCnt="1" custScaleX="56554" custScaleY="102362"/>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878" t="1923" r="1878" b="1923"/>
          </a:stretch>
        </a:blipFill>
      </dgm:spPr>
      <dgm:t>
        <a:bodyPr/>
        <a:lstStyle/>
        <a:p>
          <a:endParaRPr lang="it-IT"/>
        </a:p>
      </dgm:t>
    </dgm:pt>
    <dgm:pt modelId="{556F9C46-B286-4347-B820-E219DE879C43}" type="pres">
      <dgm:prSet presAssocID="{D9EBC986-D738-4A0E-B224-EFEA1740A1AE}" presName="text" presStyleLbl="node1" presStyleIdx="0" presStyleCnt="1">
        <dgm:presLayoutVars>
          <dgm:bulletEnabled val="1"/>
        </dgm:presLayoutVars>
      </dgm:prSet>
      <dgm:spPr/>
      <dgm:t>
        <a:bodyPr/>
        <a:lstStyle/>
        <a:p>
          <a:endParaRPr lang="it-IT"/>
        </a:p>
      </dgm:t>
    </dgm:pt>
  </dgm:ptLst>
  <dgm:cxnLst>
    <dgm:cxn modelId="{CAA382F7-BFE3-4579-A0DE-B4A2EB461E76}" type="presOf" srcId="{D9EBC986-D738-4A0E-B224-EFEA1740A1AE}" destId="{556F9C46-B286-4347-B820-E219DE879C43}" srcOrd="1" destOrd="0" presId="urn:microsoft.com/office/officeart/2005/8/layout/vList4"/>
    <dgm:cxn modelId="{8EA018A7-B28A-4EB4-842B-E3A61DC79B1B}" type="presOf" srcId="{D9EBC986-D738-4A0E-B224-EFEA1740A1AE}" destId="{9A2C26DE-5578-4621-9ADD-21E7A1B3901B}" srcOrd="0" destOrd="0" presId="urn:microsoft.com/office/officeart/2005/8/layout/vList4"/>
    <dgm:cxn modelId="{3007C6FA-831F-4ACD-964D-BB169A18F10B}" type="presOf" srcId="{7BCFB7A4-774E-49A8-86BB-A4825243C67C}" destId="{1DD6F02A-FAAE-49C1-9DB4-D7D3F89A4913}" srcOrd="0" destOrd="0" presId="urn:microsoft.com/office/officeart/2005/8/layout/vList4"/>
    <dgm:cxn modelId="{B1DBD843-2DD7-4BE6-8BF3-3329FA309B4A}" srcId="{7BCFB7A4-774E-49A8-86BB-A4825243C67C}" destId="{D9EBC986-D738-4A0E-B224-EFEA1740A1AE}" srcOrd="0" destOrd="0" parTransId="{5B160BBE-B95F-427A-8B35-F97EBB23761A}" sibTransId="{09F8AD52-F85D-4AEA-85A9-7000B6C07C78}"/>
    <dgm:cxn modelId="{B96B7813-BA6F-4BC3-AC48-3F7EAD0121AD}" type="presParOf" srcId="{1DD6F02A-FAAE-49C1-9DB4-D7D3F89A4913}" destId="{46047D9E-CDB4-4BB7-8F9F-B730375B4CE6}" srcOrd="0" destOrd="0" presId="urn:microsoft.com/office/officeart/2005/8/layout/vList4"/>
    <dgm:cxn modelId="{A21BA8EB-9DFE-4D41-8595-9B6CA1E08BAA}" type="presParOf" srcId="{46047D9E-CDB4-4BB7-8F9F-B730375B4CE6}" destId="{9A2C26DE-5578-4621-9ADD-21E7A1B3901B}" srcOrd="0" destOrd="0" presId="urn:microsoft.com/office/officeart/2005/8/layout/vList4"/>
    <dgm:cxn modelId="{46C113B1-8BF6-46F8-AA10-BE84C9887700}" type="presParOf" srcId="{46047D9E-CDB4-4BB7-8F9F-B730375B4CE6}" destId="{057B881E-0D44-4880-B565-AA3AF5BE9F7B}" srcOrd="1" destOrd="0" presId="urn:microsoft.com/office/officeart/2005/8/layout/vList4"/>
    <dgm:cxn modelId="{90328D63-BA54-480E-9E71-90B653FB07E7}" type="presParOf" srcId="{46047D9E-CDB4-4BB7-8F9F-B730375B4CE6}" destId="{556F9C46-B286-4347-B820-E219DE879C43}"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77E57FC-A97D-4B24-90FB-D6BF070354EC}" type="doc">
      <dgm:prSet loTypeId="urn:microsoft.com/office/officeart/2005/8/layout/list1" loCatId="list" qsTypeId="urn:microsoft.com/office/officeart/2005/8/quickstyle/simple2" qsCatId="simple" csTypeId="urn:microsoft.com/office/officeart/2005/8/colors/accent1_4" csCatId="accent1" phldr="1"/>
      <dgm:spPr/>
      <dgm:t>
        <a:bodyPr/>
        <a:lstStyle/>
        <a:p>
          <a:endParaRPr lang="it-IT"/>
        </a:p>
      </dgm:t>
    </dgm:pt>
    <dgm:pt modelId="{463FC05C-9056-465D-84BD-E99082EB880B}">
      <dgm:prSet phldrT="[Testo]"/>
      <dgm:spPr/>
      <dgm:t>
        <a:bodyPr/>
        <a:lstStyle/>
        <a:p>
          <a:r>
            <a:rPr lang="en-US" b="1" noProof="0" dirty="0" smtClean="0"/>
            <a:t>Description</a:t>
          </a:r>
          <a:endParaRPr lang="en-US" b="1" noProof="0" dirty="0"/>
        </a:p>
      </dgm:t>
    </dgm:pt>
    <dgm:pt modelId="{7A9C4EEC-3C43-44C5-A021-EEB662744056}" type="parTrans" cxnId="{E76498D2-6C94-4CC3-8167-E84533424018}">
      <dgm:prSet/>
      <dgm:spPr/>
      <dgm:t>
        <a:bodyPr/>
        <a:lstStyle/>
        <a:p>
          <a:endParaRPr lang="it-IT"/>
        </a:p>
      </dgm:t>
    </dgm:pt>
    <dgm:pt modelId="{F509B2E0-2925-4220-9FC5-36914AAF060F}" type="sibTrans" cxnId="{E76498D2-6C94-4CC3-8167-E84533424018}">
      <dgm:prSet/>
      <dgm:spPr/>
      <dgm:t>
        <a:bodyPr/>
        <a:lstStyle/>
        <a:p>
          <a:endParaRPr lang="it-IT"/>
        </a:p>
      </dgm:t>
    </dgm:pt>
    <dgm:pt modelId="{3E372C8E-8C27-4114-A029-F06A9738ED57}">
      <dgm:prSet phldrT="[Testo]"/>
      <dgm:spPr/>
      <dgm:t>
        <a:bodyPr/>
        <a:lstStyle/>
        <a:p>
          <a:r>
            <a:rPr lang="en-US" b="1" dirty="0" smtClean="0"/>
            <a:t>The DISAFA is the main Piedmont’s research </a:t>
          </a:r>
          <a:r>
            <a:rPr lang="en-US" b="1" dirty="0" err="1" smtClean="0"/>
            <a:t>centre</a:t>
          </a:r>
          <a:r>
            <a:rPr lang="en-US" b="1" dirty="0" smtClean="0"/>
            <a:t> in the fields of agriculture, forest and </a:t>
          </a:r>
          <a:r>
            <a:rPr lang="it-IT" b="1" dirty="0" err="1" smtClean="0"/>
            <a:t>Food</a:t>
          </a:r>
          <a:r>
            <a:rPr lang="it-IT" b="1" dirty="0" smtClean="0"/>
            <a:t> </a:t>
          </a:r>
          <a:r>
            <a:rPr lang="it-IT" b="1" dirty="0" err="1" smtClean="0"/>
            <a:t>Sciences</a:t>
          </a:r>
          <a:endParaRPr lang="it-IT" b="1" dirty="0"/>
        </a:p>
      </dgm:t>
    </dgm:pt>
    <dgm:pt modelId="{622BAA54-ECD6-458E-BB98-CA8DA0783D7B}" type="parTrans" cxnId="{093850A7-4093-454A-88D2-2C2DF003C476}">
      <dgm:prSet/>
      <dgm:spPr/>
      <dgm:t>
        <a:bodyPr/>
        <a:lstStyle/>
        <a:p>
          <a:endParaRPr lang="it-IT"/>
        </a:p>
      </dgm:t>
    </dgm:pt>
    <dgm:pt modelId="{6C70C162-C1DC-42B0-A719-1A8A80A5D034}" type="sibTrans" cxnId="{093850A7-4093-454A-88D2-2C2DF003C476}">
      <dgm:prSet/>
      <dgm:spPr/>
      <dgm:t>
        <a:bodyPr/>
        <a:lstStyle/>
        <a:p>
          <a:endParaRPr lang="it-IT"/>
        </a:p>
      </dgm:t>
    </dgm:pt>
    <dgm:pt modelId="{AEB9E1F5-6F52-45EE-8153-F46D9C08D5A5}">
      <dgm:prSet phldrT="[Testo]"/>
      <dgm:spPr>
        <a:solidFill>
          <a:srgbClr val="88A1C9"/>
        </a:solidFill>
      </dgm:spPr>
      <dgm:t>
        <a:bodyPr/>
        <a:lstStyle/>
        <a:p>
          <a:r>
            <a:rPr lang="en-US" b="1" noProof="0" smtClean="0"/>
            <a:t>The Department in numbers</a:t>
          </a:r>
          <a:endParaRPr lang="en-US" b="1" noProof="0" dirty="0"/>
        </a:p>
      </dgm:t>
    </dgm:pt>
    <dgm:pt modelId="{E5C9E454-E731-4F5C-89E3-1CD54EE27B34}" type="parTrans" cxnId="{054DB38A-E13A-4100-9127-8DDEA6874D58}">
      <dgm:prSet/>
      <dgm:spPr/>
      <dgm:t>
        <a:bodyPr/>
        <a:lstStyle/>
        <a:p>
          <a:endParaRPr lang="it-IT"/>
        </a:p>
      </dgm:t>
    </dgm:pt>
    <dgm:pt modelId="{5446DC74-9F7C-4FC1-94B9-1B1939ED8EA6}" type="sibTrans" cxnId="{054DB38A-E13A-4100-9127-8DDEA6874D58}">
      <dgm:prSet/>
      <dgm:spPr/>
      <dgm:t>
        <a:bodyPr/>
        <a:lstStyle/>
        <a:p>
          <a:endParaRPr lang="it-IT"/>
        </a:p>
      </dgm:t>
    </dgm:pt>
    <dgm:pt modelId="{87656843-FDD8-40AC-9DAA-F0C73DF23B9A}">
      <dgm:prSet phldrT="[Testo]"/>
      <dgm:spPr/>
      <dgm:t>
        <a:bodyPr/>
        <a:lstStyle/>
        <a:p>
          <a:r>
            <a:rPr lang="it-IT" dirty="0" smtClean="0"/>
            <a:t> </a:t>
          </a:r>
          <a:r>
            <a:rPr lang="en-US" dirty="0" smtClean="0"/>
            <a:t>total surface area of the </a:t>
          </a:r>
          <a:r>
            <a:rPr lang="it-IT" dirty="0" err="1" smtClean="0"/>
            <a:t>Department</a:t>
          </a:r>
          <a:r>
            <a:rPr lang="it-IT" dirty="0" smtClean="0"/>
            <a:t> </a:t>
          </a:r>
          <a:r>
            <a:rPr lang="it-IT" dirty="0" err="1" smtClean="0"/>
            <a:t>is</a:t>
          </a:r>
          <a:r>
            <a:rPr lang="it-IT" dirty="0" smtClean="0"/>
            <a:t> 8000 m</a:t>
          </a:r>
          <a:r>
            <a:rPr lang="it-IT" baseline="30000" dirty="0" smtClean="0"/>
            <a:t>2</a:t>
          </a:r>
          <a:endParaRPr lang="it-IT" baseline="30000" dirty="0"/>
        </a:p>
      </dgm:t>
    </dgm:pt>
    <dgm:pt modelId="{189D98AA-8FBC-4B43-9B86-4831B4710410}" type="parTrans" cxnId="{5E9F4AD6-3734-44DB-AF70-33B5EDCBCF24}">
      <dgm:prSet/>
      <dgm:spPr/>
      <dgm:t>
        <a:bodyPr/>
        <a:lstStyle/>
        <a:p>
          <a:endParaRPr lang="it-IT"/>
        </a:p>
      </dgm:t>
    </dgm:pt>
    <dgm:pt modelId="{A05AD501-7059-4954-9D04-46A12ABA779A}" type="sibTrans" cxnId="{5E9F4AD6-3734-44DB-AF70-33B5EDCBCF24}">
      <dgm:prSet/>
      <dgm:spPr/>
      <dgm:t>
        <a:bodyPr/>
        <a:lstStyle/>
        <a:p>
          <a:endParaRPr lang="it-IT"/>
        </a:p>
      </dgm:t>
    </dgm:pt>
    <dgm:pt modelId="{34F25860-3CE9-4922-AAAF-6F2A3C52AE00}">
      <dgm:prSet phldrT="[Testo]"/>
      <dgm:spPr/>
      <dgm:t>
        <a:bodyPr/>
        <a:lstStyle/>
        <a:p>
          <a:r>
            <a:rPr lang="it-IT" b="1" noProof="0" smtClean="0"/>
            <a:t>Staff</a:t>
          </a:r>
        </a:p>
      </dgm:t>
    </dgm:pt>
    <dgm:pt modelId="{67E94BA9-27D0-4418-9620-B77150340EB0}" type="parTrans" cxnId="{40EDC8E6-1BF9-406E-B098-2C051CDD39B1}">
      <dgm:prSet/>
      <dgm:spPr/>
      <dgm:t>
        <a:bodyPr/>
        <a:lstStyle/>
        <a:p>
          <a:endParaRPr lang="it-IT"/>
        </a:p>
      </dgm:t>
    </dgm:pt>
    <dgm:pt modelId="{E9B6966C-3E38-474C-B1AA-DB331579E982}" type="sibTrans" cxnId="{40EDC8E6-1BF9-406E-B098-2C051CDD39B1}">
      <dgm:prSet/>
      <dgm:spPr/>
      <dgm:t>
        <a:bodyPr/>
        <a:lstStyle/>
        <a:p>
          <a:endParaRPr lang="it-IT"/>
        </a:p>
      </dgm:t>
    </dgm:pt>
    <dgm:pt modelId="{DA00243C-42FA-43B2-84AA-228C838190D4}">
      <dgm:prSet phldrT="[Testo]"/>
      <dgm:spPr/>
      <dgm:t>
        <a:bodyPr/>
        <a:lstStyle/>
        <a:p>
          <a:r>
            <a:rPr lang="en-US" dirty="0" smtClean="0"/>
            <a:t>120 professors/researchers</a:t>
          </a:r>
          <a:endParaRPr lang="it-IT" dirty="0"/>
        </a:p>
      </dgm:t>
    </dgm:pt>
    <dgm:pt modelId="{5EF82233-B6B3-4601-A349-C0E894F21150}" type="parTrans" cxnId="{4280321E-824B-4B54-BE71-564F398AF579}">
      <dgm:prSet/>
      <dgm:spPr/>
      <dgm:t>
        <a:bodyPr/>
        <a:lstStyle/>
        <a:p>
          <a:endParaRPr lang="it-IT"/>
        </a:p>
      </dgm:t>
    </dgm:pt>
    <dgm:pt modelId="{FF9BD6F4-320E-47FD-85C2-22A2B14F7E27}" type="sibTrans" cxnId="{4280321E-824B-4B54-BE71-564F398AF579}">
      <dgm:prSet/>
      <dgm:spPr/>
      <dgm:t>
        <a:bodyPr/>
        <a:lstStyle/>
        <a:p>
          <a:endParaRPr lang="it-IT"/>
        </a:p>
      </dgm:t>
    </dgm:pt>
    <dgm:pt modelId="{DF14B7C6-F7E6-4E73-B6BD-34F5D50F9438}">
      <dgm:prSet/>
      <dgm:spPr/>
      <dgm:t>
        <a:bodyPr/>
        <a:lstStyle/>
        <a:p>
          <a:r>
            <a:rPr lang="it-IT" dirty="0" smtClean="0"/>
            <a:t> </a:t>
          </a:r>
          <a:r>
            <a:rPr lang="en-US" dirty="0" smtClean="0"/>
            <a:t>total area of research laboratories for analysis is 3400 m</a:t>
          </a:r>
          <a:r>
            <a:rPr lang="it-IT" baseline="30000" dirty="0" smtClean="0"/>
            <a:t>2</a:t>
          </a:r>
          <a:endParaRPr lang="it-IT" dirty="0" smtClean="0"/>
        </a:p>
      </dgm:t>
    </dgm:pt>
    <dgm:pt modelId="{ECBCDEC9-BDC8-4ABF-838E-AA847574E263}" type="parTrans" cxnId="{CB7753EB-6467-448F-9875-F8A1C038A548}">
      <dgm:prSet/>
      <dgm:spPr/>
      <dgm:t>
        <a:bodyPr/>
        <a:lstStyle/>
        <a:p>
          <a:endParaRPr lang="it-IT"/>
        </a:p>
      </dgm:t>
    </dgm:pt>
    <dgm:pt modelId="{2B625B01-507B-46D2-9B4A-55B67C3E4C58}" type="sibTrans" cxnId="{CB7753EB-6467-448F-9875-F8A1C038A548}">
      <dgm:prSet/>
      <dgm:spPr/>
      <dgm:t>
        <a:bodyPr/>
        <a:lstStyle/>
        <a:p>
          <a:endParaRPr lang="it-IT"/>
        </a:p>
      </dgm:t>
    </dgm:pt>
    <dgm:pt modelId="{BCE1ACF9-A681-4112-97DB-B445653A57CA}">
      <dgm:prSet/>
      <dgm:spPr/>
      <dgm:t>
        <a:bodyPr/>
        <a:lstStyle/>
        <a:p>
          <a:r>
            <a:rPr lang="en-US" dirty="0" smtClean="0"/>
            <a:t> specialized lab of Crop Protection Technology 500 m</a:t>
          </a:r>
          <a:r>
            <a:rPr lang="it-IT" baseline="30000" dirty="0" smtClean="0"/>
            <a:t>2</a:t>
          </a:r>
          <a:endParaRPr lang="it-IT" dirty="0" smtClean="0"/>
        </a:p>
      </dgm:t>
    </dgm:pt>
    <dgm:pt modelId="{78D1CDE0-F502-414B-AD35-228947AEC943}" type="parTrans" cxnId="{08FDA94C-BF13-4385-B142-2AF274050A65}">
      <dgm:prSet/>
      <dgm:spPr/>
      <dgm:t>
        <a:bodyPr/>
        <a:lstStyle/>
        <a:p>
          <a:endParaRPr lang="it-IT"/>
        </a:p>
      </dgm:t>
    </dgm:pt>
    <dgm:pt modelId="{2502E472-B496-4DB3-8EDC-79C7166DC2DB}" type="sibTrans" cxnId="{08FDA94C-BF13-4385-B142-2AF274050A65}">
      <dgm:prSet/>
      <dgm:spPr/>
      <dgm:t>
        <a:bodyPr/>
        <a:lstStyle/>
        <a:p>
          <a:endParaRPr lang="it-IT"/>
        </a:p>
      </dgm:t>
    </dgm:pt>
    <dgm:pt modelId="{8E2EAC3B-EF4A-43A5-965A-A60A54A40828}">
      <dgm:prSet/>
      <dgm:spPr/>
      <dgm:t>
        <a:bodyPr/>
        <a:lstStyle/>
        <a:p>
          <a:r>
            <a:rPr lang="en-US" smtClean="0"/>
            <a:t> </a:t>
          </a:r>
          <a:r>
            <a:rPr lang="it-IT" smtClean="0"/>
            <a:t>test centre for development </a:t>
          </a:r>
          <a:r>
            <a:rPr lang="en-US" smtClean="0"/>
            <a:t>and certification of sprayer machinery is active</a:t>
          </a:r>
          <a:endParaRPr lang="it-IT" dirty="0" smtClean="0"/>
        </a:p>
      </dgm:t>
    </dgm:pt>
    <dgm:pt modelId="{38573E00-8C9A-43CF-86D9-72BBFBB11E49}" type="parTrans" cxnId="{0F31A8BC-BD38-4607-A282-528735717284}">
      <dgm:prSet/>
      <dgm:spPr/>
      <dgm:t>
        <a:bodyPr/>
        <a:lstStyle/>
        <a:p>
          <a:endParaRPr lang="it-IT"/>
        </a:p>
      </dgm:t>
    </dgm:pt>
    <dgm:pt modelId="{C0C0FB8D-4194-4E27-8BC5-280B426A69A5}" type="sibTrans" cxnId="{0F31A8BC-BD38-4607-A282-528735717284}">
      <dgm:prSet/>
      <dgm:spPr/>
      <dgm:t>
        <a:bodyPr/>
        <a:lstStyle/>
        <a:p>
          <a:endParaRPr lang="it-IT"/>
        </a:p>
      </dgm:t>
    </dgm:pt>
    <dgm:pt modelId="{C0B00387-95A2-4ABE-AB04-0D4A4F8A3684}">
      <dgm:prSet/>
      <dgm:spPr/>
      <dgm:t>
        <a:bodyPr/>
        <a:lstStyle/>
        <a:p>
          <a:r>
            <a:rPr lang="it-IT" dirty="0" smtClean="0"/>
            <a:t>94 </a:t>
          </a:r>
          <a:r>
            <a:rPr lang="it-IT" dirty="0" err="1" smtClean="0"/>
            <a:t>administrative</a:t>
          </a:r>
          <a:r>
            <a:rPr lang="it-IT" dirty="0" smtClean="0"/>
            <a:t>/</a:t>
          </a:r>
          <a:r>
            <a:rPr lang="it-IT" dirty="0" err="1" smtClean="0"/>
            <a:t>technical</a:t>
          </a:r>
          <a:r>
            <a:rPr lang="it-IT" dirty="0" smtClean="0"/>
            <a:t> staff</a:t>
          </a:r>
        </a:p>
      </dgm:t>
    </dgm:pt>
    <dgm:pt modelId="{8CAEEFCA-B321-40FD-9460-7B5633120154}" type="parTrans" cxnId="{A19E93CA-3342-4098-A555-20EE83AFF36D}">
      <dgm:prSet/>
      <dgm:spPr/>
      <dgm:t>
        <a:bodyPr/>
        <a:lstStyle/>
        <a:p>
          <a:endParaRPr lang="it-IT"/>
        </a:p>
      </dgm:t>
    </dgm:pt>
    <dgm:pt modelId="{DE53B5D3-73DA-4EA3-8592-AF507A40AE29}" type="sibTrans" cxnId="{A19E93CA-3342-4098-A555-20EE83AFF36D}">
      <dgm:prSet/>
      <dgm:spPr/>
      <dgm:t>
        <a:bodyPr/>
        <a:lstStyle/>
        <a:p>
          <a:endParaRPr lang="it-IT"/>
        </a:p>
      </dgm:t>
    </dgm:pt>
    <dgm:pt modelId="{86A8A366-BE09-4ABD-A8C6-9E4B4FEE268B}">
      <dgm:prSet/>
      <dgm:spPr/>
      <dgm:t>
        <a:bodyPr/>
        <a:lstStyle/>
        <a:p>
          <a:r>
            <a:rPr lang="it-IT" dirty="0" smtClean="0"/>
            <a:t>320 </a:t>
          </a:r>
          <a:r>
            <a:rPr lang="it-IT" dirty="0" err="1" smtClean="0"/>
            <a:t>fellowships</a:t>
          </a:r>
          <a:r>
            <a:rPr lang="it-IT" dirty="0" smtClean="0"/>
            <a:t> and post-doc</a:t>
          </a:r>
        </a:p>
      </dgm:t>
    </dgm:pt>
    <dgm:pt modelId="{43A38D31-57C0-442B-957B-6EAAF65772B2}" type="parTrans" cxnId="{93AC7127-5019-44FD-AA5E-AAA02071B021}">
      <dgm:prSet/>
      <dgm:spPr/>
      <dgm:t>
        <a:bodyPr/>
        <a:lstStyle/>
        <a:p>
          <a:endParaRPr lang="en-GB"/>
        </a:p>
      </dgm:t>
    </dgm:pt>
    <dgm:pt modelId="{06211AC7-76A4-491C-AD31-AA13934147A4}" type="sibTrans" cxnId="{93AC7127-5019-44FD-AA5E-AAA02071B021}">
      <dgm:prSet/>
      <dgm:spPr/>
      <dgm:t>
        <a:bodyPr/>
        <a:lstStyle/>
        <a:p>
          <a:endParaRPr lang="en-GB"/>
        </a:p>
      </dgm:t>
    </dgm:pt>
    <dgm:pt modelId="{7FA3B8E3-3632-446F-8619-B5FDE5F7BE31}">
      <dgm:prSet phldrT="[Testo]"/>
      <dgm:spPr/>
      <dgm:t>
        <a:bodyPr/>
        <a:lstStyle/>
        <a:p>
          <a:r>
            <a:rPr lang="it-IT" b="1" dirty="0" smtClean="0"/>
            <a:t>DISAFA </a:t>
          </a:r>
          <a:r>
            <a:rPr lang="it-IT" b="1" dirty="0" err="1" smtClean="0"/>
            <a:t>was</a:t>
          </a:r>
          <a:r>
            <a:rPr lang="it-IT" b="1" dirty="0" smtClean="0"/>
            <a:t> </a:t>
          </a:r>
          <a:r>
            <a:rPr lang="it-IT" b="1" dirty="0" err="1" smtClean="0"/>
            <a:t>awarded</a:t>
          </a:r>
          <a:r>
            <a:rPr lang="it-IT" b="1" dirty="0" smtClean="0"/>
            <a:t> in 2017 </a:t>
          </a:r>
          <a:r>
            <a:rPr lang="it-IT" b="1" dirty="0" err="1" smtClean="0"/>
            <a:t>as</a:t>
          </a:r>
          <a:r>
            <a:rPr lang="it-IT" b="1" dirty="0" smtClean="0"/>
            <a:t> the </a:t>
          </a:r>
          <a:r>
            <a:rPr lang="it-IT" b="1" dirty="0" err="1" smtClean="0"/>
            <a:t>excellence</a:t>
          </a:r>
          <a:r>
            <a:rPr lang="it-IT" b="1" dirty="0" smtClean="0"/>
            <a:t> </a:t>
          </a:r>
          <a:r>
            <a:rPr lang="it-IT" b="1" dirty="0" err="1" smtClean="0"/>
            <a:t>department</a:t>
          </a:r>
          <a:r>
            <a:rPr lang="it-IT" b="1" dirty="0" smtClean="0"/>
            <a:t>  </a:t>
          </a:r>
          <a:endParaRPr lang="it-IT" b="1" dirty="0"/>
        </a:p>
      </dgm:t>
    </dgm:pt>
    <dgm:pt modelId="{C21EE1F3-2991-4FBD-8632-7D5077B16BB5}" type="parTrans" cxnId="{5365D145-3D80-4030-B0D9-D48AAFBA07E8}">
      <dgm:prSet/>
      <dgm:spPr/>
      <dgm:t>
        <a:bodyPr/>
        <a:lstStyle/>
        <a:p>
          <a:endParaRPr lang="en-GB"/>
        </a:p>
      </dgm:t>
    </dgm:pt>
    <dgm:pt modelId="{EF150191-7EF1-49E6-8D7C-0132DE45A932}" type="sibTrans" cxnId="{5365D145-3D80-4030-B0D9-D48AAFBA07E8}">
      <dgm:prSet/>
      <dgm:spPr/>
      <dgm:t>
        <a:bodyPr/>
        <a:lstStyle/>
        <a:p>
          <a:endParaRPr lang="en-GB"/>
        </a:p>
      </dgm:t>
    </dgm:pt>
    <dgm:pt modelId="{C25ADC3A-0F55-4939-8853-9A873F20B9B1}" type="pres">
      <dgm:prSet presAssocID="{C77E57FC-A97D-4B24-90FB-D6BF070354EC}" presName="linear" presStyleCnt="0">
        <dgm:presLayoutVars>
          <dgm:dir/>
          <dgm:animLvl val="lvl"/>
          <dgm:resizeHandles val="exact"/>
        </dgm:presLayoutVars>
      </dgm:prSet>
      <dgm:spPr/>
      <dgm:t>
        <a:bodyPr/>
        <a:lstStyle/>
        <a:p>
          <a:endParaRPr lang="it-IT"/>
        </a:p>
      </dgm:t>
    </dgm:pt>
    <dgm:pt modelId="{6C38B4B3-FFB8-487E-9F61-5FAC0618EB47}" type="pres">
      <dgm:prSet presAssocID="{463FC05C-9056-465D-84BD-E99082EB880B}" presName="parentLin" presStyleCnt="0"/>
      <dgm:spPr/>
    </dgm:pt>
    <dgm:pt modelId="{EF686C33-B4B8-41CB-AC3B-A9F64ABEF308}" type="pres">
      <dgm:prSet presAssocID="{463FC05C-9056-465D-84BD-E99082EB880B}" presName="parentLeftMargin" presStyleLbl="node1" presStyleIdx="0" presStyleCnt="3"/>
      <dgm:spPr/>
      <dgm:t>
        <a:bodyPr/>
        <a:lstStyle/>
        <a:p>
          <a:endParaRPr lang="it-IT"/>
        </a:p>
      </dgm:t>
    </dgm:pt>
    <dgm:pt modelId="{58A6E65F-846E-4F95-9585-89DDE6BA2019}" type="pres">
      <dgm:prSet presAssocID="{463FC05C-9056-465D-84BD-E99082EB880B}" presName="parentText" presStyleLbl="node1" presStyleIdx="0" presStyleCnt="3">
        <dgm:presLayoutVars>
          <dgm:chMax val="0"/>
          <dgm:bulletEnabled val="1"/>
        </dgm:presLayoutVars>
      </dgm:prSet>
      <dgm:spPr/>
      <dgm:t>
        <a:bodyPr/>
        <a:lstStyle/>
        <a:p>
          <a:endParaRPr lang="it-IT"/>
        </a:p>
      </dgm:t>
    </dgm:pt>
    <dgm:pt modelId="{B030DC14-41A3-4AD2-AAEF-D85721B0ECA7}" type="pres">
      <dgm:prSet presAssocID="{463FC05C-9056-465D-84BD-E99082EB880B}" presName="negativeSpace" presStyleCnt="0"/>
      <dgm:spPr/>
    </dgm:pt>
    <dgm:pt modelId="{7795A9A2-8797-408E-B851-4C22C2617CF6}" type="pres">
      <dgm:prSet presAssocID="{463FC05C-9056-465D-84BD-E99082EB880B}" presName="childText" presStyleLbl="conFgAcc1" presStyleIdx="0" presStyleCnt="3" custLinFactNeighborX="-1488" custLinFactNeighborY="30163">
        <dgm:presLayoutVars>
          <dgm:bulletEnabled val="1"/>
        </dgm:presLayoutVars>
      </dgm:prSet>
      <dgm:spPr/>
      <dgm:t>
        <a:bodyPr/>
        <a:lstStyle/>
        <a:p>
          <a:endParaRPr lang="it-IT"/>
        </a:p>
      </dgm:t>
    </dgm:pt>
    <dgm:pt modelId="{5074D026-A491-4E3F-9993-0015BFF43A53}" type="pres">
      <dgm:prSet presAssocID="{F509B2E0-2925-4220-9FC5-36914AAF060F}" presName="spaceBetweenRectangles" presStyleCnt="0"/>
      <dgm:spPr/>
    </dgm:pt>
    <dgm:pt modelId="{2889F4B7-6B71-4E60-AC80-62B3CEC38D8E}" type="pres">
      <dgm:prSet presAssocID="{AEB9E1F5-6F52-45EE-8153-F46D9C08D5A5}" presName="parentLin" presStyleCnt="0"/>
      <dgm:spPr/>
    </dgm:pt>
    <dgm:pt modelId="{C86C3390-4D8B-4F34-9AFA-CA154FD20A5A}" type="pres">
      <dgm:prSet presAssocID="{AEB9E1F5-6F52-45EE-8153-F46D9C08D5A5}" presName="parentLeftMargin" presStyleLbl="node1" presStyleIdx="0" presStyleCnt="3"/>
      <dgm:spPr/>
      <dgm:t>
        <a:bodyPr/>
        <a:lstStyle/>
        <a:p>
          <a:endParaRPr lang="it-IT"/>
        </a:p>
      </dgm:t>
    </dgm:pt>
    <dgm:pt modelId="{CE73EB1D-9129-42AF-800D-836068F7C113}" type="pres">
      <dgm:prSet presAssocID="{AEB9E1F5-6F52-45EE-8153-F46D9C08D5A5}" presName="parentText" presStyleLbl="node1" presStyleIdx="1" presStyleCnt="3">
        <dgm:presLayoutVars>
          <dgm:chMax val="0"/>
          <dgm:bulletEnabled val="1"/>
        </dgm:presLayoutVars>
      </dgm:prSet>
      <dgm:spPr/>
      <dgm:t>
        <a:bodyPr/>
        <a:lstStyle/>
        <a:p>
          <a:endParaRPr lang="it-IT"/>
        </a:p>
      </dgm:t>
    </dgm:pt>
    <dgm:pt modelId="{495DC168-169C-428F-8DD2-EAB48D25D212}" type="pres">
      <dgm:prSet presAssocID="{AEB9E1F5-6F52-45EE-8153-F46D9C08D5A5}" presName="negativeSpace" presStyleCnt="0"/>
      <dgm:spPr/>
    </dgm:pt>
    <dgm:pt modelId="{148FE2B8-D6A2-4141-9422-152D1BA2E6FD}" type="pres">
      <dgm:prSet presAssocID="{AEB9E1F5-6F52-45EE-8153-F46D9C08D5A5}" presName="childText" presStyleLbl="conFgAcc1" presStyleIdx="1" presStyleCnt="3">
        <dgm:presLayoutVars>
          <dgm:bulletEnabled val="1"/>
        </dgm:presLayoutVars>
      </dgm:prSet>
      <dgm:spPr/>
      <dgm:t>
        <a:bodyPr/>
        <a:lstStyle/>
        <a:p>
          <a:endParaRPr lang="it-IT"/>
        </a:p>
      </dgm:t>
    </dgm:pt>
    <dgm:pt modelId="{91E10072-22FE-4DF7-A396-612D903DB087}" type="pres">
      <dgm:prSet presAssocID="{5446DC74-9F7C-4FC1-94B9-1B1939ED8EA6}" presName="spaceBetweenRectangles" presStyleCnt="0"/>
      <dgm:spPr/>
    </dgm:pt>
    <dgm:pt modelId="{31FC1A6E-3715-4604-BD8B-D1270037678A}" type="pres">
      <dgm:prSet presAssocID="{34F25860-3CE9-4922-AAAF-6F2A3C52AE00}" presName="parentLin" presStyleCnt="0"/>
      <dgm:spPr/>
    </dgm:pt>
    <dgm:pt modelId="{C3056BD7-3733-442B-BD5A-D6DF25DB7505}" type="pres">
      <dgm:prSet presAssocID="{34F25860-3CE9-4922-AAAF-6F2A3C52AE00}" presName="parentLeftMargin" presStyleLbl="node1" presStyleIdx="1" presStyleCnt="3"/>
      <dgm:spPr/>
      <dgm:t>
        <a:bodyPr/>
        <a:lstStyle/>
        <a:p>
          <a:endParaRPr lang="it-IT"/>
        </a:p>
      </dgm:t>
    </dgm:pt>
    <dgm:pt modelId="{6981E0D3-78BD-48C5-9C6F-CA936E6D4C07}" type="pres">
      <dgm:prSet presAssocID="{34F25860-3CE9-4922-AAAF-6F2A3C52AE00}" presName="parentText" presStyleLbl="node1" presStyleIdx="2" presStyleCnt="3">
        <dgm:presLayoutVars>
          <dgm:chMax val="0"/>
          <dgm:bulletEnabled val="1"/>
        </dgm:presLayoutVars>
      </dgm:prSet>
      <dgm:spPr/>
      <dgm:t>
        <a:bodyPr/>
        <a:lstStyle/>
        <a:p>
          <a:endParaRPr lang="it-IT"/>
        </a:p>
      </dgm:t>
    </dgm:pt>
    <dgm:pt modelId="{3EBB22E4-50F1-4A92-BB83-D3BF48E57F7C}" type="pres">
      <dgm:prSet presAssocID="{34F25860-3CE9-4922-AAAF-6F2A3C52AE00}" presName="negativeSpace" presStyleCnt="0"/>
      <dgm:spPr/>
    </dgm:pt>
    <dgm:pt modelId="{93505C6B-9538-4624-9A9E-2217FF15AEBA}" type="pres">
      <dgm:prSet presAssocID="{34F25860-3CE9-4922-AAAF-6F2A3C52AE00}" presName="childText" presStyleLbl="conFgAcc1" presStyleIdx="2" presStyleCnt="3" custScaleY="126014">
        <dgm:presLayoutVars>
          <dgm:bulletEnabled val="1"/>
        </dgm:presLayoutVars>
      </dgm:prSet>
      <dgm:spPr/>
      <dgm:t>
        <a:bodyPr/>
        <a:lstStyle/>
        <a:p>
          <a:endParaRPr lang="it-IT"/>
        </a:p>
      </dgm:t>
    </dgm:pt>
  </dgm:ptLst>
  <dgm:cxnLst>
    <dgm:cxn modelId="{4280321E-824B-4B54-BE71-564F398AF579}" srcId="{34F25860-3CE9-4922-AAAF-6F2A3C52AE00}" destId="{DA00243C-42FA-43B2-84AA-228C838190D4}" srcOrd="0" destOrd="0" parTransId="{5EF82233-B6B3-4601-A349-C0E894F21150}" sibTransId="{FF9BD6F4-320E-47FD-85C2-22A2B14F7E27}"/>
    <dgm:cxn modelId="{EC039F30-0E1B-4F9D-9E12-6C347BE51BED}" type="presOf" srcId="{34F25860-3CE9-4922-AAAF-6F2A3C52AE00}" destId="{C3056BD7-3733-442B-BD5A-D6DF25DB7505}" srcOrd="0" destOrd="0" presId="urn:microsoft.com/office/officeart/2005/8/layout/list1"/>
    <dgm:cxn modelId="{054DB38A-E13A-4100-9127-8DDEA6874D58}" srcId="{C77E57FC-A97D-4B24-90FB-D6BF070354EC}" destId="{AEB9E1F5-6F52-45EE-8153-F46D9C08D5A5}" srcOrd="1" destOrd="0" parTransId="{E5C9E454-E731-4F5C-89E3-1CD54EE27B34}" sibTransId="{5446DC74-9F7C-4FC1-94B9-1B1939ED8EA6}"/>
    <dgm:cxn modelId="{E76498D2-6C94-4CC3-8167-E84533424018}" srcId="{C77E57FC-A97D-4B24-90FB-D6BF070354EC}" destId="{463FC05C-9056-465D-84BD-E99082EB880B}" srcOrd="0" destOrd="0" parTransId="{7A9C4EEC-3C43-44C5-A021-EEB662744056}" sibTransId="{F509B2E0-2925-4220-9FC5-36914AAF060F}"/>
    <dgm:cxn modelId="{40EDC8E6-1BF9-406E-B098-2C051CDD39B1}" srcId="{C77E57FC-A97D-4B24-90FB-D6BF070354EC}" destId="{34F25860-3CE9-4922-AAAF-6F2A3C52AE00}" srcOrd="2" destOrd="0" parTransId="{67E94BA9-27D0-4418-9620-B77150340EB0}" sibTransId="{E9B6966C-3E38-474C-B1AA-DB331579E982}"/>
    <dgm:cxn modelId="{CA4DB5B0-F60C-4199-AE75-EE4E773BD5EB}" type="presOf" srcId="{DA00243C-42FA-43B2-84AA-228C838190D4}" destId="{93505C6B-9538-4624-9A9E-2217FF15AEBA}" srcOrd="0" destOrd="0" presId="urn:microsoft.com/office/officeart/2005/8/layout/list1"/>
    <dgm:cxn modelId="{B5E946EE-C364-4056-845B-DC5B4A3CEFC1}" type="presOf" srcId="{AEB9E1F5-6F52-45EE-8153-F46D9C08D5A5}" destId="{C86C3390-4D8B-4F34-9AFA-CA154FD20A5A}" srcOrd="0" destOrd="0" presId="urn:microsoft.com/office/officeart/2005/8/layout/list1"/>
    <dgm:cxn modelId="{D50B0B12-D131-4591-89BB-3200E4D3A3C5}" type="presOf" srcId="{463FC05C-9056-465D-84BD-E99082EB880B}" destId="{EF686C33-B4B8-41CB-AC3B-A9F64ABEF308}" srcOrd="0" destOrd="0" presId="urn:microsoft.com/office/officeart/2005/8/layout/list1"/>
    <dgm:cxn modelId="{93AC7127-5019-44FD-AA5E-AAA02071B021}" srcId="{34F25860-3CE9-4922-AAAF-6F2A3C52AE00}" destId="{86A8A366-BE09-4ABD-A8C6-9E4B4FEE268B}" srcOrd="2" destOrd="0" parTransId="{43A38D31-57C0-442B-957B-6EAAF65772B2}" sibTransId="{06211AC7-76A4-491C-AD31-AA13934147A4}"/>
    <dgm:cxn modelId="{0F31A8BC-BD38-4607-A282-528735717284}" srcId="{AEB9E1F5-6F52-45EE-8153-F46D9C08D5A5}" destId="{8E2EAC3B-EF4A-43A5-965A-A60A54A40828}" srcOrd="3" destOrd="0" parTransId="{38573E00-8C9A-43CF-86D9-72BBFBB11E49}" sibTransId="{C0C0FB8D-4194-4E27-8BC5-280B426A69A5}"/>
    <dgm:cxn modelId="{23ED56F9-3E8D-4FFD-B154-162243AA95E6}" type="presOf" srcId="{8E2EAC3B-EF4A-43A5-965A-A60A54A40828}" destId="{148FE2B8-D6A2-4141-9422-152D1BA2E6FD}" srcOrd="0" destOrd="3" presId="urn:microsoft.com/office/officeart/2005/8/layout/list1"/>
    <dgm:cxn modelId="{5246AAD7-D176-460B-ABF4-DBCAB34E5B95}" type="presOf" srcId="{3E372C8E-8C27-4114-A029-F06A9738ED57}" destId="{7795A9A2-8797-408E-B851-4C22C2617CF6}" srcOrd="0" destOrd="0" presId="urn:microsoft.com/office/officeart/2005/8/layout/list1"/>
    <dgm:cxn modelId="{C0783511-32B9-47F6-ADBA-6EF28B748C8C}" type="presOf" srcId="{DF14B7C6-F7E6-4E73-B6BD-34F5D50F9438}" destId="{148FE2B8-D6A2-4141-9422-152D1BA2E6FD}" srcOrd="0" destOrd="1" presId="urn:microsoft.com/office/officeart/2005/8/layout/list1"/>
    <dgm:cxn modelId="{1150BB25-DF77-49BC-B912-365CE229E596}" type="presOf" srcId="{87656843-FDD8-40AC-9DAA-F0C73DF23B9A}" destId="{148FE2B8-D6A2-4141-9422-152D1BA2E6FD}" srcOrd="0" destOrd="0" presId="urn:microsoft.com/office/officeart/2005/8/layout/list1"/>
    <dgm:cxn modelId="{C45CD7E7-2B5F-4277-A1F9-7C52B74044DC}" type="presOf" srcId="{C0B00387-95A2-4ABE-AB04-0D4A4F8A3684}" destId="{93505C6B-9538-4624-9A9E-2217FF15AEBA}" srcOrd="0" destOrd="1" presId="urn:microsoft.com/office/officeart/2005/8/layout/list1"/>
    <dgm:cxn modelId="{BCCB103A-0BF8-4C9E-9B4B-C0A174AF2149}" type="presOf" srcId="{7FA3B8E3-3632-446F-8619-B5FDE5F7BE31}" destId="{7795A9A2-8797-408E-B851-4C22C2617CF6}" srcOrd="0" destOrd="1" presId="urn:microsoft.com/office/officeart/2005/8/layout/list1"/>
    <dgm:cxn modelId="{D15D852B-EDEB-43B8-B9E8-B52E298E9C19}" type="presOf" srcId="{C77E57FC-A97D-4B24-90FB-D6BF070354EC}" destId="{C25ADC3A-0F55-4939-8853-9A873F20B9B1}" srcOrd="0" destOrd="0" presId="urn:microsoft.com/office/officeart/2005/8/layout/list1"/>
    <dgm:cxn modelId="{A19E93CA-3342-4098-A555-20EE83AFF36D}" srcId="{34F25860-3CE9-4922-AAAF-6F2A3C52AE00}" destId="{C0B00387-95A2-4ABE-AB04-0D4A4F8A3684}" srcOrd="1" destOrd="0" parTransId="{8CAEEFCA-B321-40FD-9460-7B5633120154}" sibTransId="{DE53B5D3-73DA-4EA3-8592-AF507A40AE29}"/>
    <dgm:cxn modelId="{093850A7-4093-454A-88D2-2C2DF003C476}" srcId="{463FC05C-9056-465D-84BD-E99082EB880B}" destId="{3E372C8E-8C27-4114-A029-F06A9738ED57}" srcOrd="0" destOrd="0" parTransId="{622BAA54-ECD6-458E-BB98-CA8DA0783D7B}" sibTransId="{6C70C162-C1DC-42B0-A719-1A8A80A5D034}"/>
    <dgm:cxn modelId="{FF79ED01-813A-491D-8F41-0B7EB02C0419}" type="presOf" srcId="{463FC05C-9056-465D-84BD-E99082EB880B}" destId="{58A6E65F-846E-4F95-9585-89DDE6BA2019}" srcOrd="1" destOrd="0" presId="urn:microsoft.com/office/officeart/2005/8/layout/list1"/>
    <dgm:cxn modelId="{00646055-90E1-4C76-82D9-7CF370FAF4EE}" type="presOf" srcId="{AEB9E1F5-6F52-45EE-8153-F46D9C08D5A5}" destId="{CE73EB1D-9129-42AF-800D-836068F7C113}" srcOrd="1" destOrd="0" presId="urn:microsoft.com/office/officeart/2005/8/layout/list1"/>
    <dgm:cxn modelId="{5E9F4AD6-3734-44DB-AF70-33B5EDCBCF24}" srcId="{AEB9E1F5-6F52-45EE-8153-F46D9C08D5A5}" destId="{87656843-FDD8-40AC-9DAA-F0C73DF23B9A}" srcOrd="0" destOrd="0" parTransId="{189D98AA-8FBC-4B43-9B86-4831B4710410}" sibTransId="{A05AD501-7059-4954-9D04-46A12ABA779A}"/>
    <dgm:cxn modelId="{5365D145-3D80-4030-B0D9-D48AAFBA07E8}" srcId="{463FC05C-9056-465D-84BD-E99082EB880B}" destId="{7FA3B8E3-3632-446F-8619-B5FDE5F7BE31}" srcOrd="1" destOrd="0" parTransId="{C21EE1F3-2991-4FBD-8632-7D5077B16BB5}" sibTransId="{EF150191-7EF1-49E6-8D7C-0132DE45A932}"/>
    <dgm:cxn modelId="{CB7753EB-6467-448F-9875-F8A1C038A548}" srcId="{AEB9E1F5-6F52-45EE-8153-F46D9C08D5A5}" destId="{DF14B7C6-F7E6-4E73-B6BD-34F5D50F9438}" srcOrd="1" destOrd="0" parTransId="{ECBCDEC9-BDC8-4ABF-838E-AA847574E263}" sibTransId="{2B625B01-507B-46D2-9B4A-55B67C3E4C58}"/>
    <dgm:cxn modelId="{7435F9DD-A632-4BA8-A681-903DB2A3BA92}" type="presOf" srcId="{34F25860-3CE9-4922-AAAF-6F2A3C52AE00}" destId="{6981E0D3-78BD-48C5-9C6F-CA936E6D4C07}" srcOrd="1" destOrd="0" presId="urn:microsoft.com/office/officeart/2005/8/layout/list1"/>
    <dgm:cxn modelId="{08FDA94C-BF13-4385-B142-2AF274050A65}" srcId="{AEB9E1F5-6F52-45EE-8153-F46D9C08D5A5}" destId="{BCE1ACF9-A681-4112-97DB-B445653A57CA}" srcOrd="2" destOrd="0" parTransId="{78D1CDE0-F502-414B-AD35-228947AEC943}" sibTransId="{2502E472-B496-4DB3-8EDC-79C7166DC2DB}"/>
    <dgm:cxn modelId="{594DB2F2-F65E-4125-8382-C0FBA6B5BD17}" type="presOf" srcId="{86A8A366-BE09-4ABD-A8C6-9E4B4FEE268B}" destId="{93505C6B-9538-4624-9A9E-2217FF15AEBA}" srcOrd="0" destOrd="2" presId="urn:microsoft.com/office/officeart/2005/8/layout/list1"/>
    <dgm:cxn modelId="{A187E3D4-D836-4F26-93DE-233210D8CCA4}" type="presOf" srcId="{BCE1ACF9-A681-4112-97DB-B445653A57CA}" destId="{148FE2B8-D6A2-4141-9422-152D1BA2E6FD}" srcOrd="0" destOrd="2" presId="urn:microsoft.com/office/officeart/2005/8/layout/list1"/>
    <dgm:cxn modelId="{1899C4F2-134F-49F1-ABBD-A2768AB51743}" type="presParOf" srcId="{C25ADC3A-0F55-4939-8853-9A873F20B9B1}" destId="{6C38B4B3-FFB8-487E-9F61-5FAC0618EB47}" srcOrd="0" destOrd="0" presId="urn:microsoft.com/office/officeart/2005/8/layout/list1"/>
    <dgm:cxn modelId="{A29E0D6E-5602-4440-A5C7-54B83D9A085A}" type="presParOf" srcId="{6C38B4B3-FFB8-487E-9F61-5FAC0618EB47}" destId="{EF686C33-B4B8-41CB-AC3B-A9F64ABEF308}" srcOrd="0" destOrd="0" presId="urn:microsoft.com/office/officeart/2005/8/layout/list1"/>
    <dgm:cxn modelId="{6EABDC8F-1C2B-414D-9320-F03A489DDC8B}" type="presParOf" srcId="{6C38B4B3-FFB8-487E-9F61-5FAC0618EB47}" destId="{58A6E65F-846E-4F95-9585-89DDE6BA2019}" srcOrd="1" destOrd="0" presId="urn:microsoft.com/office/officeart/2005/8/layout/list1"/>
    <dgm:cxn modelId="{326FB693-C6D7-41C6-85C2-1F80684870CA}" type="presParOf" srcId="{C25ADC3A-0F55-4939-8853-9A873F20B9B1}" destId="{B030DC14-41A3-4AD2-AAEF-D85721B0ECA7}" srcOrd="1" destOrd="0" presId="urn:microsoft.com/office/officeart/2005/8/layout/list1"/>
    <dgm:cxn modelId="{838A26CE-B8D2-4FEE-BFE6-4E9A36D83A4B}" type="presParOf" srcId="{C25ADC3A-0F55-4939-8853-9A873F20B9B1}" destId="{7795A9A2-8797-408E-B851-4C22C2617CF6}" srcOrd="2" destOrd="0" presId="urn:microsoft.com/office/officeart/2005/8/layout/list1"/>
    <dgm:cxn modelId="{33D31C65-7BA3-4C14-99E8-DFFDD4B16887}" type="presParOf" srcId="{C25ADC3A-0F55-4939-8853-9A873F20B9B1}" destId="{5074D026-A491-4E3F-9993-0015BFF43A53}" srcOrd="3" destOrd="0" presId="urn:microsoft.com/office/officeart/2005/8/layout/list1"/>
    <dgm:cxn modelId="{E90FCCD3-7E81-447C-A292-0DA145A87C06}" type="presParOf" srcId="{C25ADC3A-0F55-4939-8853-9A873F20B9B1}" destId="{2889F4B7-6B71-4E60-AC80-62B3CEC38D8E}" srcOrd="4" destOrd="0" presId="urn:microsoft.com/office/officeart/2005/8/layout/list1"/>
    <dgm:cxn modelId="{461237A8-5E48-4151-B801-0668C1D5C67D}" type="presParOf" srcId="{2889F4B7-6B71-4E60-AC80-62B3CEC38D8E}" destId="{C86C3390-4D8B-4F34-9AFA-CA154FD20A5A}" srcOrd="0" destOrd="0" presId="urn:microsoft.com/office/officeart/2005/8/layout/list1"/>
    <dgm:cxn modelId="{EADA9C05-7913-46F6-A8E0-E634CE5B8C7C}" type="presParOf" srcId="{2889F4B7-6B71-4E60-AC80-62B3CEC38D8E}" destId="{CE73EB1D-9129-42AF-800D-836068F7C113}" srcOrd="1" destOrd="0" presId="urn:microsoft.com/office/officeart/2005/8/layout/list1"/>
    <dgm:cxn modelId="{641563E1-A1F4-405C-BAAE-ABA99F2C9409}" type="presParOf" srcId="{C25ADC3A-0F55-4939-8853-9A873F20B9B1}" destId="{495DC168-169C-428F-8DD2-EAB48D25D212}" srcOrd="5" destOrd="0" presId="urn:microsoft.com/office/officeart/2005/8/layout/list1"/>
    <dgm:cxn modelId="{4BBB6EE9-BB4F-49B4-B8E0-10789BBE4705}" type="presParOf" srcId="{C25ADC3A-0F55-4939-8853-9A873F20B9B1}" destId="{148FE2B8-D6A2-4141-9422-152D1BA2E6FD}" srcOrd="6" destOrd="0" presId="urn:microsoft.com/office/officeart/2005/8/layout/list1"/>
    <dgm:cxn modelId="{826A5979-7771-42E6-9238-33717DEC9A8A}" type="presParOf" srcId="{C25ADC3A-0F55-4939-8853-9A873F20B9B1}" destId="{91E10072-22FE-4DF7-A396-612D903DB087}" srcOrd="7" destOrd="0" presId="urn:microsoft.com/office/officeart/2005/8/layout/list1"/>
    <dgm:cxn modelId="{1B8BB532-9B62-445F-BDA9-830D392A877C}" type="presParOf" srcId="{C25ADC3A-0F55-4939-8853-9A873F20B9B1}" destId="{31FC1A6E-3715-4604-BD8B-D1270037678A}" srcOrd="8" destOrd="0" presId="urn:microsoft.com/office/officeart/2005/8/layout/list1"/>
    <dgm:cxn modelId="{CB8D75FD-799A-4DF4-B3ED-52F5D582B007}" type="presParOf" srcId="{31FC1A6E-3715-4604-BD8B-D1270037678A}" destId="{C3056BD7-3733-442B-BD5A-D6DF25DB7505}" srcOrd="0" destOrd="0" presId="urn:microsoft.com/office/officeart/2005/8/layout/list1"/>
    <dgm:cxn modelId="{5F57420E-8950-4710-91FD-3CFF3E69705C}" type="presParOf" srcId="{31FC1A6E-3715-4604-BD8B-D1270037678A}" destId="{6981E0D3-78BD-48C5-9C6F-CA936E6D4C07}" srcOrd="1" destOrd="0" presId="urn:microsoft.com/office/officeart/2005/8/layout/list1"/>
    <dgm:cxn modelId="{AED489A1-D0AB-4E74-8DB4-A6EC87A9A730}" type="presParOf" srcId="{C25ADC3A-0F55-4939-8853-9A873F20B9B1}" destId="{3EBB22E4-50F1-4A92-BB83-D3BF48E57F7C}" srcOrd="9" destOrd="0" presId="urn:microsoft.com/office/officeart/2005/8/layout/list1"/>
    <dgm:cxn modelId="{24094255-A132-47DF-9F84-588D42870820}" type="presParOf" srcId="{C25ADC3A-0F55-4939-8853-9A873F20B9B1}" destId="{93505C6B-9538-4624-9A9E-2217FF15AEBA}" srcOrd="10"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BCFB7A4-774E-49A8-86BB-A4825243C67C}" type="doc">
      <dgm:prSet loTypeId="urn:microsoft.com/office/officeart/2005/8/layout/vList4" loCatId="list" qsTypeId="urn:microsoft.com/office/officeart/2005/8/quickstyle/simple2" qsCatId="simple" csTypeId="urn:microsoft.com/office/officeart/2005/8/colors/accent1_4" csCatId="accent1" phldr="1"/>
      <dgm:spPr/>
      <dgm:t>
        <a:bodyPr/>
        <a:lstStyle/>
        <a:p>
          <a:endParaRPr lang="it-IT"/>
        </a:p>
      </dgm:t>
    </dgm:pt>
    <dgm:pt modelId="{D9EBC986-D738-4A0E-B224-EFEA1740A1AE}">
      <dgm:prSet/>
      <dgm:spPr/>
      <dgm:t>
        <a:bodyPr/>
        <a:lstStyle/>
        <a:p>
          <a:pPr rtl="0"/>
          <a:r>
            <a:rPr lang="en-US" dirty="0" smtClean="0"/>
            <a:t>DISAFA - </a:t>
          </a:r>
          <a:r>
            <a:rPr lang="it-IT" dirty="0" err="1" smtClean="0"/>
            <a:t>Education</a:t>
          </a:r>
          <a:endParaRPr lang="it-IT" dirty="0"/>
        </a:p>
      </dgm:t>
    </dgm:pt>
    <dgm:pt modelId="{5B160BBE-B95F-427A-8B35-F97EBB23761A}" type="parTrans" cxnId="{B1DBD843-2DD7-4BE6-8BF3-3329FA309B4A}">
      <dgm:prSet/>
      <dgm:spPr/>
      <dgm:t>
        <a:bodyPr/>
        <a:lstStyle/>
        <a:p>
          <a:endParaRPr lang="it-IT"/>
        </a:p>
      </dgm:t>
    </dgm:pt>
    <dgm:pt modelId="{09F8AD52-F85D-4AEA-85A9-7000B6C07C78}" type="sibTrans" cxnId="{B1DBD843-2DD7-4BE6-8BF3-3329FA309B4A}">
      <dgm:prSet/>
      <dgm:spPr/>
      <dgm:t>
        <a:bodyPr/>
        <a:lstStyle/>
        <a:p>
          <a:endParaRPr lang="it-IT"/>
        </a:p>
      </dgm:t>
    </dgm:pt>
    <dgm:pt modelId="{1DD6F02A-FAAE-49C1-9DB4-D7D3F89A4913}" type="pres">
      <dgm:prSet presAssocID="{7BCFB7A4-774E-49A8-86BB-A4825243C67C}" presName="linear" presStyleCnt="0">
        <dgm:presLayoutVars>
          <dgm:dir/>
          <dgm:resizeHandles val="exact"/>
        </dgm:presLayoutVars>
      </dgm:prSet>
      <dgm:spPr/>
      <dgm:t>
        <a:bodyPr/>
        <a:lstStyle/>
        <a:p>
          <a:endParaRPr lang="it-IT"/>
        </a:p>
      </dgm:t>
    </dgm:pt>
    <dgm:pt modelId="{46047D9E-CDB4-4BB7-8F9F-B730375B4CE6}" type="pres">
      <dgm:prSet presAssocID="{D9EBC986-D738-4A0E-B224-EFEA1740A1AE}" presName="comp" presStyleCnt="0"/>
      <dgm:spPr/>
    </dgm:pt>
    <dgm:pt modelId="{9A2C26DE-5578-4621-9ADD-21E7A1B3901B}" type="pres">
      <dgm:prSet presAssocID="{D9EBC986-D738-4A0E-B224-EFEA1740A1AE}" presName="box" presStyleLbl="node1" presStyleIdx="0" presStyleCnt="1"/>
      <dgm:spPr/>
      <dgm:t>
        <a:bodyPr/>
        <a:lstStyle/>
        <a:p>
          <a:endParaRPr lang="it-IT"/>
        </a:p>
      </dgm:t>
    </dgm:pt>
    <dgm:pt modelId="{057B881E-0D44-4880-B565-AA3AF5BE9F7B}" type="pres">
      <dgm:prSet presAssocID="{D9EBC986-D738-4A0E-B224-EFEA1740A1AE}" presName="img" presStyleLbl="fgImgPlace1" presStyleIdx="0" presStyleCnt="1" custScaleX="56554" custScaleY="102362"/>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878" t="1923" r="1878" b="1923"/>
          </a:stretch>
        </a:blipFill>
      </dgm:spPr>
      <dgm:t>
        <a:bodyPr/>
        <a:lstStyle/>
        <a:p>
          <a:endParaRPr lang="it-IT"/>
        </a:p>
      </dgm:t>
    </dgm:pt>
    <dgm:pt modelId="{556F9C46-B286-4347-B820-E219DE879C43}" type="pres">
      <dgm:prSet presAssocID="{D9EBC986-D738-4A0E-B224-EFEA1740A1AE}" presName="text" presStyleLbl="node1" presStyleIdx="0" presStyleCnt="1">
        <dgm:presLayoutVars>
          <dgm:bulletEnabled val="1"/>
        </dgm:presLayoutVars>
      </dgm:prSet>
      <dgm:spPr/>
      <dgm:t>
        <a:bodyPr/>
        <a:lstStyle/>
        <a:p>
          <a:endParaRPr lang="it-IT"/>
        </a:p>
      </dgm:t>
    </dgm:pt>
  </dgm:ptLst>
  <dgm:cxnLst>
    <dgm:cxn modelId="{2FA9CA5F-609E-42C0-897E-63CA3F232881}" type="presOf" srcId="{D9EBC986-D738-4A0E-B224-EFEA1740A1AE}" destId="{9A2C26DE-5578-4621-9ADD-21E7A1B3901B}" srcOrd="0" destOrd="0" presId="urn:microsoft.com/office/officeart/2005/8/layout/vList4"/>
    <dgm:cxn modelId="{AE1B3BD8-CD3B-404A-98C6-748FD30220AB}" type="presOf" srcId="{7BCFB7A4-774E-49A8-86BB-A4825243C67C}" destId="{1DD6F02A-FAAE-49C1-9DB4-D7D3F89A4913}" srcOrd="0" destOrd="0" presId="urn:microsoft.com/office/officeart/2005/8/layout/vList4"/>
    <dgm:cxn modelId="{5B8B7B10-B5E8-425B-B273-24ADDE727A93}" type="presOf" srcId="{D9EBC986-D738-4A0E-B224-EFEA1740A1AE}" destId="{556F9C46-B286-4347-B820-E219DE879C43}" srcOrd="1" destOrd="0" presId="urn:microsoft.com/office/officeart/2005/8/layout/vList4"/>
    <dgm:cxn modelId="{B1DBD843-2DD7-4BE6-8BF3-3329FA309B4A}" srcId="{7BCFB7A4-774E-49A8-86BB-A4825243C67C}" destId="{D9EBC986-D738-4A0E-B224-EFEA1740A1AE}" srcOrd="0" destOrd="0" parTransId="{5B160BBE-B95F-427A-8B35-F97EBB23761A}" sibTransId="{09F8AD52-F85D-4AEA-85A9-7000B6C07C78}"/>
    <dgm:cxn modelId="{556756D3-2DB1-4D82-8D30-CF2AF623B3C0}" type="presParOf" srcId="{1DD6F02A-FAAE-49C1-9DB4-D7D3F89A4913}" destId="{46047D9E-CDB4-4BB7-8F9F-B730375B4CE6}" srcOrd="0" destOrd="0" presId="urn:microsoft.com/office/officeart/2005/8/layout/vList4"/>
    <dgm:cxn modelId="{B00406A1-F400-40F6-A2C8-BCFA15BD0AB0}" type="presParOf" srcId="{46047D9E-CDB4-4BB7-8F9F-B730375B4CE6}" destId="{9A2C26DE-5578-4621-9ADD-21E7A1B3901B}" srcOrd="0" destOrd="0" presId="urn:microsoft.com/office/officeart/2005/8/layout/vList4"/>
    <dgm:cxn modelId="{1FEC975C-E792-4F1A-A89A-EBE93DC26F68}" type="presParOf" srcId="{46047D9E-CDB4-4BB7-8F9F-B730375B4CE6}" destId="{057B881E-0D44-4880-B565-AA3AF5BE9F7B}" srcOrd="1" destOrd="0" presId="urn:microsoft.com/office/officeart/2005/8/layout/vList4"/>
    <dgm:cxn modelId="{C99E378B-0DD0-4D72-8214-DBDF669877D6}" type="presParOf" srcId="{46047D9E-CDB4-4BB7-8F9F-B730375B4CE6}" destId="{556F9C46-B286-4347-B820-E219DE879C43}"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2C26DE-5578-4621-9ADD-21E7A1B3901B}">
      <dsp:nvSpPr>
        <dsp:cNvPr id="0" name=""/>
        <dsp:cNvSpPr/>
      </dsp:nvSpPr>
      <dsp:spPr>
        <a:xfrm>
          <a:off x="0" y="0"/>
          <a:ext cx="8928992" cy="1143000"/>
        </a:xfrm>
        <a:prstGeom prst="roundRect">
          <a:avLst>
            <a:gd name="adj" fmla="val 10000"/>
          </a:avLst>
        </a:prstGeom>
        <a:solidFill>
          <a:schemeClr val="accent1">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8120" tIns="198120" rIns="198120" bIns="198120" numCol="1" spcCol="1270" anchor="ctr" anchorCtr="0">
          <a:noAutofit/>
        </a:bodyPr>
        <a:lstStyle/>
        <a:p>
          <a:pPr lvl="0" algn="l" defTabSz="2311400" rtl="0">
            <a:lnSpc>
              <a:spcPct val="90000"/>
            </a:lnSpc>
            <a:spcBef>
              <a:spcPct val="0"/>
            </a:spcBef>
            <a:spcAft>
              <a:spcPct val="35000"/>
            </a:spcAft>
          </a:pPr>
          <a:r>
            <a:rPr lang="it-IT" sz="5200" kern="1200" dirty="0" smtClean="0"/>
            <a:t>UNIVERSITY OF TURIN</a:t>
          </a:r>
          <a:endParaRPr lang="it-IT" sz="5200" kern="1200" dirty="0"/>
        </a:p>
      </dsp:txBody>
      <dsp:txXfrm>
        <a:off x="1900098" y="0"/>
        <a:ext cx="7028893" cy="1143000"/>
      </dsp:txXfrm>
    </dsp:sp>
    <dsp:sp modelId="{057B881E-0D44-4880-B565-AA3AF5BE9F7B}">
      <dsp:nvSpPr>
        <dsp:cNvPr id="0" name=""/>
        <dsp:cNvSpPr/>
      </dsp:nvSpPr>
      <dsp:spPr>
        <a:xfrm>
          <a:off x="360043" y="103500"/>
          <a:ext cx="1294310" cy="935998"/>
        </a:xfrm>
        <a:prstGeom prst="roundRect">
          <a:avLst>
            <a:gd name="adj" fmla="val 10000"/>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26489" t="-10000" r="-26489" b="-10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95A9A2-8797-408E-B851-4C22C2617CF6}">
      <dsp:nvSpPr>
        <dsp:cNvPr id="0" name=""/>
        <dsp:cNvSpPr/>
      </dsp:nvSpPr>
      <dsp:spPr>
        <a:xfrm>
          <a:off x="0" y="371317"/>
          <a:ext cx="8928992" cy="941850"/>
        </a:xfrm>
        <a:prstGeom prst="rect">
          <a:avLst/>
        </a:prstGeom>
        <a:solidFill>
          <a:schemeClr val="lt1">
            <a:alpha val="90000"/>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2989" tIns="270764" rIns="692989" bIns="92456" numCol="1" spcCol="1270" anchor="t" anchorCtr="0">
          <a:noAutofit/>
        </a:bodyPr>
        <a:lstStyle/>
        <a:p>
          <a:pPr marL="114300" lvl="1" indent="-114300" algn="l" defTabSz="577850">
            <a:lnSpc>
              <a:spcPct val="90000"/>
            </a:lnSpc>
            <a:spcBef>
              <a:spcPct val="0"/>
            </a:spcBef>
            <a:spcAft>
              <a:spcPct val="15000"/>
            </a:spcAft>
            <a:buChar char="••"/>
          </a:pPr>
          <a:r>
            <a:rPr lang="en-US" sz="1300" b="1" kern="1200" smtClean="0"/>
            <a:t>The School of Agriculture and Veterinary medicine has 26 classrooms with a seating capacity ranging from 15 to 300 places in the Grugliasco campus (near Turin)</a:t>
          </a:r>
          <a:endParaRPr lang="it-IT" sz="1300" b="1" kern="1200" dirty="0"/>
        </a:p>
        <a:p>
          <a:pPr marL="114300" lvl="1" indent="-114300" algn="l" defTabSz="577850">
            <a:lnSpc>
              <a:spcPct val="90000"/>
            </a:lnSpc>
            <a:spcBef>
              <a:spcPct val="0"/>
            </a:spcBef>
            <a:spcAft>
              <a:spcPct val="15000"/>
            </a:spcAft>
            <a:buChar char="••"/>
          </a:pPr>
          <a:r>
            <a:rPr lang="it-IT" sz="1300" b="1" kern="1200" dirty="0" smtClean="0"/>
            <a:t>Three </a:t>
          </a:r>
          <a:r>
            <a:rPr lang="it-IT" sz="1300" b="1" kern="1200" dirty="0" err="1" smtClean="0"/>
            <a:t>additional</a:t>
          </a:r>
          <a:r>
            <a:rPr lang="it-IT" sz="1300" b="1" kern="1200" dirty="0" smtClean="0"/>
            <a:t> </a:t>
          </a:r>
          <a:r>
            <a:rPr lang="it-IT" sz="1300" b="1" kern="1200" dirty="0" err="1" smtClean="0"/>
            <a:t>sites</a:t>
          </a:r>
          <a:r>
            <a:rPr lang="it-IT" sz="1300" b="1" kern="1200" dirty="0" smtClean="0"/>
            <a:t> are </a:t>
          </a:r>
          <a:r>
            <a:rPr lang="it-IT" sz="1300" b="1" kern="1200" dirty="0" err="1" smtClean="0"/>
            <a:t>used</a:t>
          </a:r>
          <a:r>
            <a:rPr lang="it-IT" sz="1300" b="1" kern="1200" dirty="0" smtClean="0"/>
            <a:t> for </a:t>
          </a:r>
          <a:r>
            <a:rPr lang="it-IT" sz="1300" b="1" kern="1200" dirty="0" err="1" smtClean="0"/>
            <a:t>teaching</a:t>
          </a:r>
          <a:r>
            <a:rPr lang="it-IT" sz="1300" b="1" kern="1200" dirty="0" smtClean="0"/>
            <a:t> in Alba, Asti and Cuneo (80/100 km from </a:t>
          </a:r>
          <a:r>
            <a:rPr lang="it-IT" sz="1300" b="1" kern="1200" dirty="0" err="1" smtClean="0"/>
            <a:t>Turin</a:t>
          </a:r>
          <a:r>
            <a:rPr lang="it-IT" sz="1300" b="1" kern="1200" dirty="0" smtClean="0"/>
            <a:t>) </a:t>
          </a:r>
          <a:endParaRPr lang="it-IT" sz="1300" b="1" kern="1200" dirty="0"/>
        </a:p>
      </dsp:txBody>
      <dsp:txXfrm>
        <a:off x="0" y="371317"/>
        <a:ext cx="8928992" cy="941850"/>
      </dsp:txXfrm>
    </dsp:sp>
    <dsp:sp modelId="{58A6E65F-846E-4F95-9585-89DDE6BA2019}">
      <dsp:nvSpPr>
        <dsp:cNvPr id="0" name=""/>
        <dsp:cNvSpPr/>
      </dsp:nvSpPr>
      <dsp:spPr>
        <a:xfrm>
          <a:off x="446449" y="158262"/>
          <a:ext cx="6250294" cy="383760"/>
        </a:xfrm>
        <a:prstGeom prst="roundRect">
          <a:avLst/>
        </a:prstGeom>
        <a:solidFill>
          <a:schemeClr val="accent1">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6246" tIns="0" rIns="236246" bIns="0" numCol="1" spcCol="1270" anchor="ctr" anchorCtr="0">
          <a:noAutofit/>
        </a:bodyPr>
        <a:lstStyle/>
        <a:p>
          <a:pPr lvl="0" algn="l" defTabSz="711200">
            <a:lnSpc>
              <a:spcPct val="90000"/>
            </a:lnSpc>
            <a:spcBef>
              <a:spcPct val="0"/>
            </a:spcBef>
            <a:spcAft>
              <a:spcPct val="35000"/>
            </a:spcAft>
          </a:pPr>
          <a:r>
            <a:rPr lang="en-US" sz="1600" b="1" kern="1200" noProof="0" smtClean="0"/>
            <a:t>Description</a:t>
          </a:r>
          <a:endParaRPr lang="en-US" sz="1600" b="1" kern="1200" noProof="0" dirty="0"/>
        </a:p>
      </dsp:txBody>
      <dsp:txXfrm>
        <a:off x="465183" y="176996"/>
        <a:ext cx="6212826" cy="346292"/>
      </dsp:txXfrm>
    </dsp:sp>
    <dsp:sp modelId="{148FE2B8-D6A2-4141-9422-152D1BA2E6FD}">
      <dsp:nvSpPr>
        <dsp:cNvPr id="0" name=""/>
        <dsp:cNvSpPr/>
      </dsp:nvSpPr>
      <dsp:spPr>
        <a:xfrm>
          <a:off x="0" y="1554073"/>
          <a:ext cx="8928992" cy="3112200"/>
        </a:xfrm>
        <a:prstGeom prst="rect">
          <a:avLst/>
        </a:prstGeom>
        <a:solidFill>
          <a:schemeClr val="lt1">
            <a:alpha val="90000"/>
            <a:hueOff val="0"/>
            <a:satOff val="0"/>
            <a:lumOff val="0"/>
            <a:alphaOff val="0"/>
          </a:schemeClr>
        </a:solidFill>
        <a:ln w="25400" cap="flat" cmpd="sng" algn="ctr">
          <a:solidFill>
            <a:schemeClr val="accent1">
              <a:shade val="50000"/>
              <a:hueOff val="361436"/>
              <a:satOff val="-7560"/>
              <a:lumOff val="420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2989" tIns="270764" rIns="692989" bIns="92456" numCol="1" spcCol="1270" anchor="t" anchorCtr="0">
          <a:noAutofit/>
        </a:bodyPr>
        <a:lstStyle/>
        <a:p>
          <a:pPr marL="114300" lvl="1" indent="-114300" algn="l" defTabSz="577850">
            <a:lnSpc>
              <a:spcPct val="90000"/>
            </a:lnSpc>
            <a:spcBef>
              <a:spcPct val="0"/>
            </a:spcBef>
            <a:spcAft>
              <a:spcPct val="15000"/>
            </a:spcAft>
            <a:buChar char="••"/>
          </a:pPr>
          <a:r>
            <a:rPr lang="en-US" sz="1300" b="1" kern="1200" smtClean="0"/>
            <a:t>Bachelor’s degrees in:</a:t>
          </a:r>
          <a:endParaRPr lang="it-IT" sz="1300" b="1" kern="1200" dirty="0"/>
        </a:p>
        <a:p>
          <a:pPr marL="228600" lvl="2" indent="-114300" algn="l" defTabSz="577850">
            <a:lnSpc>
              <a:spcPct val="90000"/>
            </a:lnSpc>
            <a:spcBef>
              <a:spcPct val="0"/>
            </a:spcBef>
            <a:spcAft>
              <a:spcPct val="15000"/>
            </a:spcAft>
            <a:buChar char="••"/>
          </a:pPr>
          <a:r>
            <a:rPr lang="en-US" sz="1300" kern="1200" smtClean="0"/>
            <a:t>Agricultural Science, Forest and Environmental Science, Food </a:t>
          </a:r>
          <a:r>
            <a:rPr lang="it-IT" sz="1300" kern="1200" smtClean="0"/>
            <a:t>Science, Viticulture and Enology </a:t>
          </a:r>
          <a:endParaRPr lang="it-IT" sz="1300" kern="1200" dirty="0"/>
        </a:p>
        <a:p>
          <a:pPr marL="114300" lvl="1" indent="-114300" algn="l" defTabSz="577850">
            <a:lnSpc>
              <a:spcPct val="90000"/>
            </a:lnSpc>
            <a:spcBef>
              <a:spcPct val="0"/>
            </a:spcBef>
            <a:spcAft>
              <a:spcPct val="15000"/>
            </a:spcAft>
            <a:buChar char="••"/>
          </a:pPr>
          <a:r>
            <a:rPr lang="en-US" sz="1300" b="1" kern="1200" dirty="0" smtClean="0"/>
            <a:t>Master degrees in:</a:t>
          </a:r>
          <a:endParaRPr lang="it-IT" sz="1300" b="1" kern="1200" dirty="0" smtClean="0"/>
        </a:p>
        <a:p>
          <a:pPr marL="228600" lvl="2" indent="-114300" algn="l" defTabSz="577850">
            <a:lnSpc>
              <a:spcPct val="90000"/>
            </a:lnSpc>
            <a:spcBef>
              <a:spcPct val="0"/>
            </a:spcBef>
            <a:spcAft>
              <a:spcPct val="15000"/>
            </a:spcAft>
            <a:buChar char="••"/>
          </a:pPr>
          <a:r>
            <a:rPr lang="en-US" sz="1300" kern="1200" dirty="0" smtClean="0"/>
            <a:t>Agriculture Science, Sustainable development and  territory management (UNESCO Chair)</a:t>
          </a:r>
          <a:endParaRPr lang="it-IT" sz="1300" kern="1200" dirty="0" smtClean="0"/>
        </a:p>
        <a:p>
          <a:pPr marL="228600" lvl="2" indent="-114300" algn="l" defTabSz="577850">
            <a:lnSpc>
              <a:spcPct val="90000"/>
            </a:lnSpc>
            <a:spcBef>
              <a:spcPct val="0"/>
            </a:spcBef>
            <a:spcAft>
              <a:spcPct val="15000"/>
            </a:spcAft>
            <a:buChar char="••"/>
          </a:pPr>
          <a:r>
            <a:rPr lang="en-US" sz="1300" kern="1200" dirty="0" smtClean="0"/>
            <a:t>Food Sciences, Viticulture and Enology (European Consortium EMAVE)</a:t>
          </a:r>
          <a:endParaRPr lang="it-IT" sz="1300" kern="1200" dirty="0" smtClean="0"/>
        </a:p>
        <a:p>
          <a:pPr marL="228600" lvl="2" indent="-114300" algn="l" defTabSz="577850">
            <a:lnSpc>
              <a:spcPct val="90000"/>
            </a:lnSpc>
            <a:spcBef>
              <a:spcPct val="0"/>
            </a:spcBef>
            <a:spcAft>
              <a:spcPct val="15000"/>
            </a:spcAft>
            <a:buChar char="••"/>
          </a:pPr>
          <a:r>
            <a:rPr lang="en-US" sz="1300" kern="1200" dirty="0" smtClean="0"/>
            <a:t>Animal Science</a:t>
          </a:r>
          <a:endParaRPr lang="it-IT" sz="1300" kern="1200" dirty="0" smtClean="0"/>
        </a:p>
        <a:p>
          <a:pPr marL="228600" lvl="2" indent="-114300" algn="l" defTabSz="577850">
            <a:lnSpc>
              <a:spcPct val="90000"/>
            </a:lnSpc>
            <a:spcBef>
              <a:spcPct val="0"/>
            </a:spcBef>
            <a:spcAft>
              <a:spcPct val="15000"/>
            </a:spcAft>
            <a:buChar char="••"/>
          </a:pPr>
          <a:r>
            <a:rPr lang="en-US" sz="1300" kern="1200" dirty="0" smtClean="0"/>
            <a:t>Plant Biotechnology</a:t>
          </a:r>
          <a:endParaRPr lang="it-IT" sz="1300" kern="1200" dirty="0" smtClean="0"/>
        </a:p>
        <a:p>
          <a:pPr marL="228600" lvl="2" indent="-114300" algn="l" defTabSz="577850">
            <a:lnSpc>
              <a:spcPct val="90000"/>
            </a:lnSpc>
            <a:spcBef>
              <a:spcPct val="0"/>
            </a:spcBef>
            <a:spcAft>
              <a:spcPct val="15000"/>
            </a:spcAft>
            <a:buChar char="••"/>
          </a:pPr>
          <a:r>
            <a:rPr lang="it-IT" sz="1300" b="1" i="0" kern="1200" dirty="0" smtClean="0">
              <a:solidFill>
                <a:srgbClr val="FF0000"/>
              </a:solidFill>
            </a:rPr>
            <a:t>Master di</a:t>
          </a:r>
          <a:r>
            <a:rPr lang="it-IT" sz="1300" b="0" i="0" kern="1200" dirty="0" smtClean="0">
              <a:solidFill>
                <a:srgbClr val="FF0000"/>
              </a:solidFill>
            </a:rPr>
            <a:t> II livello in Scienze e Tecnologie Alimentari per la Nutrizione Umana - Michele </a:t>
          </a:r>
          <a:r>
            <a:rPr lang="it-IT" sz="1300" b="1" i="0" kern="1200" dirty="0" smtClean="0">
              <a:solidFill>
                <a:srgbClr val="FF0000"/>
              </a:solidFill>
            </a:rPr>
            <a:t>Ferrero</a:t>
          </a:r>
          <a:endParaRPr lang="it-IT" sz="1300" kern="1200" dirty="0" smtClean="0">
            <a:solidFill>
              <a:srgbClr val="FF0000"/>
            </a:solidFill>
          </a:endParaRPr>
        </a:p>
        <a:p>
          <a:pPr marL="228600" lvl="2" indent="-114300" algn="l" defTabSz="577850">
            <a:lnSpc>
              <a:spcPct val="90000"/>
            </a:lnSpc>
            <a:spcBef>
              <a:spcPct val="0"/>
            </a:spcBef>
            <a:spcAft>
              <a:spcPct val="15000"/>
            </a:spcAft>
            <a:buChar char="••"/>
          </a:pPr>
          <a:r>
            <a:rPr lang="en-US" sz="1300" kern="1200" dirty="0" smtClean="0"/>
            <a:t>Park, Gardens and Landscape (inter-institutional agreement with the University of Genova)</a:t>
          </a:r>
          <a:endParaRPr lang="it-IT" sz="1300" kern="1200" dirty="0" smtClean="0"/>
        </a:p>
        <a:p>
          <a:pPr marL="228600" lvl="2" indent="-114300" algn="l" defTabSz="577850">
            <a:lnSpc>
              <a:spcPct val="90000"/>
            </a:lnSpc>
            <a:spcBef>
              <a:spcPct val="0"/>
            </a:spcBef>
            <a:spcAft>
              <a:spcPct val="15000"/>
            </a:spcAft>
            <a:buChar char="••"/>
          </a:pPr>
          <a:endParaRPr lang="it-IT" sz="1300" kern="1200" dirty="0" smtClean="0"/>
        </a:p>
        <a:p>
          <a:pPr marL="114300" lvl="1" indent="-114300" algn="l" defTabSz="577850">
            <a:lnSpc>
              <a:spcPct val="90000"/>
            </a:lnSpc>
            <a:spcBef>
              <a:spcPct val="0"/>
            </a:spcBef>
            <a:spcAft>
              <a:spcPct val="15000"/>
            </a:spcAft>
            <a:buChar char="••"/>
          </a:pPr>
          <a:r>
            <a:rPr lang="en-US" sz="1300" b="1" kern="1200" dirty="0" smtClean="0"/>
            <a:t>PhD course</a:t>
          </a:r>
          <a:r>
            <a:rPr lang="en-US" sz="1300" kern="1200" dirty="0" smtClean="0"/>
            <a:t>:</a:t>
          </a:r>
          <a:endParaRPr lang="it-IT" sz="1300" kern="1200" dirty="0" smtClean="0"/>
        </a:p>
        <a:p>
          <a:pPr marL="228600" lvl="2" indent="-114300" algn="l" defTabSz="577850">
            <a:lnSpc>
              <a:spcPct val="90000"/>
            </a:lnSpc>
            <a:spcBef>
              <a:spcPct val="0"/>
            </a:spcBef>
            <a:spcAft>
              <a:spcPct val="15000"/>
            </a:spcAft>
            <a:buChar char="••"/>
          </a:pPr>
          <a:r>
            <a:rPr lang="en-US" sz="1300" kern="1200" dirty="0" smtClean="0"/>
            <a:t>“Agricultural, Forest and Food Sciences” as part of the Doctoral School of Sciences and </a:t>
          </a:r>
          <a:r>
            <a:rPr lang="it-IT" sz="1300" kern="1200" dirty="0" smtClean="0"/>
            <a:t>Innovative Technologies</a:t>
          </a:r>
        </a:p>
      </dsp:txBody>
      <dsp:txXfrm>
        <a:off x="0" y="1554073"/>
        <a:ext cx="8928992" cy="3112200"/>
      </dsp:txXfrm>
    </dsp:sp>
    <dsp:sp modelId="{CE73EB1D-9129-42AF-800D-836068F7C113}">
      <dsp:nvSpPr>
        <dsp:cNvPr id="0" name=""/>
        <dsp:cNvSpPr/>
      </dsp:nvSpPr>
      <dsp:spPr>
        <a:xfrm>
          <a:off x="446449" y="1362193"/>
          <a:ext cx="6250294" cy="383760"/>
        </a:xfrm>
        <a:prstGeom prst="roundRect">
          <a:avLst/>
        </a:prstGeom>
        <a:solidFill>
          <a:srgbClr val="88A1C9"/>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6246" tIns="0" rIns="236246" bIns="0" numCol="1" spcCol="1270" anchor="ctr" anchorCtr="0">
          <a:noAutofit/>
        </a:bodyPr>
        <a:lstStyle/>
        <a:p>
          <a:pPr lvl="0" algn="l" defTabSz="711200">
            <a:lnSpc>
              <a:spcPct val="90000"/>
            </a:lnSpc>
            <a:spcBef>
              <a:spcPct val="0"/>
            </a:spcBef>
            <a:spcAft>
              <a:spcPct val="35000"/>
            </a:spcAft>
          </a:pPr>
          <a:r>
            <a:rPr lang="it-IT" sz="1600" b="1" kern="1200" noProof="0" smtClean="0"/>
            <a:t>Courses</a:t>
          </a:r>
          <a:endParaRPr lang="en-US" sz="1600" b="1" kern="1200" noProof="0" dirty="0"/>
        </a:p>
      </dsp:txBody>
      <dsp:txXfrm>
        <a:off x="465183" y="1380927"/>
        <a:ext cx="6212826" cy="34629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2C26DE-5578-4621-9ADD-21E7A1B3901B}">
      <dsp:nvSpPr>
        <dsp:cNvPr id="0" name=""/>
        <dsp:cNvSpPr/>
      </dsp:nvSpPr>
      <dsp:spPr>
        <a:xfrm>
          <a:off x="0" y="0"/>
          <a:ext cx="8928992" cy="1143000"/>
        </a:xfrm>
        <a:prstGeom prst="roundRect">
          <a:avLst>
            <a:gd name="adj" fmla="val 10000"/>
          </a:avLst>
        </a:prstGeom>
        <a:solidFill>
          <a:schemeClr val="accent1">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sz="3600" kern="1200" dirty="0" smtClean="0"/>
            <a:t>DISAFA – International Research</a:t>
          </a:r>
          <a:endParaRPr lang="it-IT" sz="3600" kern="1200" dirty="0"/>
        </a:p>
      </dsp:txBody>
      <dsp:txXfrm>
        <a:off x="1900098" y="0"/>
        <a:ext cx="7028893" cy="1143000"/>
      </dsp:txXfrm>
    </dsp:sp>
    <dsp:sp modelId="{057B881E-0D44-4880-B565-AA3AF5BE9F7B}">
      <dsp:nvSpPr>
        <dsp:cNvPr id="0" name=""/>
        <dsp:cNvSpPr/>
      </dsp:nvSpPr>
      <dsp:spPr>
        <a:xfrm>
          <a:off x="502228" y="103500"/>
          <a:ext cx="1009940" cy="935998"/>
        </a:xfrm>
        <a:prstGeom prst="roundRect">
          <a:avLst>
            <a:gd name="adj" fmla="val 10000"/>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878" t="1923" r="1878" b="1923"/>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2C26DE-5578-4621-9ADD-21E7A1B3901B}">
      <dsp:nvSpPr>
        <dsp:cNvPr id="0" name=""/>
        <dsp:cNvSpPr/>
      </dsp:nvSpPr>
      <dsp:spPr>
        <a:xfrm>
          <a:off x="0" y="0"/>
          <a:ext cx="8928992" cy="1143000"/>
        </a:xfrm>
        <a:prstGeom prst="roundRect">
          <a:avLst>
            <a:gd name="adj" fmla="val 10000"/>
          </a:avLst>
        </a:prstGeom>
        <a:solidFill>
          <a:schemeClr val="accent1">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kern="1200" dirty="0" smtClean="0"/>
            <a:t>DISAFA – International Research</a:t>
          </a:r>
          <a:endParaRPr lang="it-IT" sz="4000" kern="1200" dirty="0"/>
        </a:p>
      </dsp:txBody>
      <dsp:txXfrm>
        <a:off x="1900098" y="0"/>
        <a:ext cx="7028893" cy="1143000"/>
      </dsp:txXfrm>
    </dsp:sp>
    <dsp:sp modelId="{057B881E-0D44-4880-B565-AA3AF5BE9F7B}">
      <dsp:nvSpPr>
        <dsp:cNvPr id="0" name=""/>
        <dsp:cNvSpPr/>
      </dsp:nvSpPr>
      <dsp:spPr>
        <a:xfrm>
          <a:off x="502228" y="103500"/>
          <a:ext cx="1009940" cy="935998"/>
        </a:xfrm>
        <a:prstGeom prst="roundRect">
          <a:avLst>
            <a:gd name="adj" fmla="val 10000"/>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878" t="1923" r="1878" b="1923"/>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2C26DE-5578-4621-9ADD-21E7A1B3901B}">
      <dsp:nvSpPr>
        <dsp:cNvPr id="0" name=""/>
        <dsp:cNvSpPr/>
      </dsp:nvSpPr>
      <dsp:spPr>
        <a:xfrm>
          <a:off x="0" y="0"/>
          <a:ext cx="8928992" cy="1143000"/>
        </a:xfrm>
        <a:prstGeom prst="roundRect">
          <a:avLst>
            <a:gd name="adj" fmla="val 10000"/>
          </a:avLst>
        </a:prstGeom>
        <a:solidFill>
          <a:schemeClr val="accent1">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rtl="0">
            <a:lnSpc>
              <a:spcPct val="90000"/>
            </a:lnSpc>
            <a:spcBef>
              <a:spcPct val="0"/>
            </a:spcBef>
            <a:spcAft>
              <a:spcPct val="35000"/>
            </a:spcAft>
          </a:pPr>
          <a:r>
            <a:rPr lang="it-IT" sz="4300" kern="1200" dirty="0" err="1" smtClean="0"/>
            <a:t>Excellences</a:t>
          </a:r>
          <a:r>
            <a:rPr lang="it-IT" sz="4300" kern="1200" dirty="0" smtClean="0"/>
            <a:t> in </a:t>
          </a:r>
          <a:r>
            <a:rPr lang="it-IT" sz="4300" kern="1200" dirty="0" err="1" smtClean="0"/>
            <a:t>Research</a:t>
          </a:r>
          <a:r>
            <a:rPr lang="it-IT" sz="4300" kern="1200" dirty="0" smtClean="0"/>
            <a:t> </a:t>
          </a:r>
          <a:r>
            <a:rPr lang="it-IT" sz="4300" kern="1200" dirty="0" err="1" smtClean="0"/>
            <a:t>Areas</a:t>
          </a:r>
          <a:endParaRPr lang="it-IT" sz="4300" kern="1200" dirty="0"/>
        </a:p>
      </dsp:txBody>
      <dsp:txXfrm>
        <a:off x="1900098" y="0"/>
        <a:ext cx="7028893" cy="1143000"/>
      </dsp:txXfrm>
    </dsp:sp>
    <dsp:sp modelId="{057B881E-0D44-4880-B565-AA3AF5BE9F7B}">
      <dsp:nvSpPr>
        <dsp:cNvPr id="0" name=""/>
        <dsp:cNvSpPr/>
      </dsp:nvSpPr>
      <dsp:spPr>
        <a:xfrm>
          <a:off x="502228" y="103500"/>
          <a:ext cx="1009940" cy="935998"/>
        </a:xfrm>
        <a:prstGeom prst="roundRect">
          <a:avLst>
            <a:gd name="adj" fmla="val 10000"/>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878" t="1923" r="1878" b="1923"/>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2C26DE-5578-4621-9ADD-21E7A1B3901B}">
      <dsp:nvSpPr>
        <dsp:cNvPr id="0" name=""/>
        <dsp:cNvSpPr/>
      </dsp:nvSpPr>
      <dsp:spPr>
        <a:xfrm>
          <a:off x="0" y="0"/>
          <a:ext cx="8928992" cy="1143000"/>
        </a:xfrm>
        <a:prstGeom prst="roundRect">
          <a:avLst>
            <a:gd name="adj" fmla="val 10000"/>
          </a:avLst>
        </a:prstGeom>
        <a:solidFill>
          <a:schemeClr val="accent1">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it-IT" sz="3200" kern="1200" dirty="0" err="1" smtClean="0"/>
            <a:t>Relevant</a:t>
          </a:r>
          <a:r>
            <a:rPr lang="it-IT" sz="3200" kern="1200" dirty="0" smtClean="0"/>
            <a:t> </a:t>
          </a:r>
          <a:r>
            <a:rPr lang="it-IT" sz="3200" kern="1200" dirty="0" err="1" smtClean="0"/>
            <a:t>Duties</a:t>
          </a:r>
          <a:r>
            <a:rPr lang="it-IT" sz="3200" kern="1200" dirty="0" smtClean="0"/>
            <a:t> in Network and </a:t>
          </a:r>
          <a:r>
            <a:rPr lang="it-IT" sz="3200" kern="1200" dirty="0" err="1" smtClean="0"/>
            <a:t>Research</a:t>
          </a:r>
          <a:r>
            <a:rPr lang="it-IT" sz="3200" kern="1200" dirty="0" smtClean="0"/>
            <a:t> Community </a:t>
          </a:r>
          <a:r>
            <a:rPr lang="it-IT" sz="3200" kern="1200" dirty="0" err="1" smtClean="0"/>
            <a:t>Infrastructure</a:t>
          </a:r>
          <a:endParaRPr lang="it-IT" sz="3200" kern="1200" dirty="0"/>
        </a:p>
      </dsp:txBody>
      <dsp:txXfrm>
        <a:off x="1900098" y="0"/>
        <a:ext cx="7028893" cy="1143000"/>
      </dsp:txXfrm>
    </dsp:sp>
    <dsp:sp modelId="{057B881E-0D44-4880-B565-AA3AF5BE9F7B}">
      <dsp:nvSpPr>
        <dsp:cNvPr id="0" name=""/>
        <dsp:cNvSpPr/>
      </dsp:nvSpPr>
      <dsp:spPr>
        <a:xfrm>
          <a:off x="502228" y="103500"/>
          <a:ext cx="1009940" cy="935998"/>
        </a:xfrm>
        <a:prstGeom prst="roundRect">
          <a:avLst>
            <a:gd name="adj" fmla="val 10000"/>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878" t="1923" r="1878" b="1923"/>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2C26DE-5578-4621-9ADD-21E7A1B3901B}">
      <dsp:nvSpPr>
        <dsp:cNvPr id="0" name=""/>
        <dsp:cNvSpPr/>
      </dsp:nvSpPr>
      <dsp:spPr>
        <a:xfrm>
          <a:off x="0" y="0"/>
          <a:ext cx="8928992" cy="1143000"/>
        </a:xfrm>
        <a:prstGeom prst="roundRect">
          <a:avLst>
            <a:gd name="adj" fmla="val 10000"/>
          </a:avLst>
        </a:prstGeom>
        <a:solidFill>
          <a:schemeClr val="accent1">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rtl="0">
            <a:lnSpc>
              <a:spcPct val="90000"/>
            </a:lnSpc>
            <a:spcBef>
              <a:spcPct val="0"/>
            </a:spcBef>
            <a:spcAft>
              <a:spcPct val="35000"/>
            </a:spcAft>
          </a:pPr>
          <a:r>
            <a:rPr lang="en-GB" sz="4100" kern="1200" dirty="0" smtClean="0"/>
            <a:t>Economics and Rural Valuations</a:t>
          </a:r>
        </a:p>
      </dsp:txBody>
      <dsp:txXfrm>
        <a:off x="1900098" y="0"/>
        <a:ext cx="7028893" cy="1143000"/>
      </dsp:txXfrm>
    </dsp:sp>
    <dsp:sp modelId="{057B881E-0D44-4880-B565-AA3AF5BE9F7B}">
      <dsp:nvSpPr>
        <dsp:cNvPr id="0" name=""/>
        <dsp:cNvSpPr/>
      </dsp:nvSpPr>
      <dsp:spPr>
        <a:xfrm>
          <a:off x="114299" y="114300"/>
          <a:ext cx="1785798" cy="91440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95A9A2-8797-408E-B851-4C22C2617CF6}">
      <dsp:nvSpPr>
        <dsp:cNvPr id="0" name=""/>
        <dsp:cNvSpPr/>
      </dsp:nvSpPr>
      <dsp:spPr>
        <a:xfrm>
          <a:off x="0" y="338043"/>
          <a:ext cx="8928992" cy="1638000"/>
        </a:xfrm>
        <a:prstGeom prst="rect">
          <a:avLst/>
        </a:prstGeom>
        <a:solidFill>
          <a:schemeClr val="lt1">
            <a:alpha val="90000"/>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2989" tIns="270764" rIns="692989" bIns="92456" numCol="1" spcCol="1270" anchor="t" anchorCtr="0">
          <a:noAutofit/>
        </a:bodyPr>
        <a:lstStyle/>
        <a:p>
          <a:pPr marL="114300" lvl="1" indent="-114300" algn="l" defTabSz="577850">
            <a:lnSpc>
              <a:spcPct val="90000"/>
            </a:lnSpc>
            <a:spcBef>
              <a:spcPct val="0"/>
            </a:spcBef>
            <a:spcAft>
              <a:spcPct val="15000"/>
            </a:spcAft>
            <a:buChar char="••"/>
          </a:pPr>
          <a:r>
            <a:rPr lang="en-US" sz="1300" b="1" kern="1200" dirty="0" smtClean="0"/>
            <a:t>The  Medicinal and Aromatic plants sector</a:t>
          </a:r>
          <a:endParaRPr lang="it-IT" sz="1300" b="1" kern="1200" dirty="0"/>
        </a:p>
        <a:p>
          <a:pPr marL="228600" lvl="2" indent="-114300" algn="l" defTabSz="577850">
            <a:lnSpc>
              <a:spcPct val="90000"/>
            </a:lnSpc>
            <a:spcBef>
              <a:spcPct val="0"/>
            </a:spcBef>
            <a:spcAft>
              <a:spcPct val="15000"/>
            </a:spcAft>
            <a:buChar char="••"/>
          </a:pPr>
          <a:r>
            <a:rPr lang="it-IT" sz="1300" kern="1200" dirty="0" err="1" smtClean="0"/>
            <a:t>Contact</a:t>
          </a:r>
          <a:r>
            <a:rPr lang="it-IT" sz="1300" kern="1200" dirty="0" smtClean="0"/>
            <a:t>: </a:t>
          </a:r>
          <a:r>
            <a:rPr lang="it-IT" sz="1300" kern="1200" dirty="0" smtClean="0">
              <a:hlinkClick xmlns:r="http://schemas.openxmlformats.org/officeDocument/2006/relationships" r:id="rId1"/>
            </a:rPr>
            <a:t>cinzia.barbieri@unito.it</a:t>
          </a:r>
          <a:endParaRPr lang="it-IT" sz="1300" kern="1200" dirty="0"/>
        </a:p>
        <a:p>
          <a:pPr marL="114300" lvl="1" indent="-114300" algn="l" defTabSz="577850">
            <a:lnSpc>
              <a:spcPct val="90000"/>
            </a:lnSpc>
            <a:spcBef>
              <a:spcPct val="0"/>
            </a:spcBef>
            <a:spcAft>
              <a:spcPct val="15000"/>
            </a:spcAft>
            <a:buChar char="••"/>
          </a:pPr>
          <a:r>
            <a:rPr lang="en-US" sz="1300" b="1" kern="1200" dirty="0" smtClean="0"/>
            <a:t>Forest and environmental policy and economics for the valorization of marginal lands</a:t>
          </a:r>
          <a:endParaRPr lang="it-IT" sz="1300" b="1" kern="1200" dirty="0"/>
        </a:p>
        <a:p>
          <a:pPr marL="228600" lvl="2" indent="-114300" algn="l" defTabSz="577850">
            <a:lnSpc>
              <a:spcPct val="90000"/>
            </a:lnSpc>
            <a:spcBef>
              <a:spcPct val="0"/>
            </a:spcBef>
            <a:spcAft>
              <a:spcPct val="15000"/>
            </a:spcAft>
            <a:buChar char="••"/>
          </a:pPr>
          <a:r>
            <a:rPr lang="it-IT" sz="1300" kern="1200" dirty="0" err="1" smtClean="0"/>
            <a:t>Contact</a:t>
          </a:r>
          <a:r>
            <a:rPr lang="it-IT" sz="1300" kern="1200" dirty="0" smtClean="0"/>
            <a:t>: </a:t>
          </a:r>
          <a:r>
            <a:rPr lang="it-IT" sz="1300" kern="1200" dirty="0" smtClean="0">
              <a:hlinkClick xmlns:r="http://schemas.openxmlformats.org/officeDocument/2006/relationships" r:id="rId2"/>
            </a:rPr>
            <a:t>filippo.brun@unito.it</a:t>
          </a:r>
          <a:endParaRPr lang="it-IT" sz="1300" kern="1200" dirty="0"/>
        </a:p>
        <a:p>
          <a:pPr marL="114300" lvl="1" indent="-114300" algn="l" defTabSz="577850">
            <a:lnSpc>
              <a:spcPct val="90000"/>
            </a:lnSpc>
            <a:spcBef>
              <a:spcPct val="0"/>
            </a:spcBef>
            <a:spcAft>
              <a:spcPct val="15000"/>
            </a:spcAft>
            <a:buChar char="••"/>
          </a:pPr>
          <a:r>
            <a:rPr lang="en-US" sz="1300" b="1" kern="1200" dirty="0" smtClean="0"/>
            <a:t>Economics of the </a:t>
          </a:r>
          <a:r>
            <a:rPr lang="en-US" sz="1300" b="1" kern="1200" dirty="0" err="1" smtClean="0"/>
            <a:t>agri</a:t>
          </a:r>
          <a:r>
            <a:rPr lang="en-US" sz="1300" b="1" kern="1200" dirty="0" smtClean="0"/>
            <a:t>-food system, markets and policies</a:t>
          </a:r>
          <a:endParaRPr lang="it-IT" sz="1300" b="1" kern="1200" dirty="0"/>
        </a:p>
        <a:p>
          <a:pPr marL="228600" lvl="2" indent="-114300" algn="l" defTabSz="577850">
            <a:lnSpc>
              <a:spcPct val="90000"/>
            </a:lnSpc>
            <a:spcBef>
              <a:spcPct val="0"/>
            </a:spcBef>
            <a:spcAft>
              <a:spcPct val="15000"/>
            </a:spcAft>
            <a:buChar char="••"/>
          </a:pPr>
          <a:r>
            <a:rPr lang="it-IT" sz="1300" kern="1200" dirty="0" err="1" smtClean="0"/>
            <a:t>Contact</a:t>
          </a:r>
          <a:r>
            <a:rPr lang="it-IT" sz="1300" kern="1200" dirty="0" smtClean="0"/>
            <a:t>: </a:t>
          </a:r>
          <a:r>
            <a:rPr lang="it-IT" sz="1300" kern="1200" dirty="0" smtClean="0">
              <a:hlinkClick xmlns:r="http://schemas.openxmlformats.org/officeDocument/2006/relationships" r:id="rId3"/>
            </a:rPr>
            <a:t>teresina.mancuso@unito.it</a:t>
          </a:r>
          <a:endParaRPr lang="it-IT" sz="1300" kern="1200" dirty="0"/>
        </a:p>
      </dsp:txBody>
      <dsp:txXfrm>
        <a:off x="0" y="338043"/>
        <a:ext cx="8928992" cy="1638000"/>
      </dsp:txXfrm>
    </dsp:sp>
    <dsp:sp modelId="{58A6E65F-846E-4F95-9585-89DDE6BA2019}">
      <dsp:nvSpPr>
        <dsp:cNvPr id="0" name=""/>
        <dsp:cNvSpPr/>
      </dsp:nvSpPr>
      <dsp:spPr>
        <a:xfrm>
          <a:off x="446449" y="146163"/>
          <a:ext cx="6250294" cy="383760"/>
        </a:xfrm>
        <a:prstGeom prst="roundRect">
          <a:avLst/>
        </a:prstGeom>
        <a:solidFill>
          <a:srgbClr val="385D8A"/>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6246" tIns="0" rIns="236246" bIns="0" numCol="1" spcCol="1270" anchor="ctr" anchorCtr="0">
          <a:noAutofit/>
        </a:bodyPr>
        <a:lstStyle/>
        <a:p>
          <a:pPr lvl="0" algn="l" defTabSz="577850">
            <a:lnSpc>
              <a:spcPct val="90000"/>
            </a:lnSpc>
            <a:spcBef>
              <a:spcPct val="0"/>
            </a:spcBef>
            <a:spcAft>
              <a:spcPct val="35000"/>
            </a:spcAft>
          </a:pPr>
          <a:r>
            <a:rPr lang="en-US" sz="1300" kern="1200" noProof="0" dirty="0" smtClean="0"/>
            <a:t>Researches</a:t>
          </a:r>
          <a:endParaRPr lang="en-US" sz="1300" kern="1200" noProof="0" dirty="0"/>
        </a:p>
      </dsp:txBody>
      <dsp:txXfrm>
        <a:off x="465183" y="164897"/>
        <a:ext cx="6212826" cy="346292"/>
      </dsp:txXfrm>
    </dsp:sp>
    <dsp:sp modelId="{148FE2B8-D6A2-4141-9422-152D1BA2E6FD}">
      <dsp:nvSpPr>
        <dsp:cNvPr id="0" name=""/>
        <dsp:cNvSpPr/>
      </dsp:nvSpPr>
      <dsp:spPr>
        <a:xfrm>
          <a:off x="0" y="2232248"/>
          <a:ext cx="8928992" cy="2129400"/>
        </a:xfrm>
        <a:prstGeom prst="rect">
          <a:avLst/>
        </a:prstGeom>
        <a:solidFill>
          <a:schemeClr val="lt1">
            <a:alpha val="90000"/>
            <a:hueOff val="0"/>
            <a:satOff val="0"/>
            <a:lumOff val="0"/>
            <a:alphaOff val="0"/>
          </a:schemeClr>
        </a:solidFill>
        <a:ln w="25400" cap="flat" cmpd="sng" algn="ctr">
          <a:solidFill>
            <a:schemeClr val="accent1">
              <a:shade val="50000"/>
              <a:hueOff val="240958"/>
              <a:satOff val="-5040"/>
              <a:lumOff val="280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2989" tIns="270764" rIns="692989"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ASFORESEE: an Alpine Space methodology for economical assessment of protection Forest Ecosystems Service</a:t>
          </a:r>
          <a:endParaRPr lang="it-IT" sz="1300" kern="1200" dirty="0"/>
        </a:p>
        <a:p>
          <a:pPr marL="114300" lvl="1" indent="-114300" algn="l" defTabSz="577850">
            <a:lnSpc>
              <a:spcPct val="90000"/>
            </a:lnSpc>
            <a:spcBef>
              <a:spcPct val="0"/>
            </a:spcBef>
            <a:spcAft>
              <a:spcPct val="15000"/>
            </a:spcAft>
            <a:buChar char="••"/>
          </a:pPr>
          <a:r>
            <a:rPr lang="en-US" sz="1300" kern="1200" dirty="0" smtClean="0"/>
            <a:t>INFORMA PLUS: increase the competitiveness and the level of professionalism of the forestry companies operating in the western Alps (</a:t>
          </a:r>
          <a:r>
            <a:rPr lang="en-US" sz="1300" kern="1200" dirty="0" err="1" smtClean="0"/>
            <a:t>Alcotra</a:t>
          </a:r>
          <a:r>
            <a:rPr lang="en-US" sz="1300" kern="1200" dirty="0" smtClean="0"/>
            <a:t> </a:t>
          </a:r>
          <a:r>
            <a:rPr lang="en-US" sz="1300" kern="1200" dirty="0" err="1" smtClean="0"/>
            <a:t>Interreg</a:t>
          </a:r>
          <a:r>
            <a:rPr lang="en-US" sz="1300" kern="1200" dirty="0" smtClean="0"/>
            <a:t> territory), through the activation of innovative and experimental training path</a:t>
          </a:r>
          <a:endParaRPr lang="it-IT" sz="1300" kern="1200" dirty="0"/>
        </a:p>
        <a:p>
          <a:pPr marL="114300" lvl="1" indent="-114300" algn="l" defTabSz="577850">
            <a:lnSpc>
              <a:spcPct val="90000"/>
            </a:lnSpc>
            <a:spcBef>
              <a:spcPct val="0"/>
            </a:spcBef>
            <a:spcAft>
              <a:spcPct val="15000"/>
            </a:spcAft>
            <a:buChar char="••"/>
          </a:pPr>
          <a:r>
            <a:rPr lang="en-US" sz="1300" kern="1200" dirty="0" smtClean="0"/>
            <a:t>INNOV’API: analysis of the apiary management costs for different operating modes of the company and in relation to the methods of fighting pathogens</a:t>
          </a:r>
          <a:endParaRPr lang="it-IT" sz="1300" kern="1200" dirty="0"/>
        </a:p>
        <a:p>
          <a:pPr marL="114300" lvl="1" indent="-114300" algn="l" defTabSz="577850">
            <a:lnSpc>
              <a:spcPct val="90000"/>
            </a:lnSpc>
            <a:spcBef>
              <a:spcPct val="0"/>
            </a:spcBef>
            <a:spcAft>
              <a:spcPct val="15000"/>
            </a:spcAft>
            <a:buChar char="••"/>
          </a:pPr>
          <a:r>
            <a:rPr lang="it-IT" sz="1300" kern="1200" dirty="0" smtClean="0"/>
            <a:t>AMYCOFOREST UE </a:t>
          </a:r>
          <a:r>
            <a:rPr lang="it-IT" sz="1300" kern="1200" dirty="0" err="1" smtClean="0"/>
            <a:t>Alcotra</a:t>
          </a:r>
          <a:r>
            <a:rPr lang="it-IT" sz="1300" kern="1200" dirty="0" smtClean="0"/>
            <a:t>: </a:t>
          </a:r>
          <a:r>
            <a:rPr lang="it-IT" sz="1300" kern="1200" dirty="0" err="1" smtClean="0"/>
            <a:t>demonstration</a:t>
          </a:r>
          <a:r>
            <a:rPr lang="it-IT" sz="1300" kern="1200" dirty="0" smtClean="0"/>
            <a:t> and </a:t>
          </a:r>
          <a:r>
            <a:rPr lang="it-IT" sz="1300" kern="1200" dirty="0" err="1" smtClean="0"/>
            <a:t>dissemination</a:t>
          </a:r>
          <a:r>
            <a:rPr lang="it-IT" sz="1300" kern="1200" dirty="0" smtClean="0"/>
            <a:t> of </a:t>
          </a:r>
          <a:r>
            <a:rPr lang="it-IT" sz="1300" kern="1200" dirty="0" err="1" smtClean="0"/>
            <a:t>forestry</a:t>
          </a:r>
          <a:r>
            <a:rPr lang="it-IT" sz="1300" kern="1200" dirty="0" smtClean="0"/>
            <a:t> </a:t>
          </a:r>
          <a:r>
            <a:rPr lang="it-IT" sz="1300" kern="1200" dirty="0" err="1" smtClean="0"/>
            <a:t>models</a:t>
          </a:r>
          <a:r>
            <a:rPr lang="it-IT" sz="1300" kern="1200" dirty="0" smtClean="0"/>
            <a:t> </a:t>
          </a:r>
          <a:r>
            <a:rPr lang="it-IT" sz="1300" kern="1200" dirty="0" err="1" smtClean="0"/>
            <a:t>aimed</a:t>
          </a:r>
          <a:r>
            <a:rPr lang="it-IT" sz="1300" kern="1200" dirty="0" smtClean="0"/>
            <a:t> </a:t>
          </a:r>
          <a:r>
            <a:rPr lang="it-IT" sz="1300" kern="1200" dirty="0" err="1" smtClean="0"/>
            <a:t>at</a:t>
          </a:r>
          <a:r>
            <a:rPr lang="it-IT" sz="1300" kern="1200" dirty="0" smtClean="0"/>
            <a:t> </a:t>
          </a:r>
          <a:r>
            <a:rPr lang="it-IT" sz="1300" kern="1200" dirty="0" err="1" smtClean="0"/>
            <a:t>increasing</a:t>
          </a:r>
          <a:r>
            <a:rPr lang="it-IT" sz="1300" kern="1200" dirty="0" smtClean="0"/>
            <a:t> </a:t>
          </a:r>
          <a:r>
            <a:rPr lang="it-IT" sz="1300" kern="1200" dirty="0" err="1" smtClean="0"/>
            <a:t>mycological</a:t>
          </a:r>
          <a:r>
            <a:rPr lang="it-IT" sz="1300" kern="1200" dirty="0" smtClean="0"/>
            <a:t> </a:t>
          </a:r>
          <a:r>
            <a:rPr lang="it-IT" sz="1300" kern="1200" dirty="0" err="1" smtClean="0"/>
            <a:t>productivity</a:t>
          </a:r>
          <a:r>
            <a:rPr lang="it-IT" sz="1300" kern="1200" dirty="0" smtClean="0"/>
            <a:t>, </a:t>
          </a:r>
          <a:r>
            <a:rPr lang="it-IT" sz="1300" kern="1200" dirty="0" err="1" smtClean="0"/>
            <a:t>safeguarding</a:t>
          </a:r>
          <a:r>
            <a:rPr lang="it-IT" sz="1300" kern="1200" dirty="0" smtClean="0"/>
            <a:t> </a:t>
          </a:r>
          <a:r>
            <a:rPr lang="it-IT" sz="1300" kern="1200" dirty="0" err="1" smtClean="0"/>
            <a:t>biodiversity</a:t>
          </a:r>
          <a:r>
            <a:rPr lang="it-IT" sz="1300" kern="1200" dirty="0" smtClean="0"/>
            <a:t> and </a:t>
          </a:r>
          <a:r>
            <a:rPr lang="it-IT" sz="1300" kern="1200" dirty="0" err="1" smtClean="0"/>
            <a:t>ecosystemic</a:t>
          </a:r>
          <a:r>
            <a:rPr lang="it-IT" sz="1300" kern="1200" dirty="0" smtClean="0"/>
            <a:t> </a:t>
          </a:r>
          <a:r>
            <a:rPr lang="it-IT" sz="1300" kern="1200" dirty="0" err="1" smtClean="0"/>
            <a:t>efficiency</a:t>
          </a:r>
          <a:r>
            <a:rPr lang="it-IT" sz="1300" kern="1200" dirty="0" smtClean="0"/>
            <a:t> of </a:t>
          </a:r>
          <a:r>
            <a:rPr lang="it-IT" sz="1300" kern="1200" dirty="0" err="1" smtClean="0"/>
            <a:t>forests</a:t>
          </a:r>
          <a:endParaRPr lang="it-IT" sz="1300" kern="1200" dirty="0"/>
        </a:p>
        <a:p>
          <a:pPr marL="114300" lvl="1" indent="-114300" algn="l" defTabSz="577850">
            <a:lnSpc>
              <a:spcPct val="90000"/>
            </a:lnSpc>
            <a:spcBef>
              <a:spcPct val="0"/>
            </a:spcBef>
            <a:spcAft>
              <a:spcPct val="15000"/>
            </a:spcAft>
            <a:buChar char="••"/>
          </a:pPr>
          <a:r>
            <a:rPr lang="it-IT" sz="1300" kern="1200" dirty="0" err="1" smtClean="0"/>
            <a:t>Specialwheat</a:t>
          </a:r>
          <a:r>
            <a:rPr lang="it-IT" sz="1300" kern="1200" dirty="0" smtClean="0"/>
            <a:t>: </a:t>
          </a:r>
          <a:r>
            <a:rPr lang="it-IT" sz="1300" kern="1200" dirty="0" err="1" smtClean="0"/>
            <a:t>advanced</a:t>
          </a:r>
          <a:r>
            <a:rPr lang="it-IT" sz="1300" kern="1200" dirty="0" smtClean="0"/>
            <a:t> chain of special </a:t>
          </a:r>
          <a:r>
            <a:rPr lang="it-IT" sz="1300" kern="1200" dirty="0" err="1" smtClean="0"/>
            <a:t>wheats</a:t>
          </a:r>
          <a:r>
            <a:rPr lang="it-IT" sz="1300" kern="1200" dirty="0" smtClean="0"/>
            <a:t> for </a:t>
          </a:r>
          <a:r>
            <a:rPr lang="it-IT" sz="1300" kern="1200" dirty="0" err="1" smtClean="0"/>
            <a:t>food</a:t>
          </a:r>
          <a:r>
            <a:rPr lang="it-IT" sz="1300" kern="1200" dirty="0" smtClean="0"/>
            <a:t> </a:t>
          </a:r>
          <a:r>
            <a:rPr lang="it-IT" sz="1300" kern="1200" dirty="0" err="1" smtClean="0"/>
            <a:t>industry</a:t>
          </a:r>
          <a:endParaRPr lang="it-IT" sz="1300" kern="1200" dirty="0"/>
        </a:p>
      </dsp:txBody>
      <dsp:txXfrm>
        <a:off x="0" y="2232248"/>
        <a:ext cx="8928992" cy="2129400"/>
      </dsp:txXfrm>
    </dsp:sp>
    <dsp:sp modelId="{CE73EB1D-9129-42AF-800D-836068F7C113}">
      <dsp:nvSpPr>
        <dsp:cNvPr id="0" name=""/>
        <dsp:cNvSpPr/>
      </dsp:nvSpPr>
      <dsp:spPr>
        <a:xfrm>
          <a:off x="446449" y="2046243"/>
          <a:ext cx="6250294" cy="383760"/>
        </a:xfrm>
        <a:prstGeom prst="roundRect">
          <a:avLst/>
        </a:prstGeom>
        <a:solidFill>
          <a:srgbClr val="88A1C9"/>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6246" tIns="0" rIns="236246" bIns="0" numCol="1" spcCol="1270" anchor="ctr" anchorCtr="0">
          <a:noAutofit/>
        </a:bodyPr>
        <a:lstStyle/>
        <a:p>
          <a:pPr lvl="0" algn="l" defTabSz="577850">
            <a:lnSpc>
              <a:spcPct val="90000"/>
            </a:lnSpc>
            <a:spcBef>
              <a:spcPct val="0"/>
            </a:spcBef>
            <a:spcAft>
              <a:spcPct val="35000"/>
            </a:spcAft>
          </a:pPr>
          <a:r>
            <a:rPr lang="en-US" sz="1300" kern="1200" noProof="0" dirty="0" smtClean="0"/>
            <a:t>Projects</a:t>
          </a:r>
          <a:endParaRPr lang="en-US" sz="1300" kern="1200" noProof="0" dirty="0"/>
        </a:p>
      </dsp:txBody>
      <dsp:txXfrm>
        <a:off x="465183" y="2064977"/>
        <a:ext cx="6212826" cy="346292"/>
      </dsp:txXfrm>
    </dsp:sp>
    <dsp:sp modelId="{93505C6B-9538-4624-9A9E-2217FF15AEBA}">
      <dsp:nvSpPr>
        <dsp:cNvPr id="0" name=""/>
        <dsp:cNvSpPr/>
      </dsp:nvSpPr>
      <dsp:spPr>
        <a:xfrm>
          <a:off x="0" y="4629603"/>
          <a:ext cx="8928992" cy="552825"/>
        </a:xfrm>
        <a:prstGeom prst="rect">
          <a:avLst/>
        </a:prstGeom>
        <a:solidFill>
          <a:schemeClr val="lt1">
            <a:alpha val="90000"/>
            <a:hueOff val="0"/>
            <a:satOff val="0"/>
            <a:lumOff val="0"/>
            <a:alphaOff val="0"/>
          </a:schemeClr>
        </a:solidFill>
        <a:ln w="25400" cap="flat" cmpd="sng" algn="ctr">
          <a:solidFill>
            <a:schemeClr val="accent1">
              <a:shade val="50000"/>
              <a:hueOff val="240958"/>
              <a:satOff val="-5040"/>
              <a:lumOff val="280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2989" tIns="270764" rIns="692989" bIns="92456" numCol="1" spcCol="1270" anchor="t" anchorCtr="0">
          <a:noAutofit/>
        </a:bodyPr>
        <a:lstStyle/>
        <a:p>
          <a:pPr marL="114300" lvl="1" indent="-114300" algn="l" defTabSz="577850">
            <a:lnSpc>
              <a:spcPct val="90000"/>
            </a:lnSpc>
            <a:spcBef>
              <a:spcPct val="0"/>
            </a:spcBef>
            <a:spcAft>
              <a:spcPct val="15000"/>
            </a:spcAft>
            <a:buChar char="••"/>
          </a:pPr>
          <a:r>
            <a:rPr lang="it-IT" sz="1300" kern="1200" dirty="0" smtClean="0"/>
            <a:t>N° </a:t>
          </a:r>
          <a:r>
            <a:rPr lang="en-US" sz="1300" kern="1200" noProof="0" dirty="0" smtClean="0"/>
            <a:t>of publications with impact factor (2013-2017) </a:t>
          </a:r>
          <a:r>
            <a:rPr lang="it-IT" sz="1300" kern="1200" smtClean="0">
              <a:sym typeface="Wingdings" panose="05000000000000000000" pitchFamily="2" charset="2"/>
            </a:rPr>
            <a:t> 17</a:t>
          </a:r>
          <a:endParaRPr lang="it-IT" sz="1300" kern="1200" dirty="0"/>
        </a:p>
      </dsp:txBody>
      <dsp:txXfrm>
        <a:off x="0" y="4629603"/>
        <a:ext cx="8928992" cy="552825"/>
      </dsp:txXfrm>
    </dsp:sp>
    <dsp:sp modelId="{6981E0D3-78BD-48C5-9C6F-CA936E6D4C07}">
      <dsp:nvSpPr>
        <dsp:cNvPr id="0" name=""/>
        <dsp:cNvSpPr/>
      </dsp:nvSpPr>
      <dsp:spPr>
        <a:xfrm>
          <a:off x="446449" y="4437723"/>
          <a:ext cx="6250294" cy="383760"/>
        </a:xfrm>
        <a:prstGeom prst="roundRect">
          <a:avLst/>
        </a:prstGeom>
        <a:solidFill>
          <a:schemeClr val="accent1">
            <a:shade val="50000"/>
            <a:hueOff val="240958"/>
            <a:satOff val="-5040"/>
            <a:lumOff val="2804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6246" tIns="0" rIns="236246" bIns="0" numCol="1" spcCol="1270" anchor="ctr" anchorCtr="0">
          <a:noAutofit/>
        </a:bodyPr>
        <a:lstStyle/>
        <a:p>
          <a:pPr lvl="0" algn="l" defTabSz="577850">
            <a:lnSpc>
              <a:spcPct val="90000"/>
            </a:lnSpc>
            <a:spcBef>
              <a:spcPct val="0"/>
            </a:spcBef>
            <a:spcAft>
              <a:spcPct val="35000"/>
            </a:spcAft>
          </a:pPr>
          <a:r>
            <a:rPr lang="en-US" sz="1300" kern="1200" noProof="0" dirty="0" smtClean="0"/>
            <a:t>Publications</a:t>
          </a:r>
          <a:endParaRPr lang="en-US" sz="1300" kern="1200" noProof="0" dirty="0"/>
        </a:p>
      </dsp:txBody>
      <dsp:txXfrm>
        <a:off x="465183" y="4456457"/>
        <a:ext cx="6212826" cy="34629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2C26DE-5578-4621-9ADD-21E7A1B3901B}">
      <dsp:nvSpPr>
        <dsp:cNvPr id="0" name=""/>
        <dsp:cNvSpPr/>
      </dsp:nvSpPr>
      <dsp:spPr>
        <a:xfrm>
          <a:off x="0" y="0"/>
          <a:ext cx="8928992" cy="1143000"/>
        </a:xfrm>
        <a:prstGeom prst="roundRect">
          <a:avLst>
            <a:gd name="adj" fmla="val 10000"/>
          </a:avLst>
        </a:prstGeom>
        <a:solidFill>
          <a:schemeClr val="accent1">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GB" sz="3300" kern="1200" dirty="0" smtClean="0"/>
            <a:t>Agronomy and Herbaceous Cultivations</a:t>
          </a:r>
        </a:p>
      </dsp:txBody>
      <dsp:txXfrm>
        <a:off x="1900098" y="0"/>
        <a:ext cx="7028893" cy="1143000"/>
      </dsp:txXfrm>
    </dsp:sp>
    <dsp:sp modelId="{057B881E-0D44-4880-B565-AA3AF5BE9F7B}">
      <dsp:nvSpPr>
        <dsp:cNvPr id="0" name=""/>
        <dsp:cNvSpPr/>
      </dsp:nvSpPr>
      <dsp:spPr>
        <a:xfrm>
          <a:off x="114299" y="114300"/>
          <a:ext cx="1785798" cy="91440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8000" b="-18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95A9A2-8797-408E-B851-4C22C2617CF6}">
      <dsp:nvSpPr>
        <dsp:cNvPr id="0" name=""/>
        <dsp:cNvSpPr/>
      </dsp:nvSpPr>
      <dsp:spPr>
        <a:xfrm>
          <a:off x="0" y="210828"/>
          <a:ext cx="8928992" cy="1386000"/>
        </a:xfrm>
        <a:prstGeom prst="rect">
          <a:avLst/>
        </a:prstGeom>
        <a:solidFill>
          <a:schemeClr val="lt1">
            <a:alpha val="90000"/>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2989" tIns="229108" rIns="692989" bIns="78232" numCol="1" spcCol="1270" anchor="t" anchorCtr="0">
          <a:noAutofit/>
        </a:bodyPr>
        <a:lstStyle/>
        <a:p>
          <a:pPr marL="57150" lvl="1" indent="-57150" algn="l" defTabSz="488950">
            <a:lnSpc>
              <a:spcPct val="90000"/>
            </a:lnSpc>
            <a:spcBef>
              <a:spcPct val="0"/>
            </a:spcBef>
            <a:spcAft>
              <a:spcPct val="15000"/>
            </a:spcAft>
            <a:buChar char="••"/>
          </a:pPr>
          <a:r>
            <a:rPr lang="en-US" sz="1100" b="1" kern="1200" dirty="0" smtClean="0"/>
            <a:t>Strategies for cereal  productivity, sustainability  and quality</a:t>
          </a:r>
          <a:endParaRPr lang="it-IT" sz="1100" b="1" kern="1200" dirty="0"/>
        </a:p>
        <a:p>
          <a:pPr marL="114300" lvl="2" indent="-57150" algn="l" defTabSz="488950">
            <a:lnSpc>
              <a:spcPct val="90000"/>
            </a:lnSpc>
            <a:spcBef>
              <a:spcPct val="0"/>
            </a:spcBef>
            <a:spcAft>
              <a:spcPct val="15000"/>
            </a:spcAft>
            <a:buChar char="••"/>
          </a:pPr>
          <a:r>
            <a:rPr lang="it-IT" sz="1100" kern="1200" dirty="0" err="1" smtClean="0"/>
            <a:t>Contact</a:t>
          </a:r>
          <a:r>
            <a:rPr lang="it-IT" sz="1100" kern="1200" dirty="0" smtClean="0"/>
            <a:t>: </a:t>
          </a:r>
          <a:r>
            <a:rPr lang="it-IT" sz="1100" kern="1200" dirty="0" smtClean="0">
              <a:hlinkClick xmlns:r="http://schemas.openxmlformats.org/officeDocument/2006/relationships" r:id="rId1"/>
            </a:rPr>
            <a:t>amedeo.reyneri@unito.it</a:t>
          </a:r>
          <a:endParaRPr lang="it-IT" sz="1100" kern="1200" dirty="0"/>
        </a:p>
        <a:p>
          <a:pPr marL="57150" lvl="1" indent="-57150" algn="l" defTabSz="488950">
            <a:lnSpc>
              <a:spcPct val="90000"/>
            </a:lnSpc>
            <a:spcBef>
              <a:spcPct val="0"/>
            </a:spcBef>
            <a:spcAft>
              <a:spcPct val="15000"/>
            </a:spcAft>
            <a:buChar char="••"/>
          </a:pPr>
          <a:r>
            <a:rPr lang="en-US" sz="1100" b="1" kern="1200" dirty="0" smtClean="0"/>
            <a:t>Agronomy of agricultural systems and agroecology</a:t>
          </a:r>
          <a:endParaRPr lang="it-IT" sz="1100" b="1" kern="1200" dirty="0"/>
        </a:p>
        <a:p>
          <a:pPr marL="114300" lvl="2" indent="-57150" algn="l" defTabSz="488950">
            <a:lnSpc>
              <a:spcPct val="90000"/>
            </a:lnSpc>
            <a:spcBef>
              <a:spcPct val="0"/>
            </a:spcBef>
            <a:spcAft>
              <a:spcPct val="15000"/>
            </a:spcAft>
            <a:buChar char="••"/>
          </a:pPr>
          <a:r>
            <a:rPr lang="it-IT" sz="1100" kern="1200" dirty="0" err="1" smtClean="0"/>
            <a:t>Contact</a:t>
          </a:r>
          <a:r>
            <a:rPr lang="it-IT" sz="1100" kern="1200" dirty="0" smtClean="0"/>
            <a:t>: </a:t>
          </a:r>
          <a:r>
            <a:rPr lang="it-IT" sz="1100" kern="1200" dirty="0" smtClean="0">
              <a:hlinkClick xmlns:r="http://schemas.openxmlformats.org/officeDocument/2006/relationships" r:id="rId2"/>
            </a:rPr>
            <a:t>carlo.grignani@unito.it</a:t>
          </a:r>
          <a:endParaRPr lang="it-IT" sz="1100" kern="1200" dirty="0"/>
        </a:p>
        <a:p>
          <a:pPr marL="57150" lvl="1" indent="-57150" algn="l" defTabSz="488950">
            <a:lnSpc>
              <a:spcPct val="90000"/>
            </a:lnSpc>
            <a:spcBef>
              <a:spcPct val="0"/>
            </a:spcBef>
            <a:spcAft>
              <a:spcPct val="15000"/>
            </a:spcAft>
            <a:buChar char="••"/>
          </a:pPr>
          <a:r>
            <a:rPr lang="it-IT" sz="1100" b="1" kern="1200" dirty="0" err="1" smtClean="0"/>
            <a:t>Grassland</a:t>
          </a:r>
          <a:r>
            <a:rPr lang="it-IT" sz="1100" b="1" kern="1200" dirty="0" smtClean="0"/>
            <a:t> </a:t>
          </a:r>
          <a:r>
            <a:rPr lang="it-IT" sz="1100" b="1" kern="1200" dirty="0" err="1" smtClean="0"/>
            <a:t>Ecology</a:t>
          </a:r>
          <a:r>
            <a:rPr lang="it-IT" sz="1100" b="1" kern="1200" dirty="0" smtClean="0"/>
            <a:t> &amp; Management (G.E.M.)</a:t>
          </a:r>
          <a:endParaRPr lang="it-IT" sz="1100" b="1" kern="1200" dirty="0"/>
        </a:p>
        <a:p>
          <a:pPr marL="114300" lvl="2" indent="-57150" algn="l" defTabSz="488950">
            <a:lnSpc>
              <a:spcPct val="90000"/>
            </a:lnSpc>
            <a:spcBef>
              <a:spcPct val="0"/>
            </a:spcBef>
            <a:spcAft>
              <a:spcPct val="15000"/>
            </a:spcAft>
            <a:buChar char="••"/>
          </a:pPr>
          <a:r>
            <a:rPr lang="it-IT" sz="1100" kern="1200" dirty="0" err="1" smtClean="0"/>
            <a:t>Contact</a:t>
          </a:r>
          <a:r>
            <a:rPr lang="it-IT" sz="1100" kern="1200" dirty="0" smtClean="0"/>
            <a:t>: </a:t>
          </a:r>
          <a:r>
            <a:rPr lang="it-IT" sz="1100" kern="1200" dirty="0" smtClean="0">
              <a:hlinkClick xmlns:r="http://schemas.openxmlformats.org/officeDocument/2006/relationships" r:id="rId3"/>
            </a:rPr>
            <a:t>giampiero.lombardi@unito.it</a:t>
          </a:r>
          <a:endParaRPr lang="it-IT" sz="1100" kern="1200" dirty="0"/>
        </a:p>
      </dsp:txBody>
      <dsp:txXfrm>
        <a:off x="0" y="210828"/>
        <a:ext cx="8928992" cy="1386000"/>
      </dsp:txXfrm>
    </dsp:sp>
    <dsp:sp modelId="{58A6E65F-846E-4F95-9585-89DDE6BA2019}">
      <dsp:nvSpPr>
        <dsp:cNvPr id="0" name=""/>
        <dsp:cNvSpPr/>
      </dsp:nvSpPr>
      <dsp:spPr>
        <a:xfrm>
          <a:off x="446449" y="48468"/>
          <a:ext cx="6250294" cy="324720"/>
        </a:xfrm>
        <a:prstGeom prst="roundRect">
          <a:avLst/>
        </a:prstGeom>
        <a:solidFill>
          <a:schemeClr val="accent1">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6246" tIns="0" rIns="236246" bIns="0" numCol="1" spcCol="1270" anchor="ctr" anchorCtr="0">
          <a:noAutofit/>
        </a:bodyPr>
        <a:lstStyle/>
        <a:p>
          <a:pPr lvl="0" algn="l" defTabSz="488950">
            <a:lnSpc>
              <a:spcPct val="90000"/>
            </a:lnSpc>
            <a:spcBef>
              <a:spcPct val="0"/>
            </a:spcBef>
            <a:spcAft>
              <a:spcPct val="35000"/>
            </a:spcAft>
          </a:pPr>
          <a:r>
            <a:rPr lang="en-US" sz="1100" kern="1200" noProof="0" dirty="0" smtClean="0"/>
            <a:t>Researches</a:t>
          </a:r>
          <a:endParaRPr lang="en-US" sz="1100" kern="1200" noProof="0" dirty="0"/>
        </a:p>
      </dsp:txBody>
      <dsp:txXfrm>
        <a:off x="462301" y="64320"/>
        <a:ext cx="6218590" cy="293016"/>
      </dsp:txXfrm>
    </dsp:sp>
    <dsp:sp modelId="{148FE2B8-D6A2-4141-9422-152D1BA2E6FD}">
      <dsp:nvSpPr>
        <dsp:cNvPr id="0" name=""/>
        <dsp:cNvSpPr/>
      </dsp:nvSpPr>
      <dsp:spPr>
        <a:xfrm>
          <a:off x="0" y="1818588"/>
          <a:ext cx="8928992" cy="2772000"/>
        </a:xfrm>
        <a:prstGeom prst="rect">
          <a:avLst/>
        </a:prstGeom>
        <a:solidFill>
          <a:schemeClr val="lt1">
            <a:alpha val="90000"/>
            <a:hueOff val="0"/>
            <a:satOff val="0"/>
            <a:lumOff val="0"/>
            <a:alphaOff val="0"/>
          </a:schemeClr>
        </a:solidFill>
        <a:ln w="25400" cap="flat" cmpd="sng" algn="ctr">
          <a:solidFill>
            <a:schemeClr val="accent1">
              <a:shade val="50000"/>
              <a:hueOff val="240958"/>
              <a:satOff val="-5040"/>
              <a:lumOff val="280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2989" tIns="229108" rIns="692989"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SPECIALWHEAT : Advanced chains of special wheat for the food industry</a:t>
          </a:r>
          <a:endParaRPr lang="it-IT" sz="1100" kern="1200" dirty="0"/>
        </a:p>
        <a:p>
          <a:pPr marL="57150" lvl="1" indent="-57150" algn="l" defTabSz="488950">
            <a:lnSpc>
              <a:spcPct val="90000"/>
            </a:lnSpc>
            <a:spcBef>
              <a:spcPct val="0"/>
            </a:spcBef>
            <a:spcAft>
              <a:spcPct val="15000"/>
            </a:spcAft>
            <a:buChar char="••"/>
          </a:pPr>
          <a:r>
            <a:rPr lang="it-IT" sz="1100" kern="1200" dirty="0" smtClean="0"/>
            <a:t>Catch-C: www.catch-c.eu</a:t>
          </a:r>
          <a:endParaRPr lang="it-IT" sz="1100" kern="1200" dirty="0"/>
        </a:p>
        <a:p>
          <a:pPr marL="57150" lvl="1" indent="-57150" algn="l" defTabSz="488950">
            <a:lnSpc>
              <a:spcPct val="90000"/>
            </a:lnSpc>
            <a:spcBef>
              <a:spcPct val="0"/>
            </a:spcBef>
            <a:spcAft>
              <a:spcPct val="15000"/>
            </a:spcAft>
            <a:buChar char="••"/>
          </a:pPr>
          <a:r>
            <a:rPr lang="it-IT" sz="1100" kern="1200" dirty="0" smtClean="0"/>
            <a:t>ExpeER: www.expeeronline.eu</a:t>
          </a:r>
        </a:p>
        <a:p>
          <a:pPr marL="57150" lvl="1" indent="-57150" algn="l" defTabSz="488950">
            <a:lnSpc>
              <a:spcPct val="90000"/>
            </a:lnSpc>
            <a:spcBef>
              <a:spcPct val="0"/>
            </a:spcBef>
            <a:spcAft>
              <a:spcPct val="15000"/>
            </a:spcAft>
            <a:buChar char="••"/>
          </a:pPr>
          <a:r>
            <a:rPr lang="it-IT" sz="1100" kern="1200" dirty="0" smtClean="0"/>
            <a:t>ReUseWaste: www.reusewaste.eu</a:t>
          </a:r>
        </a:p>
        <a:p>
          <a:pPr marL="57150" lvl="1" indent="-57150" algn="l" defTabSz="488950">
            <a:lnSpc>
              <a:spcPct val="90000"/>
            </a:lnSpc>
            <a:spcBef>
              <a:spcPct val="0"/>
            </a:spcBef>
            <a:spcAft>
              <a:spcPct val="15000"/>
            </a:spcAft>
            <a:buChar char="••"/>
          </a:pPr>
          <a:r>
            <a:rPr lang="it-IT" sz="1100" kern="1200" dirty="0" smtClean="0"/>
            <a:t>IC-FAR: www.icfar.it</a:t>
          </a:r>
        </a:p>
        <a:p>
          <a:pPr marL="57150" lvl="1" indent="-57150" algn="l" defTabSz="488950">
            <a:lnSpc>
              <a:spcPct val="90000"/>
            </a:lnSpc>
            <a:spcBef>
              <a:spcPct val="0"/>
            </a:spcBef>
            <a:spcAft>
              <a:spcPct val="15000"/>
            </a:spcAft>
            <a:buChar char="••"/>
          </a:pPr>
          <a:r>
            <a:rPr lang="it-IT" sz="1100" kern="1200" dirty="0" smtClean="0"/>
            <a:t>Valerie: www.valerie.eu</a:t>
          </a:r>
        </a:p>
        <a:p>
          <a:pPr marL="57150" lvl="1" indent="-57150" algn="l" defTabSz="488950">
            <a:lnSpc>
              <a:spcPct val="90000"/>
            </a:lnSpc>
            <a:spcBef>
              <a:spcPct val="0"/>
            </a:spcBef>
            <a:spcAft>
              <a:spcPct val="15000"/>
            </a:spcAft>
            <a:buChar char="••"/>
          </a:pPr>
          <a:r>
            <a:rPr lang="it-IT" sz="1100" kern="1200" dirty="0" err="1" smtClean="0"/>
            <a:t>CarbOnFarm</a:t>
          </a:r>
          <a:r>
            <a:rPr lang="it-IT" sz="1100" kern="1200" dirty="0" smtClean="0"/>
            <a:t>: </a:t>
          </a:r>
          <a:r>
            <a:rPr lang="it-IT" sz="1100" kern="1200" dirty="0" smtClean="0">
              <a:hlinkClick xmlns:r="http://schemas.openxmlformats.org/officeDocument/2006/relationships" r:id="rId4"/>
            </a:rPr>
            <a:t>www.carbonfarm.eu</a:t>
          </a:r>
          <a:endParaRPr lang="it-IT" sz="1100" kern="1200" dirty="0" smtClean="0"/>
        </a:p>
        <a:p>
          <a:pPr marL="57150" lvl="1" indent="-57150" algn="l" defTabSz="488950">
            <a:lnSpc>
              <a:spcPct val="90000"/>
            </a:lnSpc>
            <a:spcBef>
              <a:spcPct val="0"/>
            </a:spcBef>
            <a:spcAft>
              <a:spcPct val="15000"/>
            </a:spcAft>
            <a:buChar char="••"/>
          </a:pPr>
          <a:r>
            <a:rPr lang="en-US" sz="1100" kern="1200" dirty="0" smtClean="0"/>
            <a:t>Ecological effects of the enlargement of </a:t>
          </a:r>
          <a:r>
            <a:rPr lang="en-US" sz="1100" kern="1200" dirty="0" err="1" smtClean="0"/>
            <a:t>Monterosa</a:t>
          </a:r>
          <a:r>
            <a:rPr lang="en-US" sz="1100" kern="1200" dirty="0" smtClean="0"/>
            <a:t> ski areas (2015-2018)</a:t>
          </a:r>
          <a:endParaRPr lang="it-IT" sz="1100" kern="1200" dirty="0" smtClean="0"/>
        </a:p>
        <a:p>
          <a:pPr marL="57150" lvl="1" indent="-57150" algn="l" defTabSz="488950">
            <a:lnSpc>
              <a:spcPct val="90000"/>
            </a:lnSpc>
            <a:spcBef>
              <a:spcPct val="0"/>
            </a:spcBef>
            <a:spcAft>
              <a:spcPct val="15000"/>
            </a:spcAft>
            <a:buChar char="••"/>
          </a:pPr>
          <a:r>
            <a:rPr lang="en-US" sz="1100" kern="1200" dirty="0" smtClean="0"/>
            <a:t> LIFE12 NAT/IT/000818 XERO-GRAZING Semi-natural dry-grassland conservation and restoration in Valle Susa through grazing management (2013-2018) - </a:t>
          </a:r>
          <a:r>
            <a:rPr lang="en-US" sz="1100" kern="1200" dirty="0" smtClean="0">
              <a:hlinkClick xmlns:r="http://schemas.openxmlformats.org/officeDocument/2006/relationships" r:id="rId5"/>
            </a:rPr>
            <a:t>http://www.lifexerograzing.eu</a:t>
          </a:r>
          <a:endParaRPr lang="it-IT" sz="1100" kern="1200" dirty="0" smtClean="0"/>
        </a:p>
        <a:p>
          <a:pPr marL="57150" lvl="1" indent="-57150" algn="l" defTabSz="488950">
            <a:lnSpc>
              <a:spcPct val="90000"/>
            </a:lnSpc>
            <a:spcBef>
              <a:spcPct val="0"/>
            </a:spcBef>
            <a:spcAft>
              <a:spcPct val="15000"/>
            </a:spcAft>
            <a:buChar char="••"/>
          </a:pPr>
          <a:r>
            <a:rPr lang="en-US" sz="1100" kern="1200" dirty="0" smtClean="0"/>
            <a:t>Multipurpose grazing management of </a:t>
          </a:r>
          <a:r>
            <a:rPr lang="en-US" sz="1100" kern="1200" dirty="0" err="1" smtClean="0"/>
            <a:t>Oasi</a:t>
          </a:r>
          <a:r>
            <a:rPr lang="en-US" sz="1100" kern="1200" dirty="0" smtClean="0"/>
            <a:t> </a:t>
          </a:r>
          <a:r>
            <a:rPr lang="en-US" sz="1100" kern="1200" dirty="0" err="1" smtClean="0"/>
            <a:t>Zegna</a:t>
          </a:r>
          <a:r>
            <a:rPr lang="en-US" sz="1100" kern="1200" dirty="0" smtClean="0"/>
            <a:t> rangelands (2012-2017)</a:t>
          </a:r>
          <a:endParaRPr lang="it-IT" sz="1100" kern="1200" dirty="0" smtClean="0"/>
        </a:p>
        <a:p>
          <a:pPr marL="57150" lvl="1" indent="-57150" algn="l" defTabSz="488950">
            <a:lnSpc>
              <a:spcPct val="90000"/>
            </a:lnSpc>
            <a:spcBef>
              <a:spcPct val="0"/>
            </a:spcBef>
            <a:spcAft>
              <a:spcPct val="15000"/>
            </a:spcAft>
            <a:buChar char="••"/>
          </a:pPr>
          <a:r>
            <a:rPr lang="en-US" sz="1100" kern="1200" dirty="0" smtClean="0"/>
            <a:t>Evaluation of the state of agricultural lands and of the land ownership as a basis to foster land owner associations and reduce land abandonment (2016-2017)</a:t>
          </a:r>
          <a:endParaRPr lang="it-IT" sz="1100" kern="1200" dirty="0" smtClean="0"/>
        </a:p>
        <a:p>
          <a:pPr marL="57150" lvl="1" indent="-57150" algn="l" defTabSz="488950">
            <a:lnSpc>
              <a:spcPct val="90000"/>
            </a:lnSpc>
            <a:spcBef>
              <a:spcPct val="0"/>
            </a:spcBef>
            <a:spcAft>
              <a:spcPct val="15000"/>
            </a:spcAft>
            <a:buChar char="••"/>
          </a:pPr>
          <a:r>
            <a:rPr lang="en-US" sz="1100" kern="1200" dirty="0" smtClean="0"/>
            <a:t>Relations between goat foraging and milk quality within Oasi Zegna rangelands (</a:t>
          </a:r>
          <a:r>
            <a:rPr lang="en-US" sz="1100" kern="1200" smtClean="0"/>
            <a:t>2012-2017)</a:t>
          </a:r>
          <a:endParaRPr lang="it-IT" sz="1100" kern="1200" dirty="0" smtClean="0"/>
        </a:p>
      </dsp:txBody>
      <dsp:txXfrm>
        <a:off x="0" y="1818588"/>
        <a:ext cx="8928992" cy="2772000"/>
      </dsp:txXfrm>
    </dsp:sp>
    <dsp:sp modelId="{CE73EB1D-9129-42AF-800D-836068F7C113}">
      <dsp:nvSpPr>
        <dsp:cNvPr id="0" name=""/>
        <dsp:cNvSpPr/>
      </dsp:nvSpPr>
      <dsp:spPr>
        <a:xfrm>
          <a:off x="446449" y="1656228"/>
          <a:ext cx="6250294" cy="324720"/>
        </a:xfrm>
        <a:prstGeom prst="roundRect">
          <a:avLst/>
        </a:prstGeom>
        <a:solidFill>
          <a:schemeClr val="accent1">
            <a:shade val="50000"/>
            <a:hueOff val="240958"/>
            <a:satOff val="-5040"/>
            <a:lumOff val="2804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6246" tIns="0" rIns="236246" bIns="0" numCol="1" spcCol="1270" anchor="ctr" anchorCtr="0">
          <a:noAutofit/>
        </a:bodyPr>
        <a:lstStyle/>
        <a:p>
          <a:pPr lvl="0" algn="l" defTabSz="488950">
            <a:lnSpc>
              <a:spcPct val="90000"/>
            </a:lnSpc>
            <a:spcBef>
              <a:spcPct val="0"/>
            </a:spcBef>
            <a:spcAft>
              <a:spcPct val="35000"/>
            </a:spcAft>
          </a:pPr>
          <a:r>
            <a:rPr lang="en-US" sz="1100" kern="1200" noProof="0" dirty="0" smtClean="0"/>
            <a:t>Projects</a:t>
          </a:r>
          <a:endParaRPr lang="en-US" sz="1100" kern="1200" noProof="0" dirty="0"/>
        </a:p>
      </dsp:txBody>
      <dsp:txXfrm>
        <a:off x="462301" y="1672080"/>
        <a:ext cx="6218590" cy="293016"/>
      </dsp:txXfrm>
    </dsp:sp>
    <dsp:sp modelId="{93505C6B-9538-4624-9A9E-2217FF15AEBA}">
      <dsp:nvSpPr>
        <dsp:cNvPr id="0" name=""/>
        <dsp:cNvSpPr/>
      </dsp:nvSpPr>
      <dsp:spPr>
        <a:xfrm>
          <a:off x="0" y="4812348"/>
          <a:ext cx="8928992" cy="467775"/>
        </a:xfrm>
        <a:prstGeom prst="rect">
          <a:avLst/>
        </a:prstGeom>
        <a:solidFill>
          <a:schemeClr val="lt1">
            <a:alpha val="90000"/>
            <a:hueOff val="0"/>
            <a:satOff val="0"/>
            <a:lumOff val="0"/>
            <a:alphaOff val="0"/>
          </a:schemeClr>
        </a:solidFill>
        <a:ln w="25400" cap="flat" cmpd="sng" algn="ctr">
          <a:solidFill>
            <a:schemeClr val="accent1">
              <a:shade val="50000"/>
              <a:hueOff val="240958"/>
              <a:satOff val="-5040"/>
              <a:lumOff val="280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2989" tIns="229108" rIns="692989" bIns="78232" numCol="1" spcCol="1270" anchor="t" anchorCtr="0">
          <a:noAutofit/>
        </a:bodyPr>
        <a:lstStyle/>
        <a:p>
          <a:pPr marL="57150" lvl="1" indent="-57150" algn="l" defTabSz="488950">
            <a:lnSpc>
              <a:spcPct val="90000"/>
            </a:lnSpc>
            <a:spcBef>
              <a:spcPct val="0"/>
            </a:spcBef>
            <a:spcAft>
              <a:spcPct val="15000"/>
            </a:spcAft>
            <a:buChar char="••"/>
          </a:pPr>
          <a:r>
            <a:rPr lang="it-IT" sz="1100" kern="1200" dirty="0" smtClean="0"/>
            <a:t>N° </a:t>
          </a:r>
          <a:r>
            <a:rPr lang="en-US" sz="1100" kern="1200" noProof="0" dirty="0" smtClean="0"/>
            <a:t>of publications with impact factor (2013-2017) </a:t>
          </a:r>
          <a:r>
            <a:rPr lang="it-IT" sz="1100" kern="1200" smtClean="0">
              <a:sym typeface="Wingdings" panose="05000000000000000000" pitchFamily="2" charset="2"/>
            </a:rPr>
            <a:t> 107</a:t>
          </a:r>
          <a:endParaRPr lang="it-IT" sz="1100" kern="1200" dirty="0"/>
        </a:p>
      </dsp:txBody>
      <dsp:txXfrm>
        <a:off x="0" y="4812348"/>
        <a:ext cx="8928992" cy="467775"/>
      </dsp:txXfrm>
    </dsp:sp>
    <dsp:sp modelId="{6981E0D3-78BD-48C5-9C6F-CA936E6D4C07}">
      <dsp:nvSpPr>
        <dsp:cNvPr id="0" name=""/>
        <dsp:cNvSpPr/>
      </dsp:nvSpPr>
      <dsp:spPr>
        <a:xfrm>
          <a:off x="446449" y="4649988"/>
          <a:ext cx="6250294" cy="324720"/>
        </a:xfrm>
        <a:prstGeom prst="roundRect">
          <a:avLst/>
        </a:prstGeom>
        <a:solidFill>
          <a:schemeClr val="accent1">
            <a:shade val="50000"/>
            <a:hueOff val="240958"/>
            <a:satOff val="-5040"/>
            <a:lumOff val="2804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6246" tIns="0" rIns="236246" bIns="0" numCol="1" spcCol="1270" anchor="ctr" anchorCtr="0">
          <a:noAutofit/>
        </a:bodyPr>
        <a:lstStyle/>
        <a:p>
          <a:pPr lvl="0" algn="l" defTabSz="488950">
            <a:lnSpc>
              <a:spcPct val="90000"/>
            </a:lnSpc>
            <a:spcBef>
              <a:spcPct val="0"/>
            </a:spcBef>
            <a:spcAft>
              <a:spcPct val="35000"/>
            </a:spcAft>
          </a:pPr>
          <a:r>
            <a:rPr lang="en-US" sz="1100" kern="1200" noProof="0" dirty="0" smtClean="0"/>
            <a:t>Publications</a:t>
          </a:r>
          <a:endParaRPr lang="en-US" sz="1100" kern="1200" noProof="0" dirty="0"/>
        </a:p>
      </dsp:txBody>
      <dsp:txXfrm>
        <a:off x="462301" y="4665840"/>
        <a:ext cx="6218590" cy="29301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2C26DE-5578-4621-9ADD-21E7A1B3901B}">
      <dsp:nvSpPr>
        <dsp:cNvPr id="0" name=""/>
        <dsp:cNvSpPr/>
      </dsp:nvSpPr>
      <dsp:spPr>
        <a:xfrm>
          <a:off x="0" y="0"/>
          <a:ext cx="8928992" cy="1143000"/>
        </a:xfrm>
        <a:prstGeom prst="roundRect">
          <a:avLst>
            <a:gd name="adj" fmla="val 10000"/>
          </a:avLst>
        </a:prstGeom>
        <a:solidFill>
          <a:schemeClr val="accent1">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GB" sz="3300" kern="1200" dirty="0" smtClean="0"/>
            <a:t>Agronomy and Herbaceous Cultivations</a:t>
          </a:r>
        </a:p>
      </dsp:txBody>
      <dsp:txXfrm>
        <a:off x="1900098" y="0"/>
        <a:ext cx="7028893" cy="1143000"/>
      </dsp:txXfrm>
    </dsp:sp>
    <dsp:sp modelId="{057B881E-0D44-4880-B565-AA3AF5BE9F7B}">
      <dsp:nvSpPr>
        <dsp:cNvPr id="0" name=""/>
        <dsp:cNvSpPr/>
      </dsp:nvSpPr>
      <dsp:spPr>
        <a:xfrm>
          <a:off x="114299" y="114300"/>
          <a:ext cx="1785798" cy="91440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8000" b="-18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95A9A2-8797-408E-B851-4C22C2617CF6}">
      <dsp:nvSpPr>
        <dsp:cNvPr id="0" name=""/>
        <dsp:cNvSpPr/>
      </dsp:nvSpPr>
      <dsp:spPr>
        <a:xfrm>
          <a:off x="0" y="279987"/>
          <a:ext cx="6120680" cy="932400"/>
        </a:xfrm>
        <a:prstGeom prst="rect">
          <a:avLst/>
        </a:prstGeom>
        <a:solidFill>
          <a:schemeClr val="lt1">
            <a:alpha val="90000"/>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5033" tIns="333248" rIns="475033" bIns="113792" numCol="1" spcCol="1270" anchor="t" anchorCtr="0">
          <a:noAutofit/>
        </a:bodyPr>
        <a:lstStyle/>
        <a:p>
          <a:pPr marL="171450" lvl="1" indent="-171450" algn="l" defTabSz="711200">
            <a:lnSpc>
              <a:spcPct val="90000"/>
            </a:lnSpc>
            <a:spcBef>
              <a:spcPct val="0"/>
            </a:spcBef>
            <a:spcAft>
              <a:spcPct val="15000"/>
            </a:spcAft>
            <a:buChar char="••"/>
          </a:pPr>
          <a:r>
            <a:rPr lang="it-IT" sz="1600" b="1" kern="1200" dirty="0" smtClean="0"/>
            <a:t>600 </a:t>
          </a:r>
          <a:r>
            <a:rPr lang="it-IT" sz="1600" b="1" kern="1200" dirty="0" err="1" smtClean="0"/>
            <a:t>years</a:t>
          </a:r>
          <a:r>
            <a:rPr lang="it-IT" sz="1600" b="1" kern="1200" smtClean="0"/>
            <a:t> old</a:t>
          </a:r>
          <a:endParaRPr lang="it-IT" sz="1600" b="1" kern="1200" dirty="0"/>
        </a:p>
        <a:p>
          <a:pPr marL="171450" lvl="1" indent="-171450" algn="l" defTabSz="711200">
            <a:lnSpc>
              <a:spcPct val="90000"/>
            </a:lnSpc>
            <a:spcBef>
              <a:spcPct val="0"/>
            </a:spcBef>
            <a:spcAft>
              <a:spcPct val="15000"/>
            </a:spcAft>
            <a:buChar char="••"/>
          </a:pPr>
          <a:r>
            <a:rPr lang="it-IT" sz="1600" b="1" kern="1200" dirty="0" err="1" smtClean="0"/>
            <a:t>Founded</a:t>
          </a:r>
          <a:r>
            <a:rPr lang="it-IT" sz="1600" b="1" kern="1200" dirty="0" smtClean="0"/>
            <a:t> in 1404 (Prince of </a:t>
          </a:r>
          <a:r>
            <a:rPr lang="it-IT" sz="1600" b="1" kern="1200" dirty="0" err="1" smtClean="0"/>
            <a:t>Acaja</a:t>
          </a:r>
          <a:r>
            <a:rPr lang="it-IT" sz="1600" b="1" kern="1200" dirty="0" smtClean="0"/>
            <a:t>)</a:t>
          </a:r>
        </a:p>
      </dsp:txBody>
      <dsp:txXfrm>
        <a:off x="0" y="279987"/>
        <a:ext cx="6120680" cy="932400"/>
      </dsp:txXfrm>
    </dsp:sp>
    <dsp:sp modelId="{58A6E65F-846E-4F95-9585-89DDE6BA2019}">
      <dsp:nvSpPr>
        <dsp:cNvPr id="0" name=""/>
        <dsp:cNvSpPr/>
      </dsp:nvSpPr>
      <dsp:spPr>
        <a:xfrm>
          <a:off x="306034" y="43827"/>
          <a:ext cx="4284476" cy="472320"/>
        </a:xfrm>
        <a:prstGeom prst="roundRect">
          <a:avLst/>
        </a:prstGeom>
        <a:solidFill>
          <a:schemeClr val="accent1">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1943" tIns="0" rIns="161943" bIns="0" numCol="1" spcCol="1270" anchor="ctr" anchorCtr="0">
          <a:noAutofit/>
        </a:bodyPr>
        <a:lstStyle/>
        <a:p>
          <a:pPr lvl="0" algn="l" defTabSz="711200">
            <a:lnSpc>
              <a:spcPct val="90000"/>
            </a:lnSpc>
            <a:spcBef>
              <a:spcPct val="0"/>
            </a:spcBef>
            <a:spcAft>
              <a:spcPct val="35000"/>
            </a:spcAft>
          </a:pPr>
          <a:r>
            <a:rPr lang="en-US" sz="1600" b="1" kern="1200" noProof="0" smtClean="0"/>
            <a:t>Description</a:t>
          </a:r>
          <a:endParaRPr lang="en-US" sz="1600" b="1" kern="1200" noProof="0" dirty="0"/>
        </a:p>
      </dsp:txBody>
      <dsp:txXfrm>
        <a:off x="329091" y="66884"/>
        <a:ext cx="4238362" cy="426206"/>
      </dsp:txXfrm>
    </dsp:sp>
    <dsp:sp modelId="{148FE2B8-D6A2-4141-9422-152D1BA2E6FD}">
      <dsp:nvSpPr>
        <dsp:cNvPr id="0" name=""/>
        <dsp:cNvSpPr/>
      </dsp:nvSpPr>
      <dsp:spPr>
        <a:xfrm>
          <a:off x="0" y="1534947"/>
          <a:ext cx="6120680" cy="1713600"/>
        </a:xfrm>
        <a:prstGeom prst="rect">
          <a:avLst/>
        </a:prstGeom>
        <a:solidFill>
          <a:schemeClr val="lt1">
            <a:alpha val="90000"/>
            <a:hueOff val="0"/>
            <a:satOff val="0"/>
            <a:lumOff val="0"/>
            <a:alphaOff val="0"/>
          </a:schemeClr>
        </a:solidFill>
        <a:ln w="25400" cap="flat" cmpd="sng" algn="ctr">
          <a:solidFill>
            <a:schemeClr val="accent1">
              <a:shade val="50000"/>
              <a:hueOff val="240958"/>
              <a:satOff val="-5040"/>
              <a:lumOff val="280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5033" tIns="333248" rIns="475033" bIns="113792" numCol="1" spcCol="1270" anchor="t" anchorCtr="0">
          <a:noAutofit/>
        </a:bodyPr>
        <a:lstStyle/>
        <a:p>
          <a:pPr marL="171450" lvl="1" indent="-171450" algn="l" defTabSz="711200">
            <a:lnSpc>
              <a:spcPct val="90000"/>
            </a:lnSpc>
            <a:spcBef>
              <a:spcPct val="0"/>
            </a:spcBef>
            <a:spcAft>
              <a:spcPct val="15000"/>
            </a:spcAft>
            <a:buChar char="••"/>
          </a:pPr>
          <a:r>
            <a:rPr lang="it-IT" sz="1600" kern="1200" dirty="0" smtClean="0"/>
            <a:t> 27 </a:t>
          </a:r>
          <a:r>
            <a:rPr lang="it-IT" sz="1600" kern="1200" dirty="0" err="1" smtClean="0"/>
            <a:t>Departments</a:t>
          </a:r>
          <a:endParaRPr lang="it-IT" sz="1600" kern="1200" dirty="0"/>
        </a:p>
        <a:p>
          <a:pPr marL="171450" lvl="1" indent="-171450" algn="l" defTabSz="711200">
            <a:lnSpc>
              <a:spcPct val="90000"/>
            </a:lnSpc>
            <a:spcBef>
              <a:spcPct val="0"/>
            </a:spcBef>
            <a:spcAft>
              <a:spcPct val="15000"/>
            </a:spcAft>
            <a:buChar char="••"/>
          </a:pPr>
          <a:r>
            <a:rPr lang="it-IT" sz="1600" kern="1200" dirty="0" smtClean="0"/>
            <a:t> ≈ 73000 students</a:t>
          </a:r>
        </a:p>
        <a:p>
          <a:pPr marL="171450" lvl="1" indent="-171450" algn="l" defTabSz="711200">
            <a:lnSpc>
              <a:spcPct val="90000"/>
            </a:lnSpc>
            <a:spcBef>
              <a:spcPct val="0"/>
            </a:spcBef>
            <a:spcAft>
              <a:spcPct val="15000"/>
            </a:spcAft>
            <a:buChar char="••"/>
          </a:pPr>
          <a:r>
            <a:rPr lang="en-US" sz="1600" kern="1200" dirty="0" smtClean="0"/>
            <a:t> ≈ 4000 teaching and technical staff in permanent position</a:t>
          </a:r>
          <a:endParaRPr lang="it-IT" sz="1600" kern="1200" dirty="0" smtClean="0"/>
        </a:p>
        <a:p>
          <a:pPr marL="171450" lvl="1" indent="-171450" algn="l" defTabSz="711200">
            <a:lnSpc>
              <a:spcPct val="90000"/>
            </a:lnSpc>
            <a:spcBef>
              <a:spcPct val="0"/>
            </a:spcBef>
            <a:spcAft>
              <a:spcPct val="15000"/>
            </a:spcAft>
            <a:buChar char="••"/>
          </a:pPr>
          <a:r>
            <a:rPr lang="en-US" sz="1600" kern="1200" dirty="0" smtClean="0"/>
            <a:t> ≈ 4000 staff with temporary position</a:t>
          </a:r>
          <a:endParaRPr lang="it-IT" sz="1600" kern="1200" dirty="0" smtClean="0"/>
        </a:p>
        <a:p>
          <a:pPr marL="171450" lvl="1" indent="-171450" algn="l" defTabSz="711200">
            <a:lnSpc>
              <a:spcPct val="90000"/>
            </a:lnSpc>
            <a:spcBef>
              <a:spcPct val="0"/>
            </a:spcBef>
            <a:spcAft>
              <a:spcPct val="15000"/>
            </a:spcAft>
            <a:buChar char="••"/>
          </a:pPr>
          <a:r>
            <a:rPr lang="en-US" sz="1600" kern="1200" dirty="0" smtClean="0"/>
            <a:t> ≈ </a:t>
          </a:r>
          <a:r>
            <a:rPr lang="it-IT" sz="1600" kern="1200" dirty="0" smtClean="0"/>
            <a:t>20 </a:t>
          </a:r>
          <a:r>
            <a:rPr lang="it-IT" sz="1600" kern="1200" dirty="0" err="1" smtClean="0"/>
            <a:t>professionals</a:t>
          </a:r>
          <a:r>
            <a:rPr lang="it-IT" sz="1600" kern="1200" dirty="0" smtClean="0"/>
            <a:t> to </a:t>
          </a:r>
          <a:r>
            <a:rPr lang="it-IT" sz="1600" kern="1200" dirty="0" err="1" smtClean="0"/>
            <a:t>manage</a:t>
          </a:r>
          <a:r>
            <a:rPr lang="it-IT" sz="1600" kern="1200" dirty="0" smtClean="0"/>
            <a:t> EU </a:t>
          </a:r>
          <a:r>
            <a:rPr lang="it-IT" sz="1600" kern="1200" dirty="0" err="1" smtClean="0"/>
            <a:t>projects</a:t>
          </a:r>
          <a:r>
            <a:rPr lang="it-IT" sz="1600" kern="1200" dirty="0" smtClean="0"/>
            <a:t> (CSTF)</a:t>
          </a:r>
        </a:p>
      </dsp:txBody>
      <dsp:txXfrm>
        <a:off x="0" y="1534947"/>
        <a:ext cx="6120680" cy="1713600"/>
      </dsp:txXfrm>
    </dsp:sp>
    <dsp:sp modelId="{CE73EB1D-9129-42AF-800D-836068F7C113}">
      <dsp:nvSpPr>
        <dsp:cNvPr id="0" name=""/>
        <dsp:cNvSpPr/>
      </dsp:nvSpPr>
      <dsp:spPr>
        <a:xfrm>
          <a:off x="306034" y="1298787"/>
          <a:ext cx="4284476" cy="472320"/>
        </a:xfrm>
        <a:prstGeom prst="roundRect">
          <a:avLst/>
        </a:prstGeom>
        <a:solidFill>
          <a:schemeClr val="accent1">
            <a:shade val="50000"/>
            <a:hueOff val="240958"/>
            <a:satOff val="-5040"/>
            <a:lumOff val="2804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1943" tIns="0" rIns="161943" bIns="0" numCol="1" spcCol="1270" anchor="ctr" anchorCtr="0">
          <a:noAutofit/>
        </a:bodyPr>
        <a:lstStyle/>
        <a:p>
          <a:pPr lvl="0" algn="l" defTabSz="711200">
            <a:lnSpc>
              <a:spcPct val="90000"/>
            </a:lnSpc>
            <a:spcBef>
              <a:spcPct val="0"/>
            </a:spcBef>
            <a:spcAft>
              <a:spcPct val="35000"/>
            </a:spcAft>
          </a:pPr>
          <a:r>
            <a:rPr lang="en-US" sz="1600" b="1" kern="1200" noProof="0" smtClean="0"/>
            <a:t>The University in numbers</a:t>
          </a:r>
          <a:endParaRPr lang="en-US" sz="1600" b="1" kern="1200" noProof="0" dirty="0"/>
        </a:p>
      </dsp:txBody>
      <dsp:txXfrm>
        <a:off x="329091" y="1321844"/>
        <a:ext cx="4238362" cy="426206"/>
      </dsp:txXfrm>
    </dsp:sp>
    <dsp:sp modelId="{93505C6B-9538-4624-9A9E-2217FF15AEBA}">
      <dsp:nvSpPr>
        <dsp:cNvPr id="0" name=""/>
        <dsp:cNvSpPr/>
      </dsp:nvSpPr>
      <dsp:spPr>
        <a:xfrm>
          <a:off x="0" y="3571108"/>
          <a:ext cx="6120680" cy="1209600"/>
        </a:xfrm>
        <a:prstGeom prst="rect">
          <a:avLst/>
        </a:prstGeom>
        <a:solidFill>
          <a:schemeClr val="lt1">
            <a:alpha val="90000"/>
            <a:hueOff val="0"/>
            <a:satOff val="0"/>
            <a:lumOff val="0"/>
            <a:alphaOff val="0"/>
          </a:schemeClr>
        </a:solidFill>
        <a:ln w="25400" cap="flat" cmpd="sng" algn="ctr">
          <a:solidFill>
            <a:schemeClr val="accent1">
              <a:shade val="50000"/>
              <a:hueOff val="240958"/>
              <a:satOff val="-5040"/>
              <a:lumOff val="280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5033" tIns="333248" rIns="475033" bIns="113792" numCol="1" spcCol="1270" anchor="t" anchorCtr="0">
          <a:noAutofit/>
        </a:bodyPr>
        <a:lstStyle/>
        <a:p>
          <a:pPr marL="171450" lvl="1" indent="-171450" algn="l" defTabSz="711200">
            <a:lnSpc>
              <a:spcPct val="90000"/>
            </a:lnSpc>
            <a:spcBef>
              <a:spcPct val="0"/>
            </a:spcBef>
            <a:spcAft>
              <a:spcPct val="15000"/>
            </a:spcAft>
            <a:buChar char="••"/>
          </a:pPr>
          <a:r>
            <a:rPr lang="it-IT" sz="1600" kern="1200" smtClean="0"/>
            <a:t>Rita Levi Montalcini</a:t>
          </a:r>
          <a:endParaRPr lang="it-IT" sz="1600" kern="1200" dirty="0"/>
        </a:p>
        <a:p>
          <a:pPr marL="171450" lvl="1" indent="-171450" algn="l" defTabSz="711200">
            <a:lnSpc>
              <a:spcPct val="90000"/>
            </a:lnSpc>
            <a:spcBef>
              <a:spcPct val="0"/>
            </a:spcBef>
            <a:spcAft>
              <a:spcPct val="15000"/>
            </a:spcAft>
            <a:buChar char="••"/>
          </a:pPr>
          <a:r>
            <a:rPr lang="it-IT" sz="1600" kern="1200" dirty="0" smtClean="0"/>
            <a:t>Renato Dulbecco</a:t>
          </a:r>
        </a:p>
        <a:p>
          <a:pPr marL="171450" lvl="1" indent="-171450" algn="l" defTabSz="711200">
            <a:lnSpc>
              <a:spcPct val="90000"/>
            </a:lnSpc>
            <a:spcBef>
              <a:spcPct val="0"/>
            </a:spcBef>
            <a:spcAft>
              <a:spcPct val="15000"/>
            </a:spcAft>
            <a:buChar char="••"/>
          </a:pPr>
          <a:r>
            <a:rPr lang="it-IT" sz="1600" kern="1200" dirty="0" smtClean="0"/>
            <a:t>Salvador E. Luria</a:t>
          </a:r>
        </a:p>
      </dsp:txBody>
      <dsp:txXfrm>
        <a:off x="0" y="3571108"/>
        <a:ext cx="6120680" cy="1209600"/>
      </dsp:txXfrm>
    </dsp:sp>
    <dsp:sp modelId="{6981E0D3-78BD-48C5-9C6F-CA936E6D4C07}">
      <dsp:nvSpPr>
        <dsp:cNvPr id="0" name=""/>
        <dsp:cNvSpPr/>
      </dsp:nvSpPr>
      <dsp:spPr>
        <a:xfrm>
          <a:off x="306034" y="3334948"/>
          <a:ext cx="4284476" cy="472320"/>
        </a:xfrm>
        <a:prstGeom prst="roundRect">
          <a:avLst/>
        </a:prstGeom>
        <a:solidFill>
          <a:schemeClr val="accent1">
            <a:shade val="50000"/>
            <a:hueOff val="240958"/>
            <a:satOff val="-5040"/>
            <a:lumOff val="2804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1943" tIns="0" rIns="161943" bIns="0" numCol="1" spcCol="1270" anchor="ctr" anchorCtr="0">
          <a:noAutofit/>
        </a:bodyPr>
        <a:lstStyle/>
        <a:p>
          <a:pPr lvl="0" algn="l" defTabSz="711200">
            <a:lnSpc>
              <a:spcPct val="90000"/>
            </a:lnSpc>
            <a:spcBef>
              <a:spcPct val="0"/>
            </a:spcBef>
            <a:spcAft>
              <a:spcPct val="35000"/>
            </a:spcAft>
          </a:pPr>
          <a:r>
            <a:rPr lang="it-IT" sz="1600" b="1" kern="1200" noProof="0" dirty="0" smtClean="0"/>
            <a:t>Nobel </a:t>
          </a:r>
          <a:r>
            <a:rPr lang="it-IT" sz="1600" b="1" kern="1200" noProof="0" dirty="0" err="1" smtClean="0"/>
            <a:t>prizes</a:t>
          </a:r>
          <a:endParaRPr lang="it-IT" sz="1600" b="1" kern="1200" noProof="0" dirty="0" smtClean="0"/>
        </a:p>
      </dsp:txBody>
      <dsp:txXfrm>
        <a:off x="329091" y="3358005"/>
        <a:ext cx="4238362" cy="42620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95A9A2-8797-408E-B851-4C22C2617CF6}">
      <dsp:nvSpPr>
        <dsp:cNvPr id="0" name=""/>
        <dsp:cNvSpPr/>
      </dsp:nvSpPr>
      <dsp:spPr>
        <a:xfrm>
          <a:off x="0" y="368107"/>
          <a:ext cx="8928992" cy="1004850"/>
        </a:xfrm>
        <a:prstGeom prst="rect">
          <a:avLst/>
        </a:prstGeom>
        <a:solidFill>
          <a:schemeClr val="lt1">
            <a:alpha val="90000"/>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2989" tIns="229108" rIns="692989" bIns="78232" numCol="1" spcCol="1270" anchor="t" anchorCtr="0">
          <a:noAutofit/>
        </a:bodyPr>
        <a:lstStyle/>
        <a:p>
          <a:pPr marL="57150" lvl="1" indent="-57150" algn="l" defTabSz="488950">
            <a:lnSpc>
              <a:spcPct val="90000"/>
            </a:lnSpc>
            <a:spcBef>
              <a:spcPct val="0"/>
            </a:spcBef>
            <a:spcAft>
              <a:spcPct val="15000"/>
            </a:spcAft>
            <a:buChar char="••"/>
          </a:pPr>
          <a:r>
            <a:rPr lang="it-IT" sz="1100" b="1" kern="1200" dirty="0" err="1" smtClean="0"/>
            <a:t>Sustainable</a:t>
          </a:r>
          <a:r>
            <a:rPr lang="it-IT" sz="1100" b="1" kern="1200" dirty="0" smtClean="0"/>
            <a:t> </a:t>
          </a:r>
          <a:r>
            <a:rPr lang="it-IT" sz="1100" b="1" kern="1200" dirty="0" err="1" smtClean="0"/>
            <a:t>Weed</a:t>
          </a:r>
          <a:r>
            <a:rPr lang="it-IT" sz="1100" b="1" kern="1200" dirty="0" smtClean="0"/>
            <a:t> Management</a:t>
          </a:r>
          <a:endParaRPr lang="it-IT" sz="1100" b="1" kern="1200" dirty="0"/>
        </a:p>
        <a:p>
          <a:pPr marL="114300" lvl="2" indent="-57150" algn="l" defTabSz="488950">
            <a:lnSpc>
              <a:spcPct val="90000"/>
            </a:lnSpc>
            <a:spcBef>
              <a:spcPct val="0"/>
            </a:spcBef>
            <a:spcAft>
              <a:spcPct val="15000"/>
            </a:spcAft>
            <a:buChar char="••"/>
          </a:pPr>
          <a:r>
            <a:rPr lang="it-IT" sz="1100" kern="1200" dirty="0" err="1" smtClean="0"/>
            <a:t>Contact</a:t>
          </a:r>
          <a:r>
            <a:rPr lang="it-IT" sz="1100" kern="1200" dirty="0" smtClean="0"/>
            <a:t>: </a:t>
          </a:r>
          <a:r>
            <a:rPr lang="it-IT" sz="1100" kern="1200" dirty="0" smtClean="0">
              <a:hlinkClick xmlns:r="http://schemas.openxmlformats.org/officeDocument/2006/relationships" r:id="rId1"/>
            </a:rPr>
            <a:t>aldo.ferrero@unito.it</a:t>
          </a:r>
          <a:endParaRPr lang="it-IT" sz="1100" kern="1200" dirty="0"/>
        </a:p>
        <a:p>
          <a:pPr marL="57150" lvl="1" indent="-57150" algn="l" defTabSz="488950">
            <a:lnSpc>
              <a:spcPct val="90000"/>
            </a:lnSpc>
            <a:spcBef>
              <a:spcPct val="0"/>
            </a:spcBef>
            <a:spcAft>
              <a:spcPct val="15000"/>
            </a:spcAft>
            <a:buChar char="••"/>
          </a:pPr>
          <a:r>
            <a:rPr lang="en-US" sz="1100" b="1" kern="1200" dirty="0" smtClean="0"/>
            <a:t>Greenhouse gas emissions from agroecosystems</a:t>
          </a:r>
          <a:endParaRPr lang="it-IT" sz="1100" b="1" kern="1200" dirty="0"/>
        </a:p>
        <a:p>
          <a:pPr marL="114300" lvl="2" indent="-57150" algn="l" defTabSz="488950">
            <a:lnSpc>
              <a:spcPct val="90000"/>
            </a:lnSpc>
            <a:spcBef>
              <a:spcPct val="0"/>
            </a:spcBef>
            <a:spcAft>
              <a:spcPct val="15000"/>
            </a:spcAft>
            <a:buChar char="••"/>
          </a:pPr>
          <a:r>
            <a:rPr lang="it-IT" sz="1100" kern="1200" dirty="0" err="1" smtClean="0"/>
            <a:t>Contact</a:t>
          </a:r>
          <a:r>
            <a:rPr lang="it-IT" sz="1100" kern="1200" dirty="0" smtClean="0"/>
            <a:t>: </a:t>
          </a:r>
          <a:r>
            <a:rPr lang="it-IT" sz="1100" kern="1200" dirty="0" smtClean="0">
              <a:hlinkClick xmlns:r="http://schemas.openxmlformats.org/officeDocument/2006/relationships" r:id="rId2"/>
            </a:rPr>
            <a:t>chiara.bertora@unito.it</a:t>
          </a:r>
          <a:endParaRPr lang="it-IT" sz="1100" kern="1200" dirty="0"/>
        </a:p>
      </dsp:txBody>
      <dsp:txXfrm>
        <a:off x="0" y="368107"/>
        <a:ext cx="8928992" cy="1004850"/>
      </dsp:txXfrm>
    </dsp:sp>
    <dsp:sp modelId="{58A6E65F-846E-4F95-9585-89DDE6BA2019}">
      <dsp:nvSpPr>
        <dsp:cNvPr id="0" name=""/>
        <dsp:cNvSpPr/>
      </dsp:nvSpPr>
      <dsp:spPr>
        <a:xfrm>
          <a:off x="446449" y="205747"/>
          <a:ext cx="6250294" cy="324720"/>
        </a:xfrm>
        <a:prstGeom prst="roundRect">
          <a:avLst/>
        </a:prstGeom>
        <a:solidFill>
          <a:schemeClr val="accent1">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6246" tIns="0" rIns="236246" bIns="0" numCol="1" spcCol="1270" anchor="ctr" anchorCtr="0">
          <a:noAutofit/>
        </a:bodyPr>
        <a:lstStyle/>
        <a:p>
          <a:pPr lvl="0" algn="l" defTabSz="488950">
            <a:lnSpc>
              <a:spcPct val="90000"/>
            </a:lnSpc>
            <a:spcBef>
              <a:spcPct val="0"/>
            </a:spcBef>
            <a:spcAft>
              <a:spcPct val="35000"/>
            </a:spcAft>
          </a:pPr>
          <a:r>
            <a:rPr lang="en-US" sz="1100" kern="1200" noProof="0" dirty="0" smtClean="0"/>
            <a:t>Researches</a:t>
          </a:r>
          <a:endParaRPr lang="en-US" sz="1100" kern="1200" noProof="0" dirty="0"/>
        </a:p>
      </dsp:txBody>
      <dsp:txXfrm>
        <a:off x="462301" y="221599"/>
        <a:ext cx="6218590" cy="293016"/>
      </dsp:txXfrm>
    </dsp:sp>
    <dsp:sp modelId="{148FE2B8-D6A2-4141-9422-152D1BA2E6FD}">
      <dsp:nvSpPr>
        <dsp:cNvPr id="0" name=""/>
        <dsp:cNvSpPr/>
      </dsp:nvSpPr>
      <dsp:spPr>
        <a:xfrm>
          <a:off x="0" y="1594717"/>
          <a:ext cx="8928992" cy="2910600"/>
        </a:xfrm>
        <a:prstGeom prst="rect">
          <a:avLst/>
        </a:prstGeom>
        <a:solidFill>
          <a:schemeClr val="lt1">
            <a:alpha val="90000"/>
            <a:hueOff val="0"/>
            <a:satOff val="0"/>
            <a:lumOff val="0"/>
            <a:alphaOff val="0"/>
          </a:schemeClr>
        </a:solidFill>
        <a:ln w="25400" cap="flat" cmpd="sng" algn="ctr">
          <a:solidFill>
            <a:schemeClr val="accent1">
              <a:shade val="50000"/>
              <a:hueOff val="240958"/>
              <a:satOff val="-5040"/>
              <a:lumOff val="280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2989" tIns="229108" rIns="692989"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Restoration and conservation of sub-alpine and alpine grasslands within </a:t>
          </a:r>
          <a:r>
            <a:rPr lang="en-US" sz="1100" kern="1200" dirty="0" err="1" smtClean="0"/>
            <a:t>Alpi</a:t>
          </a:r>
          <a:r>
            <a:rPr lang="en-US" sz="1100" kern="1200" dirty="0" smtClean="0"/>
            <a:t> </a:t>
          </a:r>
          <a:r>
            <a:rPr lang="en-US" sz="1100" kern="1200" dirty="0" err="1" smtClean="0"/>
            <a:t>Cozie</a:t>
          </a:r>
          <a:r>
            <a:rPr lang="en-US" sz="1100" kern="1200" dirty="0" smtClean="0"/>
            <a:t> Protected Areas (2009-2017)</a:t>
          </a:r>
          <a:endParaRPr lang="it-IT" sz="1100" kern="1200" dirty="0"/>
        </a:p>
        <a:p>
          <a:pPr marL="57150" lvl="1" indent="-57150" algn="l" defTabSz="488950">
            <a:lnSpc>
              <a:spcPct val="90000"/>
            </a:lnSpc>
            <a:spcBef>
              <a:spcPct val="0"/>
            </a:spcBef>
            <a:spcAft>
              <a:spcPct val="15000"/>
            </a:spcAft>
            <a:buChar char="••"/>
          </a:pPr>
          <a:r>
            <a:rPr lang="en-US" sz="1100" kern="1200" smtClean="0"/>
            <a:t>Grazing management for the conservation and restoration of grassland patches in Natura 2000 sites of Marguareis Natural Park (2014-2015)</a:t>
          </a:r>
          <a:endParaRPr lang="it-IT" sz="1100" kern="1200" dirty="0" smtClean="0"/>
        </a:p>
        <a:p>
          <a:pPr marL="57150" lvl="1" indent="-57150" algn="l" defTabSz="488950">
            <a:lnSpc>
              <a:spcPct val="90000"/>
            </a:lnSpc>
            <a:spcBef>
              <a:spcPct val="0"/>
            </a:spcBef>
            <a:spcAft>
              <a:spcPct val="15000"/>
            </a:spcAft>
            <a:buChar char="••"/>
          </a:pPr>
          <a:r>
            <a:rPr lang="en-US" sz="1100" kern="1200" smtClean="0"/>
            <a:t>“High quality” drinking milk (Latte Nobile) to improve the competitiveness of mountain dairy farms (2013-2014)</a:t>
          </a:r>
          <a:endParaRPr lang="it-IT" sz="1100" kern="1200" dirty="0" smtClean="0"/>
        </a:p>
        <a:p>
          <a:pPr marL="57150" lvl="1" indent="-57150" algn="l" defTabSz="488950">
            <a:lnSpc>
              <a:spcPct val="90000"/>
            </a:lnSpc>
            <a:spcBef>
              <a:spcPct val="0"/>
            </a:spcBef>
            <a:spcAft>
              <a:spcPct val="15000"/>
            </a:spcAft>
            <a:buChar char="••"/>
          </a:pPr>
          <a:r>
            <a:rPr lang="en-US" sz="1100" kern="1200" smtClean="0"/>
            <a:t>Enhancement of the suitability of alpine Galliformes reproductive habitats within the Val Troncea natural park (2010-2014)</a:t>
          </a:r>
          <a:endParaRPr lang="it-IT" sz="1100" kern="1200" dirty="0" smtClean="0"/>
        </a:p>
        <a:p>
          <a:pPr marL="57150" lvl="1" indent="-57150" algn="l" defTabSz="488950">
            <a:lnSpc>
              <a:spcPct val="90000"/>
            </a:lnSpc>
            <a:spcBef>
              <a:spcPct val="0"/>
            </a:spcBef>
            <a:spcAft>
              <a:spcPct val="15000"/>
            </a:spcAft>
            <a:buChar char="••"/>
          </a:pPr>
          <a:r>
            <a:rPr lang="en-US" sz="1100" kern="1200" smtClean="0"/>
            <a:t>Pastoral practices for the restoration and conservation of sub-alpine and alpine grasslands (2013-2014)</a:t>
          </a:r>
          <a:endParaRPr lang="it-IT" sz="1100" kern="1200" dirty="0" smtClean="0"/>
        </a:p>
        <a:p>
          <a:pPr marL="57150" lvl="1" indent="-57150" algn="l" defTabSz="488950">
            <a:lnSpc>
              <a:spcPct val="90000"/>
            </a:lnSpc>
            <a:spcBef>
              <a:spcPct val="0"/>
            </a:spcBef>
            <a:spcAft>
              <a:spcPct val="15000"/>
            </a:spcAft>
            <a:buChar char="••"/>
          </a:pPr>
          <a:r>
            <a:rPr lang="it-IT" sz="1100" kern="1200" smtClean="0"/>
            <a:t>Emphasis: www.emphasisproject.eu </a:t>
          </a:r>
          <a:endParaRPr lang="it-IT" sz="1100" kern="1200" dirty="0" smtClean="0"/>
        </a:p>
        <a:p>
          <a:pPr marL="57150" lvl="1" indent="-57150" algn="l" defTabSz="488950">
            <a:lnSpc>
              <a:spcPct val="90000"/>
            </a:lnSpc>
            <a:spcBef>
              <a:spcPct val="0"/>
            </a:spcBef>
            <a:spcAft>
              <a:spcPct val="15000"/>
            </a:spcAft>
            <a:buChar char="••"/>
          </a:pPr>
          <a:r>
            <a:rPr lang="it-IT" sz="1100" kern="1200" smtClean="0"/>
            <a:t>Operation Pollinator: www3.syngenta.com/country/it/it/agricoltura_responsabile/progetti/Pagine/operation_pollinator.aspx </a:t>
          </a:r>
          <a:endParaRPr lang="it-IT" sz="1100" kern="1200" dirty="0" smtClean="0"/>
        </a:p>
        <a:p>
          <a:pPr marL="57150" lvl="1" indent="-57150" algn="l" defTabSz="488950">
            <a:lnSpc>
              <a:spcPct val="90000"/>
            </a:lnSpc>
            <a:spcBef>
              <a:spcPct val="0"/>
            </a:spcBef>
            <a:spcAft>
              <a:spcPct val="15000"/>
            </a:spcAft>
            <a:buChar char="••"/>
          </a:pPr>
          <a:r>
            <a:rPr lang="en-US" sz="1100" kern="1200" smtClean="0"/>
            <a:t>TOPPS Prowadis, TOPPS Water: www.topps.unito.it, www.topps-life.org</a:t>
          </a:r>
          <a:endParaRPr lang="it-IT" sz="1100" kern="1200" dirty="0" smtClean="0"/>
        </a:p>
        <a:p>
          <a:pPr marL="57150" lvl="1" indent="-57150" algn="l" defTabSz="488950">
            <a:lnSpc>
              <a:spcPct val="90000"/>
            </a:lnSpc>
            <a:spcBef>
              <a:spcPct val="0"/>
            </a:spcBef>
            <a:spcAft>
              <a:spcPct val="15000"/>
            </a:spcAft>
            <a:buChar char="••"/>
          </a:pPr>
          <a:r>
            <a:rPr lang="it-IT" sz="1100" kern="1200" dirty="0" smtClean="0"/>
            <a:t>COST SMARTER: </a:t>
          </a:r>
          <a:r>
            <a:rPr lang="it-IT" sz="1100" kern="1200" dirty="0" smtClean="0">
              <a:hlinkClick xmlns:r="http://schemas.openxmlformats.org/officeDocument/2006/relationships" r:id="rId3"/>
            </a:rPr>
            <a:t>http://ragweed.eu</a:t>
          </a:r>
          <a:endParaRPr lang="it-IT" sz="1100" kern="1200" dirty="0" smtClean="0"/>
        </a:p>
        <a:p>
          <a:pPr marL="57150" lvl="1" indent="-57150" algn="l" defTabSz="488950">
            <a:lnSpc>
              <a:spcPct val="90000"/>
            </a:lnSpc>
            <a:spcBef>
              <a:spcPct val="0"/>
            </a:spcBef>
            <a:spcAft>
              <a:spcPct val="15000"/>
            </a:spcAft>
            <a:buChar char="••"/>
          </a:pPr>
          <a:r>
            <a:rPr lang="en-US" sz="1100" kern="1200" dirty="0" smtClean="0"/>
            <a:t>Technologies to stabilize soil organic carbon and farm productivity, promote waste value and climate change mitigation (CARBONFARM), funded by Life+ Program</a:t>
          </a:r>
          <a:endParaRPr lang="it-IT" sz="1100" kern="1200" dirty="0" smtClean="0"/>
        </a:p>
        <a:p>
          <a:pPr marL="57150" lvl="1" indent="-57150" algn="l" defTabSz="488950">
            <a:lnSpc>
              <a:spcPct val="90000"/>
            </a:lnSpc>
            <a:spcBef>
              <a:spcPct val="0"/>
            </a:spcBef>
            <a:spcAft>
              <a:spcPct val="15000"/>
            </a:spcAft>
            <a:buChar char="••"/>
          </a:pPr>
          <a:r>
            <a:rPr lang="en-US" sz="1100" kern="1200" dirty="0" smtClean="0"/>
            <a:t>Greenhouse gas emissions from paddy rice soils under alternative irrigation management (</a:t>
          </a:r>
          <a:r>
            <a:rPr lang="en-US" sz="1100" kern="1200" dirty="0" err="1" smtClean="0"/>
            <a:t>GreenRice</a:t>
          </a:r>
          <a:r>
            <a:rPr lang="en-US" sz="1100" kern="1200" dirty="0" smtClean="0"/>
            <a:t>), by the Joint Programming Initiative on Agriculture, Food Security and Climate Change (FACCE-JPI)</a:t>
          </a:r>
          <a:endParaRPr lang="it-IT" sz="1100" kern="1200" dirty="0" smtClean="0"/>
        </a:p>
        <a:p>
          <a:pPr marL="57150" lvl="1" indent="-57150" algn="l" defTabSz="488950">
            <a:lnSpc>
              <a:spcPct val="90000"/>
            </a:lnSpc>
            <a:spcBef>
              <a:spcPct val="0"/>
            </a:spcBef>
            <a:spcAft>
              <a:spcPct val="15000"/>
            </a:spcAft>
            <a:buChar char="••"/>
          </a:pPr>
          <a:r>
            <a:rPr lang="en-US" sz="1100" kern="1200" dirty="0" err="1" smtClean="0"/>
            <a:t>OPTImised</a:t>
          </a:r>
          <a:r>
            <a:rPr lang="en-US" sz="1100" kern="1200" dirty="0" smtClean="0"/>
            <a:t> nutrients Management from Livestock production in Alto Adige (OPTIMAL), funded by Life+ Program</a:t>
          </a:r>
          <a:endParaRPr lang="it-IT" sz="1100" kern="1200" dirty="0" smtClean="0"/>
        </a:p>
      </dsp:txBody>
      <dsp:txXfrm>
        <a:off x="0" y="1594717"/>
        <a:ext cx="8928992" cy="2910600"/>
      </dsp:txXfrm>
    </dsp:sp>
    <dsp:sp modelId="{CE73EB1D-9129-42AF-800D-836068F7C113}">
      <dsp:nvSpPr>
        <dsp:cNvPr id="0" name=""/>
        <dsp:cNvSpPr/>
      </dsp:nvSpPr>
      <dsp:spPr>
        <a:xfrm>
          <a:off x="446449" y="1432357"/>
          <a:ext cx="6250294" cy="324720"/>
        </a:xfrm>
        <a:prstGeom prst="roundRect">
          <a:avLst/>
        </a:prstGeom>
        <a:solidFill>
          <a:schemeClr val="accent1">
            <a:shade val="50000"/>
            <a:hueOff val="240958"/>
            <a:satOff val="-5040"/>
            <a:lumOff val="2804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6246" tIns="0" rIns="236246" bIns="0" numCol="1" spcCol="1270" anchor="ctr" anchorCtr="0">
          <a:noAutofit/>
        </a:bodyPr>
        <a:lstStyle/>
        <a:p>
          <a:pPr lvl="0" algn="l" defTabSz="488950">
            <a:lnSpc>
              <a:spcPct val="90000"/>
            </a:lnSpc>
            <a:spcBef>
              <a:spcPct val="0"/>
            </a:spcBef>
            <a:spcAft>
              <a:spcPct val="35000"/>
            </a:spcAft>
          </a:pPr>
          <a:r>
            <a:rPr lang="en-US" sz="1100" kern="1200" noProof="0" dirty="0" smtClean="0"/>
            <a:t>Projects</a:t>
          </a:r>
          <a:endParaRPr lang="en-US" sz="1100" kern="1200" noProof="0" dirty="0"/>
        </a:p>
      </dsp:txBody>
      <dsp:txXfrm>
        <a:off x="462301" y="1448209"/>
        <a:ext cx="6218590" cy="293016"/>
      </dsp:txXfrm>
    </dsp:sp>
    <dsp:sp modelId="{93505C6B-9538-4624-9A9E-2217FF15AEBA}">
      <dsp:nvSpPr>
        <dsp:cNvPr id="0" name=""/>
        <dsp:cNvSpPr/>
      </dsp:nvSpPr>
      <dsp:spPr>
        <a:xfrm>
          <a:off x="0" y="4727077"/>
          <a:ext cx="8928992" cy="467775"/>
        </a:xfrm>
        <a:prstGeom prst="rect">
          <a:avLst/>
        </a:prstGeom>
        <a:solidFill>
          <a:schemeClr val="lt1">
            <a:alpha val="90000"/>
            <a:hueOff val="0"/>
            <a:satOff val="0"/>
            <a:lumOff val="0"/>
            <a:alphaOff val="0"/>
          </a:schemeClr>
        </a:solidFill>
        <a:ln w="25400" cap="flat" cmpd="sng" algn="ctr">
          <a:solidFill>
            <a:schemeClr val="accent1">
              <a:shade val="50000"/>
              <a:hueOff val="240958"/>
              <a:satOff val="-5040"/>
              <a:lumOff val="280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2989" tIns="229108" rIns="692989" bIns="78232" numCol="1" spcCol="1270" anchor="t" anchorCtr="0">
          <a:noAutofit/>
        </a:bodyPr>
        <a:lstStyle/>
        <a:p>
          <a:pPr marL="57150" lvl="1" indent="-57150" algn="l" defTabSz="488950">
            <a:lnSpc>
              <a:spcPct val="90000"/>
            </a:lnSpc>
            <a:spcBef>
              <a:spcPct val="0"/>
            </a:spcBef>
            <a:spcAft>
              <a:spcPct val="15000"/>
            </a:spcAft>
            <a:buChar char="••"/>
          </a:pPr>
          <a:r>
            <a:rPr lang="it-IT" sz="1100" kern="1200" dirty="0" smtClean="0"/>
            <a:t>N° </a:t>
          </a:r>
          <a:r>
            <a:rPr lang="en-US" sz="1100" kern="1200" noProof="0" dirty="0" smtClean="0"/>
            <a:t>of publications with impact factor (2013-2017) </a:t>
          </a:r>
          <a:r>
            <a:rPr lang="it-IT" sz="1100" kern="1200" smtClean="0">
              <a:sym typeface="Wingdings" panose="05000000000000000000" pitchFamily="2" charset="2"/>
            </a:rPr>
            <a:t> 107</a:t>
          </a:r>
          <a:endParaRPr lang="it-IT" sz="1100" kern="1200" dirty="0"/>
        </a:p>
      </dsp:txBody>
      <dsp:txXfrm>
        <a:off x="0" y="4727077"/>
        <a:ext cx="8928992" cy="467775"/>
      </dsp:txXfrm>
    </dsp:sp>
    <dsp:sp modelId="{6981E0D3-78BD-48C5-9C6F-CA936E6D4C07}">
      <dsp:nvSpPr>
        <dsp:cNvPr id="0" name=""/>
        <dsp:cNvSpPr/>
      </dsp:nvSpPr>
      <dsp:spPr>
        <a:xfrm>
          <a:off x="446449" y="4564717"/>
          <a:ext cx="6250294" cy="324720"/>
        </a:xfrm>
        <a:prstGeom prst="roundRect">
          <a:avLst/>
        </a:prstGeom>
        <a:solidFill>
          <a:schemeClr val="accent1">
            <a:shade val="50000"/>
            <a:hueOff val="240958"/>
            <a:satOff val="-5040"/>
            <a:lumOff val="2804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6246" tIns="0" rIns="236246" bIns="0" numCol="1" spcCol="1270" anchor="ctr" anchorCtr="0">
          <a:noAutofit/>
        </a:bodyPr>
        <a:lstStyle/>
        <a:p>
          <a:pPr lvl="0" algn="l" defTabSz="488950">
            <a:lnSpc>
              <a:spcPct val="90000"/>
            </a:lnSpc>
            <a:spcBef>
              <a:spcPct val="0"/>
            </a:spcBef>
            <a:spcAft>
              <a:spcPct val="35000"/>
            </a:spcAft>
          </a:pPr>
          <a:r>
            <a:rPr lang="en-US" sz="1100" kern="1200" noProof="0" dirty="0" smtClean="0"/>
            <a:t>Publications</a:t>
          </a:r>
          <a:endParaRPr lang="en-US" sz="1100" kern="1200" noProof="0" dirty="0"/>
        </a:p>
      </dsp:txBody>
      <dsp:txXfrm>
        <a:off x="462301" y="4580569"/>
        <a:ext cx="6218590" cy="29301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2C26DE-5578-4621-9ADD-21E7A1B3901B}">
      <dsp:nvSpPr>
        <dsp:cNvPr id="0" name=""/>
        <dsp:cNvSpPr/>
      </dsp:nvSpPr>
      <dsp:spPr>
        <a:xfrm>
          <a:off x="0" y="0"/>
          <a:ext cx="8928992" cy="1143000"/>
        </a:xfrm>
        <a:prstGeom prst="roundRect">
          <a:avLst>
            <a:gd name="adj" fmla="val 10000"/>
          </a:avLst>
        </a:prstGeom>
        <a:solidFill>
          <a:schemeClr val="accent1">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GB" sz="3200" kern="1200" dirty="0" smtClean="0"/>
            <a:t>General Arboriculture and Arboreal Cultivations</a:t>
          </a:r>
        </a:p>
      </dsp:txBody>
      <dsp:txXfrm>
        <a:off x="1900098" y="0"/>
        <a:ext cx="7028893" cy="1143000"/>
      </dsp:txXfrm>
    </dsp:sp>
    <dsp:sp modelId="{057B881E-0D44-4880-B565-AA3AF5BE9F7B}">
      <dsp:nvSpPr>
        <dsp:cNvPr id="0" name=""/>
        <dsp:cNvSpPr/>
      </dsp:nvSpPr>
      <dsp:spPr>
        <a:xfrm>
          <a:off x="114299" y="114300"/>
          <a:ext cx="1785798" cy="91440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95A9A2-8797-408E-B851-4C22C2617CF6}">
      <dsp:nvSpPr>
        <dsp:cNvPr id="0" name=""/>
        <dsp:cNvSpPr/>
      </dsp:nvSpPr>
      <dsp:spPr>
        <a:xfrm>
          <a:off x="0" y="437767"/>
          <a:ext cx="8928992" cy="1417500"/>
        </a:xfrm>
        <a:prstGeom prst="rect">
          <a:avLst/>
        </a:prstGeom>
        <a:solidFill>
          <a:schemeClr val="lt1">
            <a:alpha val="90000"/>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2989" tIns="187452" rIns="692989" bIns="64008" numCol="1" spcCol="1270" anchor="t" anchorCtr="0">
          <a:noAutofit/>
        </a:bodyPr>
        <a:lstStyle/>
        <a:p>
          <a:pPr marL="57150" lvl="1" indent="-57150" algn="l" defTabSz="400050">
            <a:lnSpc>
              <a:spcPct val="90000"/>
            </a:lnSpc>
            <a:spcBef>
              <a:spcPct val="0"/>
            </a:spcBef>
            <a:spcAft>
              <a:spcPct val="15000"/>
            </a:spcAft>
            <a:buChar char="••"/>
          </a:pPr>
          <a:r>
            <a:rPr lang="it-IT" sz="900" b="1" kern="1200" dirty="0" err="1" smtClean="0"/>
            <a:t>Sustainable</a:t>
          </a:r>
          <a:r>
            <a:rPr lang="it-IT" sz="900" b="1" kern="1200" dirty="0" smtClean="0"/>
            <a:t> </a:t>
          </a:r>
          <a:r>
            <a:rPr lang="it-IT" sz="900" b="1" kern="1200" dirty="0" err="1" smtClean="0"/>
            <a:t>tree</a:t>
          </a:r>
          <a:r>
            <a:rPr lang="it-IT" sz="900" b="1" kern="1200" dirty="0" smtClean="0"/>
            <a:t> </a:t>
          </a:r>
          <a:r>
            <a:rPr lang="it-IT" sz="900" b="1" kern="1200" dirty="0" err="1" smtClean="0"/>
            <a:t>crops</a:t>
          </a:r>
          <a:r>
            <a:rPr lang="it-IT" sz="900" b="1" kern="1200" dirty="0" smtClean="0"/>
            <a:t> </a:t>
          </a:r>
          <a:r>
            <a:rPr lang="it-IT" sz="900" b="1" kern="1200" dirty="0" err="1" smtClean="0"/>
            <a:t>systems</a:t>
          </a:r>
          <a:endParaRPr lang="it-IT" sz="900" b="1" kern="1200" dirty="0"/>
        </a:p>
        <a:p>
          <a:pPr marL="114300" lvl="2" indent="-57150" algn="l" defTabSz="400050">
            <a:lnSpc>
              <a:spcPct val="90000"/>
            </a:lnSpc>
            <a:spcBef>
              <a:spcPct val="0"/>
            </a:spcBef>
            <a:spcAft>
              <a:spcPct val="15000"/>
            </a:spcAft>
            <a:buChar char="••"/>
          </a:pPr>
          <a:r>
            <a:rPr lang="it-IT" sz="900" kern="1200" dirty="0" err="1" smtClean="0"/>
            <a:t>Contact</a:t>
          </a:r>
          <a:r>
            <a:rPr lang="it-IT" sz="900" kern="1200" smtClean="0"/>
            <a:t>: </a:t>
          </a:r>
          <a:r>
            <a:rPr lang="it-IT" sz="900" kern="1200" smtClean="0">
              <a:hlinkClick xmlns:r="http://schemas.openxmlformats.org/officeDocument/2006/relationships" r:id="rId1"/>
            </a:rPr>
            <a:t>gabriele.beccaro@unito.it</a:t>
          </a:r>
          <a:endParaRPr lang="it-IT" sz="900" kern="1200" dirty="0"/>
        </a:p>
        <a:p>
          <a:pPr marL="57150" lvl="1" indent="-57150" algn="l" defTabSz="400050">
            <a:lnSpc>
              <a:spcPct val="90000"/>
            </a:lnSpc>
            <a:spcBef>
              <a:spcPct val="0"/>
            </a:spcBef>
            <a:spcAft>
              <a:spcPct val="15000"/>
            </a:spcAft>
            <a:buChar char="••"/>
          </a:pPr>
          <a:r>
            <a:rPr lang="en-US" sz="900" b="1" kern="1200" dirty="0" smtClean="0"/>
            <a:t>Biodiversity and breeding of nut and fruit woody species</a:t>
          </a:r>
          <a:endParaRPr lang="it-IT" sz="900" b="1" kern="1200" dirty="0"/>
        </a:p>
        <a:p>
          <a:pPr marL="114300" lvl="2" indent="-57150" algn="l" defTabSz="400050">
            <a:lnSpc>
              <a:spcPct val="90000"/>
            </a:lnSpc>
            <a:spcBef>
              <a:spcPct val="0"/>
            </a:spcBef>
            <a:spcAft>
              <a:spcPct val="15000"/>
            </a:spcAft>
            <a:buChar char="••"/>
          </a:pPr>
          <a:r>
            <a:rPr lang="it-IT" sz="900" kern="1200" dirty="0" err="1" smtClean="0"/>
            <a:t>Contact</a:t>
          </a:r>
          <a:r>
            <a:rPr lang="it-IT" sz="900" kern="1200" dirty="0" smtClean="0"/>
            <a:t>: </a:t>
          </a:r>
          <a:r>
            <a:rPr lang="it-IT" sz="900" kern="1200" dirty="0" smtClean="0">
              <a:hlinkClick xmlns:r="http://schemas.openxmlformats.org/officeDocument/2006/relationships" r:id="rId2"/>
            </a:rPr>
            <a:t>roberto.botta@unito.it</a:t>
          </a:r>
          <a:endParaRPr lang="it-IT" sz="900" kern="1200" dirty="0"/>
        </a:p>
        <a:p>
          <a:pPr marL="57150" lvl="1" indent="-57150" algn="l" defTabSz="400050">
            <a:lnSpc>
              <a:spcPct val="90000"/>
            </a:lnSpc>
            <a:spcBef>
              <a:spcPct val="0"/>
            </a:spcBef>
            <a:spcAft>
              <a:spcPct val="15000"/>
            </a:spcAft>
            <a:buChar char="••"/>
          </a:pPr>
          <a:r>
            <a:rPr lang="en-US" sz="900" b="1" kern="1200" dirty="0" smtClean="0"/>
            <a:t>Postharvest technology and fruit quality</a:t>
          </a:r>
          <a:endParaRPr lang="it-IT" sz="900" kern="1200" dirty="0"/>
        </a:p>
        <a:p>
          <a:pPr marL="114300" lvl="2" indent="-57150" algn="l" defTabSz="400050">
            <a:lnSpc>
              <a:spcPct val="90000"/>
            </a:lnSpc>
            <a:spcBef>
              <a:spcPct val="0"/>
            </a:spcBef>
            <a:spcAft>
              <a:spcPct val="15000"/>
            </a:spcAft>
            <a:buChar char="••"/>
          </a:pPr>
          <a:r>
            <a:rPr lang="it-IT" sz="900" kern="1200" dirty="0" err="1" smtClean="0"/>
            <a:t>Contact</a:t>
          </a:r>
          <a:r>
            <a:rPr lang="it-IT" sz="900" kern="1200" dirty="0" smtClean="0"/>
            <a:t>: </a:t>
          </a:r>
          <a:r>
            <a:rPr lang="it-IT" sz="900" kern="1200" dirty="0" smtClean="0">
              <a:hlinkClick xmlns:r="http://schemas.openxmlformats.org/officeDocument/2006/relationships" r:id="rId3"/>
            </a:rPr>
            <a:t>giovanna.giacalone@unito.it</a:t>
          </a:r>
          <a:endParaRPr lang="it-IT" sz="900" kern="1200" dirty="0"/>
        </a:p>
        <a:p>
          <a:pPr marL="57150" lvl="1" indent="-57150" algn="l" defTabSz="400050">
            <a:lnSpc>
              <a:spcPct val="90000"/>
            </a:lnSpc>
            <a:spcBef>
              <a:spcPct val="0"/>
            </a:spcBef>
            <a:spcAft>
              <a:spcPct val="15000"/>
            </a:spcAft>
            <a:buChar char="••"/>
          </a:pPr>
          <a:r>
            <a:rPr lang="it-IT" sz="900" b="1" kern="1200" dirty="0" err="1" smtClean="0"/>
            <a:t>Fruits</a:t>
          </a:r>
          <a:r>
            <a:rPr lang="it-IT" sz="900" b="1" kern="1200" dirty="0" smtClean="0"/>
            <a:t> </a:t>
          </a:r>
          <a:r>
            <a:rPr lang="it-IT" sz="900" b="1" kern="1200" dirty="0" err="1" smtClean="0"/>
            <a:t>quality</a:t>
          </a:r>
          <a:endParaRPr lang="it-IT" sz="900" kern="1200" dirty="0"/>
        </a:p>
        <a:p>
          <a:pPr marL="114300" lvl="2" indent="-57150" algn="l" defTabSz="400050">
            <a:lnSpc>
              <a:spcPct val="90000"/>
            </a:lnSpc>
            <a:spcBef>
              <a:spcPct val="0"/>
            </a:spcBef>
            <a:spcAft>
              <a:spcPct val="15000"/>
            </a:spcAft>
            <a:buChar char="••"/>
          </a:pPr>
          <a:r>
            <a:rPr lang="it-IT" sz="900" kern="1200" dirty="0" err="1" smtClean="0"/>
            <a:t>Contact</a:t>
          </a:r>
          <a:r>
            <a:rPr lang="it-IT" sz="900" kern="1200" dirty="0" smtClean="0"/>
            <a:t>: </a:t>
          </a:r>
          <a:r>
            <a:rPr lang="it-IT" sz="900" kern="1200" dirty="0" smtClean="0">
              <a:hlinkClick xmlns:r="http://schemas.openxmlformats.org/officeDocument/2006/relationships" r:id="rId4"/>
            </a:rPr>
            <a:t>cristiana.peano@unito.it</a:t>
          </a:r>
          <a:endParaRPr lang="it-IT" sz="900" kern="1200" dirty="0"/>
        </a:p>
      </dsp:txBody>
      <dsp:txXfrm>
        <a:off x="0" y="437767"/>
        <a:ext cx="8928992" cy="1417500"/>
      </dsp:txXfrm>
    </dsp:sp>
    <dsp:sp modelId="{58A6E65F-846E-4F95-9585-89DDE6BA2019}">
      <dsp:nvSpPr>
        <dsp:cNvPr id="0" name=""/>
        <dsp:cNvSpPr/>
      </dsp:nvSpPr>
      <dsp:spPr>
        <a:xfrm>
          <a:off x="446449" y="304927"/>
          <a:ext cx="6250294" cy="265680"/>
        </a:xfrm>
        <a:prstGeom prst="roundRect">
          <a:avLst/>
        </a:prstGeom>
        <a:solidFill>
          <a:schemeClr val="accent1">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6246" tIns="0" rIns="236246" bIns="0" numCol="1" spcCol="1270" anchor="ctr" anchorCtr="0">
          <a:noAutofit/>
        </a:bodyPr>
        <a:lstStyle/>
        <a:p>
          <a:pPr lvl="0" algn="l" defTabSz="400050">
            <a:lnSpc>
              <a:spcPct val="90000"/>
            </a:lnSpc>
            <a:spcBef>
              <a:spcPct val="0"/>
            </a:spcBef>
            <a:spcAft>
              <a:spcPct val="35000"/>
            </a:spcAft>
          </a:pPr>
          <a:r>
            <a:rPr lang="en-US" sz="900" kern="1200" noProof="0" dirty="0" smtClean="0"/>
            <a:t>Researches</a:t>
          </a:r>
          <a:endParaRPr lang="en-US" sz="900" kern="1200" noProof="0" dirty="0"/>
        </a:p>
      </dsp:txBody>
      <dsp:txXfrm>
        <a:off x="459418" y="317896"/>
        <a:ext cx="6224356" cy="239742"/>
      </dsp:txXfrm>
    </dsp:sp>
    <dsp:sp modelId="{148FE2B8-D6A2-4141-9422-152D1BA2E6FD}">
      <dsp:nvSpPr>
        <dsp:cNvPr id="0" name=""/>
        <dsp:cNvSpPr/>
      </dsp:nvSpPr>
      <dsp:spPr>
        <a:xfrm>
          <a:off x="0" y="2036707"/>
          <a:ext cx="8928992" cy="2494800"/>
        </a:xfrm>
        <a:prstGeom prst="rect">
          <a:avLst/>
        </a:prstGeom>
        <a:solidFill>
          <a:schemeClr val="lt1">
            <a:alpha val="90000"/>
            <a:hueOff val="0"/>
            <a:satOff val="0"/>
            <a:lumOff val="0"/>
            <a:alphaOff val="0"/>
          </a:schemeClr>
        </a:solidFill>
        <a:ln w="25400" cap="flat" cmpd="sng" algn="ctr">
          <a:solidFill>
            <a:schemeClr val="accent1">
              <a:shade val="50000"/>
              <a:hueOff val="240958"/>
              <a:satOff val="-5040"/>
              <a:lumOff val="280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2989" tIns="187452" rIns="692989" bIns="64008" numCol="1" spcCol="1270" anchor="t" anchorCtr="0">
          <a:noAutofit/>
        </a:bodyPr>
        <a:lstStyle/>
        <a:p>
          <a:pPr marL="57150" lvl="1" indent="-57150" algn="l" defTabSz="400050">
            <a:lnSpc>
              <a:spcPct val="90000"/>
            </a:lnSpc>
            <a:spcBef>
              <a:spcPct val="0"/>
            </a:spcBef>
            <a:spcAft>
              <a:spcPct val="15000"/>
            </a:spcAft>
            <a:buChar char="••"/>
          </a:pPr>
          <a:r>
            <a:rPr lang="it-IT" sz="900" kern="1200" smtClean="0"/>
            <a:t>FINNOVER “Strategie innovative per lo sviluppo di filiere verdi transfrontaliere”, Interreg V-A Francia-Italia (ALCOTRA): 2017</a:t>
          </a:r>
          <a:endParaRPr lang="it-IT" sz="900" kern="1200" dirty="0"/>
        </a:p>
        <a:p>
          <a:pPr marL="57150" lvl="1" indent="-57150" algn="l" defTabSz="400050">
            <a:lnSpc>
              <a:spcPct val="90000"/>
            </a:lnSpc>
            <a:spcBef>
              <a:spcPct val="0"/>
            </a:spcBef>
            <a:spcAft>
              <a:spcPct val="15000"/>
            </a:spcAft>
            <a:buChar char="••"/>
          </a:pPr>
          <a:r>
            <a:rPr lang="it-IT" sz="900" kern="1200" smtClean="0"/>
            <a:t>EGALE “Gathering Universities for Quality in Education” (http://www.projet-egale.org/)  Programme de Coopération ACP-EU pour l’enseignement supérieur (EDULINKII) EuropAid/132023/D/ACT/ACPTPS:2013-2017</a:t>
          </a:r>
          <a:endParaRPr lang="it-IT" sz="900" kern="1200" dirty="0" smtClean="0"/>
        </a:p>
        <a:p>
          <a:pPr marL="57150" lvl="1" indent="-57150" algn="l" defTabSz="400050">
            <a:lnSpc>
              <a:spcPct val="90000"/>
            </a:lnSpc>
            <a:spcBef>
              <a:spcPct val="0"/>
            </a:spcBef>
            <a:spcAft>
              <a:spcPct val="15000"/>
            </a:spcAft>
            <a:buChar char="••"/>
          </a:pPr>
          <a:r>
            <a:rPr lang="fr-FR" sz="900" kern="1200" dirty="0" smtClean="0"/>
            <a:t>R.U.S.S.A.D.E. “Réseau des Universités Sahéliennes pour la Sécurité Alimentaire et la Durabilité Environnementale" – FED/2013/320-115 (http://www.russade.eu/web/)  Programme de </a:t>
          </a:r>
          <a:r>
            <a:rPr lang="fr-FR" sz="900" kern="1200" dirty="0" err="1" smtClean="0"/>
            <a:t>cooperation</a:t>
          </a:r>
          <a:r>
            <a:rPr lang="fr-FR" sz="900" kern="1200" dirty="0" smtClean="0"/>
            <a:t> ACP-UE pour l’</a:t>
          </a:r>
          <a:r>
            <a:rPr lang="fr-FR" sz="900" kern="1200" dirty="0" err="1" smtClean="0"/>
            <a:t>education</a:t>
          </a:r>
          <a:r>
            <a:rPr lang="fr-FR" sz="900" kern="1200" dirty="0" smtClean="0"/>
            <a:t> </a:t>
          </a:r>
          <a:r>
            <a:rPr lang="fr-FR" sz="900" kern="1200" dirty="0" err="1" smtClean="0"/>
            <a:t>superieure</a:t>
          </a:r>
          <a:r>
            <a:rPr lang="fr-FR" sz="900" kern="1200" dirty="0" smtClean="0"/>
            <a:t> (Master): 2015-2017</a:t>
          </a:r>
          <a:endParaRPr lang="it-IT" sz="900" kern="1200" dirty="0" smtClean="0"/>
        </a:p>
        <a:p>
          <a:pPr marL="57150" lvl="1" indent="-57150" algn="l" defTabSz="400050">
            <a:lnSpc>
              <a:spcPct val="90000"/>
            </a:lnSpc>
            <a:spcBef>
              <a:spcPct val="0"/>
            </a:spcBef>
            <a:spcAft>
              <a:spcPct val="15000"/>
            </a:spcAft>
            <a:buChar char="••"/>
          </a:pPr>
          <a:r>
            <a:rPr lang="it-IT" sz="900" kern="1200" smtClean="0"/>
            <a:t>INNOCAT “Procurement of Eco-Innovation in the Catering Sector”  “ENT/CIP/11/C/N02C00 Reinforcing Procurement of Eco-Innovation – Network of Green Public and Private Procurerers”  </a:t>
          </a:r>
          <a:r>
            <a:rPr lang="en-US" sz="900" kern="1200" smtClean="0"/>
            <a:t>European Competitiveness and Innovation Program</a:t>
          </a:r>
          <a:r>
            <a:rPr lang="it-IT" sz="900" kern="1200" smtClean="0"/>
            <a:t>– CUPC15J13000000001: 2015-2016</a:t>
          </a:r>
          <a:endParaRPr lang="it-IT" sz="900" kern="1200" dirty="0" smtClean="0"/>
        </a:p>
        <a:p>
          <a:pPr marL="57150" lvl="1" indent="-57150" algn="l" defTabSz="400050">
            <a:lnSpc>
              <a:spcPct val="90000"/>
            </a:lnSpc>
            <a:spcBef>
              <a:spcPct val="0"/>
            </a:spcBef>
            <a:spcAft>
              <a:spcPct val="15000"/>
            </a:spcAft>
            <a:buChar char="••"/>
          </a:pPr>
          <a:r>
            <a:rPr lang="it-IT" sz="900" kern="1200" dirty="0" err="1" smtClean="0"/>
            <a:t>Securing</a:t>
          </a:r>
          <a:r>
            <a:rPr lang="it-IT" sz="900" kern="1200" dirty="0" smtClean="0"/>
            <a:t> gene </a:t>
          </a:r>
          <a:r>
            <a:rPr lang="it-IT" sz="900" kern="1200" dirty="0" err="1" smtClean="0"/>
            <a:t>conservation</a:t>
          </a:r>
          <a:r>
            <a:rPr lang="it-IT" sz="900" kern="1200" dirty="0" smtClean="0"/>
            <a:t>, </a:t>
          </a:r>
          <a:r>
            <a:rPr lang="it-IT" sz="900" kern="1200" dirty="0" err="1" smtClean="0"/>
            <a:t>adaptive</a:t>
          </a:r>
          <a:r>
            <a:rPr lang="it-IT" sz="900" kern="1200" dirty="0" smtClean="0"/>
            <a:t>, breeding </a:t>
          </a:r>
          <a:r>
            <a:rPr lang="it-IT" sz="900" kern="1200" dirty="0" err="1" smtClean="0"/>
            <a:t>potential</a:t>
          </a:r>
          <a:r>
            <a:rPr lang="it-IT" sz="900" kern="1200" dirty="0" smtClean="0"/>
            <a:t> and </a:t>
          </a:r>
          <a:r>
            <a:rPr lang="it-IT" sz="900" kern="1200" dirty="0" err="1" smtClean="0"/>
            <a:t>utilization</a:t>
          </a:r>
          <a:r>
            <a:rPr lang="it-IT" sz="900" kern="1200" dirty="0" smtClean="0"/>
            <a:t> of a model </a:t>
          </a:r>
          <a:r>
            <a:rPr lang="it-IT" sz="900" kern="1200" dirty="0" err="1" smtClean="0"/>
            <a:t>multipurpose</a:t>
          </a:r>
          <a:r>
            <a:rPr lang="it-IT" sz="900" kern="1200" dirty="0" smtClean="0"/>
            <a:t> </a:t>
          </a:r>
          <a:r>
            <a:rPr lang="it-IT" sz="900" kern="1200" dirty="0" err="1" smtClean="0"/>
            <a:t>tree</a:t>
          </a:r>
          <a:r>
            <a:rPr lang="it-IT" sz="900" kern="1200" dirty="0" smtClean="0"/>
            <a:t> </a:t>
          </a:r>
          <a:r>
            <a:rPr lang="it-IT" sz="900" kern="1200" dirty="0" err="1" smtClean="0"/>
            <a:t>species</a:t>
          </a:r>
          <a:r>
            <a:rPr lang="it-IT" sz="900" kern="1200" dirty="0" smtClean="0"/>
            <a:t> (</a:t>
          </a:r>
          <a:r>
            <a:rPr lang="it-IT" sz="900" kern="1200" dirty="0" err="1" smtClean="0"/>
            <a:t>Castanea</a:t>
          </a:r>
          <a:r>
            <a:rPr lang="it-IT" sz="900" kern="1200" dirty="0" smtClean="0"/>
            <a:t> sativa </a:t>
          </a:r>
          <a:r>
            <a:rPr lang="it-IT" sz="900" kern="1200" dirty="0" err="1" smtClean="0"/>
            <a:t>Mill</a:t>
          </a:r>
          <a:r>
            <a:rPr lang="it-IT" sz="900" kern="1200" dirty="0" smtClean="0"/>
            <a:t>.) in a </a:t>
          </a:r>
          <a:r>
            <a:rPr lang="it-IT" sz="900" kern="1200" dirty="0" err="1" smtClean="0"/>
            <a:t>dynamic</a:t>
          </a:r>
          <a:r>
            <a:rPr lang="it-IT" sz="900" kern="1200" dirty="0" smtClean="0"/>
            <a:t> </a:t>
          </a:r>
          <a:r>
            <a:rPr lang="it-IT" sz="900" kern="1200" dirty="0" err="1" smtClean="0"/>
            <a:t>environment</a:t>
          </a:r>
          <a:r>
            <a:rPr lang="it-IT" sz="900" kern="1200" dirty="0" smtClean="0"/>
            <a:t> – CASCADE (U.E. </a:t>
          </a:r>
          <a:r>
            <a:rPr lang="it-IT" sz="900" kern="1200" dirty="0" err="1" smtClean="0"/>
            <a:t>contract</a:t>
          </a:r>
          <a:r>
            <a:rPr lang="it-IT" sz="900" kern="1200" dirty="0" smtClean="0"/>
            <a:t> n. EVK2-1999-00065 - 2000-2003)</a:t>
          </a:r>
        </a:p>
        <a:p>
          <a:pPr marL="57150" lvl="1" indent="-57150" algn="l" defTabSz="400050">
            <a:lnSpc>
              <a:spcPct val="90000"/>
            </a:lnSpc>
            <a:spcBef>
              <a:spcPct val="0"/>
            </a:spcBef>
            <a:spcAft>
              <a:spcPct val="15000"/>
            </a:spcAft>
            <a:buChar char="••"/>
          </a:pPr>
          <a:r>
            <a:rPr lang="it-IT" sz="900" kern="1200" dirty="0" smtClean="0"/>
            <a:t>Safeguard of hazelnut and almond genetic resources - (SAFENUT, contratto 068 AGRI GEN RES 870/2004 – 2007-2010)</a:t>
          </a:r>
        </a:p>
        <a:p>
          <a:pPr marL="57150" lvl="1" indent="-57150" algn="l" defTabSz="400050">
            <a:lnSpc>
              <a:spcPct val="90000"/>
            </a:lnSpc>
            <a:spcBef>
              <a:spcPct val="0"/>
            </a:spcBef>
            <a:spcAft>
              <a:spcPct val="15000"/>
            </a:spcAft>
            <a:buChar char="••"/>
          </a:pPr>
          <a:r>
            <a:rPr lang="it-IT" sz="900" kern="1200" dirty="0" err="1" smtClean="0"/>
            <a:t>Vivopack</a:t>
          </a:r>
          <a:r>
            <a:rPr lang="it-IT" sz="900" kern="1200" dirty="0" smtClean="0"/>
            <a:t> (2010-2013) New integrated biodegradable and compostable conditioning system VIVOPACK for the valorisation of Made in Italy agro-food products. MISE Ministero Sviluppo Economico – Bando Made in Italy</a:t>
          </a:r>
        </a:p>
        <a:p>
          <a:pPr marL="57150" lvl="1" indent="-57150" algn="l" defTabSz="400050">
            <a:lnSpc>
              <a:spcPct val="90000"/>
            </a:lnSpc>
            <a:spcBef>
              <a:spcPct val="0"/>
            </a:spcBef>
            <a:spcAft>
              <a:spcPct val="15000"/>
            </a:spcAft>
            <a:buChar char="••"/>
          </a:pPr>
          <a:r>
            <a:rPr lang="it-IT" sz="900" kern="1200" smtClean="0"/>
            <a:t>F&amp;F </a:t>
          </a:r>
          <a:r>
            <a:rPr lang="it-IT" sz="900" kern="1200" dirty="0" smtClean="0"/>
            <a:t>(2011-2014) Feed &amp; Food packaging: film biodegradabili per la sostenibilità ambientale della filiera agro-alimentare. Fondi FEARS/FESR Regione Piemonte – Piattaforma Agroalimentare</a:t>
          </a:r>
        </a:p>
        <a:p>
          <a:pPr marL="57150" lvl="1" indent="-57150" algn="l" defTabSz="400050">
            <a:lnSpc>
              <a:spcPct val="90000"/>
            </a:lnSpc>
            <a:spcBef>
              <a:spcPct val="0"/>
            </a:spcBef>
            <a:spcAft>
              <a:spcPct val="15000"/>
            </a:spcAft>
            <a:buChar char="••"/>
          </a:pPr>
          <a:r>
            <a:rPr lang="it-IT" sz="900" kern="1200" smtClean="0"/>
            <a:t>ECOAGRO </a:t>
          </a:r>
          <a:r>
            <a:rPr lang="it-IT" sz="900" kern="1200" dirty="0" smtClean="0"/>
            <a:t>: Nuovi approcci  per la gestione e certificazione ambientale nell’ambito agroalimentare. Polo Agroalimentare Bando progetti di ricerca anno III</a:t>
          </a:r>
        </a:p>
        <a:p>
          <a:pPr marL="57150" lvl="1" indent="-57150" algn="l" defTabSz="400050">
            <a:lnSpc>
              <a:spcPct val="90000"/>
            </a:lnSpc>
            <a:spcBef>
              <a:spcPct val="0"/>
            </a:spcBef>
            <a:spcAft>
              <a:spcPct val="15000"/>
            </a:spcAft>
            <a:buChar char="••"/>
          </a:pPr>
          <a:r>
            <a:rPr lang="it-IT" sz="900" kern="1200" smtClean="0"/>
            <a:t>AFNIA (2013-2015) Alternative Food Networks: An Interdisciplinary Assessment. Bando di Ateneo (UNITO) Compagnia di S. Paolo</a:t>
          </a:r>
          <a:endParaRPr lang="it-IT" sz="900" kern="1200" dirty="0" smtClean="0"/>
        </a:p>
      </dsp:txBody>
      <dsp:txXfrm>
        <a:off x="0" y="2036707"/>
        <a:ext cx="8928992" cy="2494800"/>
      </dsp:txXfrm>
    </dsp:sp>
    <dsp:sp modelId="{CE73EB1D-9129-42AF-800D-836068F7C113}">
      <dsp:nvSpPr>
        <dsp:cNvPr id="0" name=""/>
        <dsp:cNvSpPr/>
      </dsp:nvSpPr>
      <dsp:spPr>
        <a:xfrm>
          <a:off x="446449" y="1903867"/>
          <a:ext cx="6250294" cy="265680"/>
        </a:xfrm>
        <a:prstGeom prst="roundRect">
          <a:avLst/>
        </a:prstGeom>
        <a:solidFill>
          <a:schemeClr val="accent1">
            <a:shade val="50000"/>
            <a:hueOff val="240958"/>
            <a:satOff val="-5040"/>
            <a:lumOff val="2804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6246" tIns="0" rIns="236246" bIns="0" numCol="1" spcCol="1270" anchor="ctr" anchorCtr="0">
          <a:noAutofit/>
        </a:bodyPr>
        <a:lstStyle/>
        <a:p>
          <a:pPr lvl="0" algn="l" defTabSz="400050">
            <a:lnSpc>
              <a:spcPct val="90000"/>
            </a:lnSpc>
            <a:spcBef>
              <a:spcPct val="0"/>
            </a:spcBef>
            <a:spcAft>
              <a:spcPct val="35000"/>
            </a:spcAft>
          </a:pPr>
          <a:r>
            <a:rPr lang="en-US" sz="900" kern="1200" noProof="0" dirty="0" smtClean="0"/>
            <a:t>Projects</a:t>
          </a:r>
          <a:endParaRPr lang="en-US" sz="900" kern="1200" noProof="0" dirty="0"/>
        </a:p>
      </dsp:txBody>
      <dsp:txXfrm>
        <a:off x="459418" y="1916836"/>
        <a:ext cx="6224356" cy="239742"/>
      </dsp:txXfrm>
    </dsp:sp>
    <dsp:sp modelId="{93505C6B-9538-4624-9A9E-2217FF15AEBA}">
      <dsp:nvSpPr>
        <dsp:cNvPr id="0" name=""/>
        <dsp:cNvSpPr/>
      </dsp:nvSpPr>
      <dsp:spPr>
        <a:xfrm>
          <a:off x="0" y="4712947"/>
          <a:ext cx="8928992" cy="382725"/>
        </a:xfrm>
        <a:prstGeom prst="rect">
          <a:avLst/>
        </a:prstGeom>
        <a:solidFill>
          <a:schemeClr val="lt1">
            <a:alpha val="90000"/>
            <a:hueOff val="0"/>
            <a:satOff val="0"/>
            <a:lumOff val="0"/>
            <a:alphaOff val="0"/>
          </a:schemeClr>
        </a:solidFill>
        <a:ln w="25400" cap="flat" cmpd="sng" algn="ctr">
          <a:solidFill>
            <a:schemeClr val="accent1">
              <a:shade val="50000"/>
              <a:hueOff val="240958"/>
              <a:satOff val="-5040"/>
              <a:lumOff val="280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2989" tIns="187452" rIns="692989" bIns="64008" numCol="1" spcCol="1270" anchor="t" anchorCtr="0">
          <a:noAutofit/>
        </a:bodyPr>
        <a:lstStyle/>
        <a:p>
          <a:pPr marL="57150" lvl="1" indent="-57150" algn="l" defTabSz="400050">
            <a:lnSpc>
              <a:spcPct val="90000"/>
            </a:lnSpc>
            <a:spcBef>
              <a:spcPct val="0"/>
            </a:spcBef>
            <a:spcAft>
              <a:spcPct val="15000"/>
            </a:spcAft>
            <a:buChar char="••"/>
          </a:pPr>
          <a:r>
            <a:rPr lang="it-IT" sz="900" kern="1200" dirty="0" smtClean="0"/>
            <a:t>N° </a:t>
          </a:r>
          <a:r>
            <a:rPr lang="en-US" sz="900" kern="1200" noProof="0" dirty="0" smtClean="0"/>
            <a:t>of publications with impact factor (2013-2017) </a:t>
          </a:r>
          <a:r>
            <a:rPr lang="it-IT" sz="900" kern="1200" smtClean="0">
              <a:sym typeface="Wingdings" panose="05000000000000000000" pitchFamily="2" charset="2"/>
            </a:rPr>
            <a:t> 64</a:t>
          </a:r>
          <a:endParaRPr lang="it-IT" sz="900" kern="1200" dirty="0"/>
        </a:p>
      </dsp:txBody>
      <dsp:txXfrm>
        <a:off x="0" y="4712947"/>
        <a:ext cx="8928992" cy="382725"/>
      </dsp:txXfrm>
    </dsp:sp>
    <dsp:sp modelId="{6981E0D3-78BD-48C5-9C6F-CA936E6D4C07}">
      <dsp:nvSpPr>
        <dsp:cNvPr id="0" name=""/>
        <dsp:cNvSpPr/>
      </dsp:nvSpPr>
      <dsp:spPr>
        <a:xfrm>
          <a:off x="446449" y="4580107"/>
          <a:ext cx="6250294" cy="265680"/>
        </a:xfrm>
        <a:prstGeom prst="roundRect">
          <a:avLst/>
        </a:prstGeom>
        <a:solidFill>
          <a:schemeClr val="accent1">
            <a:shade val="50000"/>
            <a:hueOff val="240958"/>
            <a:satOff val="-5040"/>
            <a:lumOff val="2804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6246" tIns="0" rIns="236246" bIns="0" numCol="1" spcCol="1270" anchor="ctr" anchorCtr="0">
          <a:noAutofit/>
        </a:bodyPr>
        <a:lstStyle/>
        <a:p>
          <a:pPr lvl="0" algn="l" defTabSz="400050">
            <a:lnSpc>
              <a:spcPct val="90000"/>
            </a:lnSpc>
            <a:spcBef>
              <a:spcPct val="0"/>
            </a:spcBef>
            <a:spcAft>
              <a:spcPct val="35000"/>
            </a:spcAft>
          </a:pPr>
          <a:r>
            <a:rPr lang="en-US" sz="900" kern="1200" noProof="0" dirty="0" smtClean="0"/>
            <a:t>Publications</a:t>
          </a:r>
          <a:endParaRPr lang="en-US" sz="900" kern="1200" noProof="0" dirty="0"/>
        </a:p>
      </dsp:txBody>
      <dsp:txXfrm>
        <a:off x="459418" y="4593076"/>
        <a:ext cx="6224356" cy="23974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2C26DE-5578-4621-9ADD-21E7A1B3901B}">
      <dsp:nvSpPr>
        <dsp:cNvPr id="0" name=""/>
        <dsp:cNvSpPr/>
      </dsp:nvSpPr>
      <dsp:spPr>
        <a:xfrm>
          <a:off x="0" y="0"/>
          <a:ext cx="8928992" cy="1143000"/>
        </a:xfrm>
        <a:prstGeom prst="roundRect">
          <a:avLst>
            <a:gd name="adj" fmla="val 10000"/>
          </a:avLst>
        </a:prstGeom>
        <a:solidFill>
          <a:schemeClr val="accent1">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1450" tIns="171450" rIns="171450" bIns="171450" numCol="1" spcCol="1270" anchor="ctr" anchorCtr="0">
          <a:noAutofit/>
        </a:bodyPr>
        <a:lstStyle/>
        <a:p>
          <a:pPr lvl="0" algn="l" defTabSz="2000250" rtl="0">
            <a:lnSpc>
              <a:spcPct val="90000"/>
            </a:lnSpc>
            <a:spcBef>
              <a:spcPct val="0"/>
            </a:spcBef>
            <a:spcAft>
              <a:spcPct val="35000"/>
            </a:spcAft>
          </a:pPr>
          <a:r>
            <a:rPr lang="en-GB" sz="4500" kern="1200" dirty="0" smtClean="0"/>
            <a:t>Horticulture and Floriculture</a:t>
          </a:r>
        </a:p>
      </dsp:txBody>
      <dsp:txXfrm>
        <a:off x="1900098" y="0"/>
        <a:ext cx="7028893" cy="1143000"/>
      </dsp:txXfrm>
    </dsp:sp>
    <dsp:sp modelId="{057B881E-0D44-4880-B565-AA3AF5BE9F7B}">
      <dsp:nvSpPr>
        <dsp:cNvPr id="0" name=""/>
        <dsp:cNvSpPr/>
      </dsp:nvSpPr>
      <dsp:spPr>
        <a:xfrm>
          <a:off x="114299" y="114300"/>
          <a:ext cx="1785798" cy="91440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95A9A2-8797-408E-B851-4C22C2617CF6}">
      <dsp:nvSpPr>
        <dsp:cNvPr id="0" name=""/>
        <dsp:cNvSpPr/>
      </dsp:nvSpPr>
      <dsp:spPr>
        <a:xfrm>
          <a:off x="0" y="303366"/>
          <a:ext cx="8928992" cy="1260000"/>
        </a:xfrm>
        <a:prstGeom prst="rect">
          <a:avLst/>
        </a:prstGeom>
        <a:solidFill>
          <a:schemeClr val="lt1">
            <a:alpha val="90000"/>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2989" tIns="208280" rIns="692989" bIns="71120" numCol="1" spcCol="1270" anchor="t" anchorCtr="0">
          <a:noAutofit/>
        </a:bodyPr>
        <a:lstStyle/>
        <a:p>
          <a:pPr marL="57150" lvl="1" indent="-57150" algn="l" defTabSz="444500">
            <a:lnSpc>
              <a:spcPct val="90000"/>
            </a:lnSpc>
            <a:spcBef>
              <a:spcPct val="0"/>
            </a:spcBef>
            <a:spcAft>
              <a:spcPct val="15000"/>
            </a:spcAft>
            <a:buChar char="••"/>
          </a:pPr>
          <a:r>
            <a:rPr lang="it-IT" sz="1000" b="1" kern="1200" dirty="0" err="1" smtClean="0"/>
            <a:t>Landscape</a:t>
          </a:r>
          <a:r>
            <a:rPr lang="it-IT" sz="1000" b="1" kern="1200" dirty="0" smtClean="0"/>
            <a:t> </a:t>
          </a:r>
          <a:r>
            <a:rPr lang="it-IT" sz="1000" b="1" kern="1200" dirty="0" err="1" smtClean="0"/>
            <a:t>restoration</a:t>
          </a:r>
          <a:r>
            <a:rPr lang="it-IT" sz="1000" b="1" kern="1200" dirty="0" smtClean="0"/>
            <a:t> and management</a:t>
          </a:r>
          <a:endParaRPr lang="it-IT" sz="1000" b="1" kern="1200" dirty="0"/>
        </a:p>
        <a:p>
          <a:pPr marL="114300" lvl="2" indent="-57150" algn="l" defTabSz="444500">
            <a:lnSpc>
              <a:spcPct val="90000"/>
            </a:lnSpc>
            <a:spcBef>
              <a:spcPct val="0"/>
            </a:spcBef>
            <a:spcAft>
              <a:spcPct val="15000"/>
            </a:spcAft>
            <a:buChar char="••"/>
          </a:pPr>
          <a:r>
            <a:rPr lang="it-IT" sz="1000" kern="1200" dirty="0" err="1" smtClean="0"/>
            <a:t>Contact</a:t>
          </a:r>
          <a:r>
            <a:rPr lang="it-IT" sz="1000" kern="1200" dirty="0" smtClean="0"/>
            <a:t>: </a:t>
          </a:r>
          <a:r>
            <a:rPr lang="it-IT" sz="1000" kern="1200" dirty="0" smtClean="0">
              <a:hlinkClick xmlns:r="http://schemas.openxmlformats.org/officeDocument/2006/relationships" r:id="rId1"/>
            </a:rPr>
            <a:t>marco.devecchi@unito.it</a:t>
          </a:r>
          <a:endParaRPr lang="it-IT" sz="1000" kern="1200" dirty="0"/>
        </a:p>
        <a:p>
          <a:pPr marL="57150" lvl="1" indent="-57150" algn="l" defTabSz="444500">
            <a:lnSpc>
              <a:spcPct val="90000"/>
            </a:lnSpc>
            <a:spcBef>
              <a:spcPct val="0"/>
            </a:spcBef>
            <a:spcAft>
              <a:spcPct val="15000"/>
            </a:spcAft>
            <a:buChar char="••"/>
          </a:pPr>
          <a:r>
            <a:rPr lang="it-IT" sz="1000" b="1" kern="1200" dirty="0" err="1" smtClean="0"/>
            <a:t>Environmental</a:t>
          </a:r>
          <a:r>
            <a:rPr lang="it-IT" sz="1000" b="1" kern="1200" dirty="0" smtClean="0"/>
            <a:t> </a:t>
          </a:r>
          <a:r>
            <a:rPr lang="it-IT" sz="1000" b="1" kern="1200" dirty="0" err="1" smtClean="0"/>
            <a:t>horticulture</a:t>
          </a:r>
          <a:r>
            <a:rPr lang="it-IT" sz="1000" b="1" kern="1200" dirty="0" smtClean="0"/>
            <a:t> and </a:t>
          </a:r>
          <a:r>
            <a:rPr lang="it-IT" sz="1000" b="1" kern="1200" dirty="0" err="1" smtClean="0"/>
            <a:t>urban</a:t>
          </a:r>
          <a:r>
            <a:rPr lang="it-IT" sz="1000" b="1" kern="1200" dirty="0" smtClean="0"/>
            <a:t> </a:t>
          </a:r>
          <a:r>
            <a:rPr lang="it-IT" sz="1000" b="1" kern="1200" dirty="0" err="1" smtClean="0"/>
            <a:t>greening</a:t>
          </a:r>
          <a:endParaRPr lang="it-IT" sz="1000" b="1" kern="1200" dirty="0"/>
        </a:p>
        <a:p>
          <a:pPr marL="114300" lvl="2" indent="-57150" algn="l" defTabSz="444500">
            <a:lnSpc>
              <a:spcPct val="90000"/>
            </a:lnSpc>
            <a:spcBef>
              <a:spcPct val="0"/>
            </a:spcBef>
            <a:spcAft>
              <a:spcPct val="15000"/>
            </a:spcAft>
            <a:buChar char="••"/>
          </a:pPr>
          <a:r>
            <a:rPr lang="it-IT" sz="1000" kern="1200" dirty="0" err="1" smtClean="0"/>
            <a:t>Contact</a:t>
          </a:r>
          <a:r>
            <a:rPr lang="it-IT" sz="1000" kern="1200" dirty="0" smtClean="0"/>
            <a:t>: </a:t>
          </a:r>
          <a:r>
            <a:rPr lang="it-IT" sz="1000" kern="1200" dirty="0" smtClean="0">
              <a:hlinkClick xmlns:r="http://schemas.openxmlformats.org/officeDocument/2006/relationships" r:id="rId2"/>
            </a:rPr>
            <a:t>federica.larcher@unito.it</a:t>
          </a:r>
          <a:endParaRPr lang="it-IT" sz="1000" kern="1200" dirty="0"/>
        </a:p>
        <a:p>
          <a:pPr marL="57150" lvl="1" indent="-57150" algn="l" defTabSz="444500">
            <a:lnSpc>
              <a:spcPct val="90000"/>
            </a:lnSpc>
            <a:spcBef>
              <a:spcPct val="0"/>
            </a:spcBef>
            <a:spcAft>
              <a:spcPct val="15000"/>
            </a:spcAft>
            <a:buChar char="••"/>
          </a:pPr>
          <a:r>
            <a:rPr lang="en-US" sz="1000" b="1" kern="1200" dirty="0" smtClean="0"/>
            <a:t>Ornamental &amp; Medicinal and Aromatic Plants</a:t>
          </a:r>
          <a:endParaRPr lang="it-IT" sz="1000" kern="1200" dirty="0"/>
        </a:p>
        <a:p>
          <a:pPr marL="114300" lvl="2" indent="-57150" algn="l" defTabSz="444500">
            <a:lnSpc>
              <a:spcPct val="90000"/>
            </a:lnSpc>
            <a:spcBef>
              <a:spcPct val="0"/>
            </a:spcBef>
            <a:spcAft>
              <a:spcPct val="15000"/>
            </a:spcAft>
            <a:buChar char="••"/>
          </a:pPr>
          <a:r>
            <a:rPr lang="it-IT" sz="1000" kern="1200" dirty="0" err="1" smtClean="0"/>
            <a:t>Contact</a:t>
          </a:r>
          <a:r>
            <a:rPr lang="it-IT" sz="1000" kern="1200" dirty="0" smtClean="0"/>
            <a:t>: </a:t>
          </a:r>
          <a:r>
            <a:rPr lang="it-IT" sz="1000" kern="1200" dirty="0" smtClean="0">
              <a:hlinkClick xmlns:r="http://schemas.openxmlformats.org/officeDocument/2006/relationships" r:id="rId3"/>
            </a:rPr>
            <a:t>valentina.scariot@unito.it</a:t>
          </a:r>
          <a:endParaRPr lang="it-IT" sz="1000" kern="1200" dirty="0"/>
        </a:p>
      </dsp:txBody>
      <dsp:txXfrm>
        <a:off x="0" y="303366"/>
        <a:ext cx="8928992" cy="1260000"/>
      </dsp:txXfrm>
    </dsp:sp>
    <dsp:sp modelId="{58A6E65F-846E-4F95-9585-89DDE6BA2019}">
      <dsp:nvSpPr>
        <dsp:cNvPr id="0" name=""/>
        <dsp:cNvSpPr/>
      </dsp:nvSpPr>
      <dsp:spPr>
        <a:xfrm>
          <a:off x="446449" y="155766"/>
          <a:ext cx="6250294" cy="295200"/>
        </a:xfrm>
        <a:prstGeom prst="roundRect">
          <a:avLst/>
        </a:prstGeom>
        <a:solidFill>
          <a:schemeClr val="accent1">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6246" tIns="0" rIns="236246" bIns="0" numCol="1" spcCol="1270" anchor="ctr" anchorCtr="0">
          <a:noAutofit/>
        </a:bodyPr>
        <a:lstStyle/>
        <a:p>
          <a:pPr lvl="0" algn="l" defTabSz="444500">
            <a:lnSpc>
              <a:spcPct val="90000"/>
            </a:lnSpc>
            <a:spcBef>
              <a:spcPct val="0"/>
            </a:spcBef>
            <a:spcAft>
              <a:spcPct val="35000"/>
            </a:spcAft>
          </a:pPr>
          <a:r>
            <a:rPr lang="en-US" sz="1000" kern="1200" noProof="0" dirty="0" smtClean="0"/>
            <a:t>Researches</a:t>
          </a:r>
          <a:endParaRPr lang="en-US" sz="1000" kern="1200" noProof="0" dirty="0"/>
        </a:p>
      </dsp:txBody>
      <dsp:txXfrm>
        <a:off x="460859" y="170176"/>
        <a:ext cx="6221474" cy="266380"/>
      </dsp:txXfrm>
    </dsp:sp>
    <dsp:sp modelId="{148FE2B8-D6A2-4141-9422-152D1BA2E6FD}">
      <dsp:nvSpPr>
        <dsp:cNvPr id="0" name=""/>
        <dsp:cNvSpPr/>
      </dsp:nvSpPr>
      <dsp:spPr>
        <a:xfrm>
          <a:off x="0" y="1764967"/>
          <a:ext cx="8928992" cy="2709000"/>
        </a:xfrm>
        <a:prstGeom prst="rect">
          <a:avLst/>
        </a:prstGeom>
        <a:solidFill>
          <a:schemeClr val="lt1">
            <a:alpha val="90000"/>
            <a:hueOff val="0"/>
            <a:satOff val="0"/>
            <a:lumOff val="0"/>
            <a:alphaOff val="0"/>
          </a:schemeClr>
        </a:solidFill>
        <a:ln w="25400" cap="flat" cmpd="sng" algn="ctr">
          <a:solidFill>
            <a:schemeClr val="accent1">
              <a:shade val="50000"/>
              <a:hueOff val="240958"/>
              <a:satOff val="-5040"/>
              <a:lumOff val="280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2989" tIns="208280" rIns="692989" bIns="71120" numCol="1" spcCol="1270" anchor="t" anchorCtr="0">
          <a:noAutofit/>
        </a:bodyPr>
        <a:lstStyle/>
        <a:p>
          <a:pPr marL="57150" lvl="1" indent="-57150" algn="l" defTabSz="444500">
            <a:lnSpc>
              <a:spcPct val="90000"/>
            </a:lnSpc>
            <a:spcBef>
              <a:spcPct val="0"/>
            </a:spcBef>
            <a:spcAft>
              <a:spcPct val="15000"/>
            </a:spcAft>
            <a:buChar char="••"/>
          </a:pPr>
          <a:r>
            <a:rPr lang="it-IT" sz="1000" kern="1200" smtClean="0"/>
            <a:t>2015-2016 “E' possibile rendere produttive e socialmente sostenibili le serre fotovoltaiche?” Fondazione Cassa di Risparmio di Torino – Scientific research on Sustainable photovoltaic greenhouses </a:t>
          </a:r>
          <a:endParaRPr lang="it-IT" sz="1000" kern="1200" dirty="0"/>
        </a:p>
        <a:p>
          <a:pPr marL="57150" lvl="1" indent="-57150" algn="l" defTabSz="444500">
            <a:lnSpc>
              <a:spcPct val="90000"/>
            </a:lnSpc>
            <a:spcBef>
              <a:spcPct val="0"/>
            </a:spcBef>
            <a:spcAft>
              <a:spcPct val="15000"/>
            </a:spcAft>
            <a:buChar char="••"/>
          </a:pPr>
          <a:r>
            <a:rPr lang="it-IT" sz="1000" kern="1200" dirty="0" smtClean="0"/>
            <a:t>2015-2016 ‘Dal paesaggio della sussistenza a quello della </a:t>
          </a:r>
          <a:r>
            <a:rPr lang="it-IT" sz="1000" kern="1200" dirty="0" err="1" smtClean="0"/>
            <a:t>wilderness</a:t>
          </a:r>
          <a:r>
            <a:rPr lang="it-IT" sz="1000" kern="1200" dirty="0" smtClean="0"/>
            <a:t>. Il territorio del parco nazionale della </a:t>
          </a:r>
          <a:r>
            <a:rPr lang="it-IT" sz="1000" kern="1200" dirty="0" err="1" smtClean="0"/>
            <a:t>Valgrande</a:t>
          </a:r>
          <a:r>
            <a:rPr lang="it-IT" sz="1000" kern="1200" dirty="0" smtClean="0"/>
            <a:t> come laboratorio di lettura ed interpretazione diacronica del paesaggio’ – DIST Politecnico di Torino e Parco Nazionale Val Grande</a:t>
          </a:r>
        </a:p>
        <a:p>
          <a:pPr marL="57150" lvl="1" indent="-57150" algn="l" defTabSz="444500">
            <a:lnSpc>
              <a:spcPct val="90000"/>
            </a:lnSpc>
            <a:spcBef>
              <a:spcPct val="0"/>
            </a:spcBef>
            <a:spcAft>
              <a:spcPct val="15000"/>
            </a:spcAft>
            <a:buChar char="••"/>
          </a:pPr>
          <a:r>
            <a:rPr lang="it-IT" sz="1000" kern="1200" dirty="0" smtClean="0"/>
            <a:t>2013-2015 “I paesaggi agricoli tradizionali in Piemonte: valutazione multidisciplinare per la salvaguardia, valorizzazione e pianificazione integrata del territorio” Ministero delle politiche agricole, forestali e alimentari (</a:t>
          </a:r>
          <a:r>
            <a:rPr lang="it-IT" sz="1000" kern="1200" dirty="0" err="1" smtClean="0"/>
            <a:t>Research</a:t>
          </a:r>
          <a:r>
            <a:rPr lang="it-IT" sz="1000" kern="1200" dirty="0" smtClean="0"/>
            <a:t> </a:t>
          </a:r>
          <a:r>
            <a:rPr lang="it-IT" sz="1000" kern="1200" dirty="0" err="1" smtClean="0"/>
            <a:t>project</a:t>
          </a:r>
          <a:r>
            <a:rPr lang="it-IT" sz="1000" kern="1200" dirty="0" smtClean="0"/>
            <a:t> of National </a:t>
          </a:r>
          <a:r>
            <a:rPr lang="it-IT" sz="1000" kern="1200" dirty="0" err="1" smtClean="0"/>
            <a:t>interst</a:t>
          </a:r>
          <a:r>
            <a:rPr lang="it-IT" sz="1000" kern="1200" dirty="0" smtClean="0"/>
            <a:t> 2012)</a:t>
          </a:r>
        </a:p>
        <a:p>
          <a:pPr marL="57150" lvl="1" indent="-57150" algn="l" defTabSz="444500">
            <a:lnSpc>
              <a:spcPct val="90000"/>
            </a:lnSpc>
            <a:spcBef>
              <a:spcPct val="0"/>
            </a:spcBef>
            <a:spcAft>
              <a:spcPct val="15000"/>
            </a:spcAft>
            <a:buChar char="••"/>
          </a:pPr>
          <a:r>
            <a:rPr lang="it-IT" sz="1000" kern="1200" dirty="0" smtClean="0"/>
            <a:t>2010-2011 “I segni di integrità e di identità culturale nel paesaggio vitivinicolo del Moscato per la sua candidatura come Patrimonio dell’umanità” Fondazione Cassa di Risparmio di Torino and Fondazione Giovanni Goria</a:t>
          </a:r>
        </a:p>
        <a:p>
          <a:pPr marL="57150" lvl="1" indent="-57150" algn="l" defTabSz="444500">
            <a:lnSpc>
              <a:spcPct val="90000"/>
            </a:lnSpc>
            <a:spcBef>
              <a:spcPct val="0"/>
            </a:spcBef>
            <a:spcAft>
              <a:spcPct val="15000"/>
            </a:spcAft>
            <a:buChar char="••"/>
          </a:pPr>
          <a:r>
            <a:rPr lang="it-IT" sz="1000" kern="1200" dirty="0" smtClean="0"/>
            <a:t>GRE_EN_S (Green </a:t>
          </a:r>
          <a:r>
            <a:rPr lang="it-IT" sz="1000" kern="1200" dirty="0" err="1" smtClean="0"/>
            <a:t>Envelope</a:t>
          </a:r>
          <a:r>
            <a:rPr lang="it-IT" sz="1000" kern="1200" dirty="0" smtClean="0"/>
            <a:t> System) 2010 - 2012 FINPIEMONTE nell’ambito del bando POLI D’INNOVAZIONE per l’edilizia sostenibile</a:t>
          </a:r>
        </a:p>
        <a:p>
          <a:pPr marL="57150" lvl="1" indent="-57150" algn="l" defTabSz="444500">
            <a:lnSpc>
              <a:spcPct val="90000"/>
            </a:lnSpc>
            <a:spcBef>
              <a:spcPct val="0"/>
            </a:spcBef>
            <a:spcAft>
              <a:spcPct val="15000"/>
            </a:spcAft>
            <a:buChar char="••"/>
          </a:pPr>
          <a:r>
            <a:rPr lang="it-IT" sz="1000" kern="1200" dirty="0" err="1" smtClean="0"/>
            <a:t>Interreg</a:t>
          </a:r>
          <a:r>
            <a:rPr lang="it-IT" sz="1000" kern="1200" dirty="0" smtClean="0"/>
            <a:t> ALCOTRA Italia-Francia 2010-2011. </a:t>
          </a:r>
          <a:r>
            <a:rPr lang="en-US" sz="1000" kern="1200" dirty="0" smtClean="0"/>
            <a:t>AROMA The aromatic plants between the environment and the productive activities</a:t>
          </a:r>
          <a:endParaRPr lang="it-IT" sz="1000" kern="1200" dirty="0" smtClean="0"/>
        </a:p>
        <a:p>
          <a:pPr marL="57150" lvl="1" indent="-57150" algn="l" defTabSz="444500">
            <a:lnSpc>
              <a:spcPct val="90000"/>
            </a:lnSpc>
            <a:spcBef>
              <a:spcPct val="0"/>
            </a:spcBef>
            <a:spcAft>
              <a:spcPct val="15000"/>
            </a:spcAft>
            <a:buChar char="••"/>
          </a:pPr>
          <a:r>
            <a:rPr lang="it-IT" sz="1000" kern="1200" dirty="0" smtClean="0"/>
            <a:t>Fondazione CRT 2014: Progetto RF2014.0976 Le colture officinali: un approccio di filiera per aumentare la competitività delle aziende piemontesi e valorizzare il territorio</a:t>
          </a:r>
        </a:p>
        <a:p>
          <a:pPr marL="57150" lvl="1" indent="-57150" algn="l" defTabSz="444500">
            <a:lnSpc>
              <a:spcPct val="90000"/>
            </a:lnSpc>
            <a:spcBef>
              <a:spcPct val="0"/>
            </a:spcBef>
            <a:spcAft>
              <a:spcPct val="15000"/>
            </a:spcAft>
            <a:buChar char="••"/>
          </a:pPr>
          <a:r>
            <a:rPr lang="it-IT" sz="1000" kern="1200" dirty="0" err="1" smtClean="0"/>
            <a:t>Mipaaf</a:t>
          </a:r>
          <a:r>
            <a:rPr lang="it-IT" sz="1000" kern="1200" dirty="0" smtClean="0"/>
            <a:t> Bando OIGA 2011: Conservazione, caratterizzazione ed induzione di variabilità in rosa al fine di ottimizzare il lavoro di ibridazione e la costituzione varietale (</a:t>
          </a:r>
          <a:r>
            <a:rPr lang="it-IT" sz="1000" kern="1200" dirty="0" err="1" smtClean="0"/>
            <a:t>MutRos</a:t>
          </a:r>
          <a:r>
            <a:rPr lang="it-IT" sz="1000" kern="1200" dirty="0" smtClean="0"/>
            <a:t>)</a:t>
          </a:r>
        </a:p>
        <a:p>
          <a:pPr marL="57150" lvl="1" indent="-57150" algn="l" defTabSz="444500">
            <a:lnSpc>
              <a:spcPct val="90000"/>
            </a:lnSpc>
            <a:spcBef>
              <a:spcPct val="0"/>
            </a:spcBef>
            <a:spcAft>
              <a:spcPct val="15000"/>
            </a:spcAft>
            <a:buChar char="••"/>
          </a:pPr>
          <a:r>
            <a:rPr lang="en-US" sz="1000" kern="1200" dirty="0" smtClean="0"/>
            <a:t>UE – FP7-PEOPLE-2010-IRSES: Expressed sequences (EST) as tags for functional genes for genetic </a:t>
          </a:r>
          <a:r>
            <a:rPr lang="en-US" sz="1000" kern="1200" dirty="0" err="1" smtClean="0"/>
            <a:t>characterisation</a:t>
          </a:r>
          <a:r>
            <a:rPr lang="en-US" sz="1000" kern="1200" dirty="0" smtClean="0"/>
            <a:t> of flowering woody ornamental shrubs from an oriental origin (</a:t>
          </a:r>
          <a:r>
            <a:rPr lang="en-US" sz="1000" kern="1200" dirty="0" err="1" smtClean="0"/>
            <a:t>ForESTFlowers</a:t>
          </a:r>
          <a:r>
            <a:rPr lang="en-US" sz="1000" kern="1200" dirty="0" smtClean="0"/>
            <a:t>) </a:t>
          </a:r>
          <a:endParaRPr lang="it-IT" sz="1000" kern="1200" dirty="0" smtClean="0"/>
        </a:p>
      </dsp:txBody>
      <dsp:txXfrm>
        <a:off x="0" y="1764967"/>
        <a:ext cx="8928992" cy="2709000"/>
      </dsp:txXfrm>
    </dsp:sp>
    <dsp:sp modelId="{CE73EB1D-9129-42AF-800D-836068F7C113}">
      <dsp:nvSpPr>
        <dsp:cNvPr id="0" name=""/>
        <dsp:cNvSpPr/>
      </dsp:nvSpPr>
      <dsp:spPr>
        <a:xfrm>
          <a:off x="446449" y="1617366"/>
          <a:ext cx="6250294" cy="295200"/>
        </a:xfrm>
        <a:prstGeom prst="roundRect">
          <a:avLst/>
        </a:prstGeom>
        <a:solidFill>
          <a:schemeClr val="accent1">
            <a:shade val="50000"/>
            <a:hueOff val="240958"/>
            <a:satOff val="-5040"/>
            <a:lumOff val="2804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6246" tIns="0" rIns="236246" bIns="0" numCol="1" spcCol="1270" anchor="ctr" anchorCtr="0">
          <a:noAutofit/>
        </a:bodyPr>
        <a:lstStyle/>
        <a:p>
          <a:pPr lvl="0" algn="l" defTabSz="444500">
            <a:lnSpc>
              <a:spcPct val="90000"/>
            </a:lnSpc>
            <a:spcBef>
              <a:spcPct val="0"/>
            </a:spcBef>
            <a:spcAft>
              <a:spcPct val="35000"/>
            </a:spcAft>
          </a:pPr>
          <a:r>
            <a:rPr lang="en-US" sz="1000" kern="1200" noProof="0" dirty="0" smtClean="0"/>
            <a:t>Projects</a:t>
          </a:r>
          <a:endParaRPr lang="en-US" sz="1000" kern="1200" noProof="0" dirty="0"/>
        </a:p>
      </dsp:txBody>
      <dsp:txXfrm>
        <a:off x="460859" y="1631776"/>
        <a:ext cx="6221474" cy="266380"/>
      </dsp:txXfrm>
    </dsp:sp>
    <dsp:sp modelId="{93505C6B-9538-4624-9A9E-2217FF15AEBA}">
      <dsp:nvSpPr>
        <dsp:cNvPr id="0" name=""/>
        <dsp:cNvSpPr/>
      </dsp:nvSpPr>
      <dsp:spPr>
        <a:xfrm>
          <a:off x="0" y="4675567"/>
          <a:ext cx="8928992" cy="425250"/>
        </a:xfrm>
        <a:prstGeom prst="rect">
          <a:avLst/>
        </a:prstGeom>
        <a:solidFill>
          <a:schemeClr val="lt1">
            <a:alpha val="90000"/>
            <a:hueOff val="0"/>
            <a:satOff val="0"/>
            <a:lumOff val="0"/>
            <a:alphaOff val="0"/>
          </a:schemeClr>
        </a:solidFill>
        <a:ln w="25400" cap="flat" cmpd="sng" algn="ctr">
          <a:solidFill>
            <a:schemeClr val="accent1">
              <a:shade val="50000"/>
              <a:hueOff val="240958"/>
              <a:satOff val="-5040"/>
              <a:lumOff val="280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2989" tIns="208280" rIns="692989" bIns="71120" numCol="1" spcCol="1270" anchor="t" anchorCtr="0">
          <a:noAutofit/>
        </a:bodyPr>
        <a:lstStyle/>
        <a:p>
          <a:pPr marL="57150" lvl="1" indent="-57150" algn="l" defTabSz="444500">
            <a:lnSpc>
              <a:spcPct val="90000"/>
            </a:lnSpc>
            <a:spcBef>
              <a:spcPct val="0"/>
            </a:spcBef>
            <a:spcAft>
              <a:spcPct val="15000"/>
            </a:spcAft>
            <a:buChar char="••"/>
          </a:pPr>
          <a:r>
            <a:rPr lang="it-IT" sz="1000" kern="1200" dirty="0" smtClean="0"/>
            <a:t>N° </a:t>
          </a:r>
          <a:r>
            <a:rPr lang="en-US" sz="1000" kern="1200" noProof="0" dirty="0" smtClean="0"/>
            <a:t>of publications with impact factor (2013-2017) </a:t>
          </a:r>
          <a:r>
            <a:rPr lang="it-IT" sz="1000" kern="1200" smtClean="0">
              <a:sym typeface="Wingdings" panose="05000000000000000000" pitchFamily="2" charset="2"/>
            </a:rPr>
            <a:t> 29</a:t>
          </a:r>
          <a:endParaRPr lang="it-IT" sz="1000" kern="1200" dirty="0"/>
        </a:p>
      </dsp:txBody>
      <dsp:txXfrm>
        <a:off x="0" y="4675567"/>
        <a:ext cx="8928992" cy="425250"/>
      </dsp:txXfrm>
    </dsp:sp>
    <dsp:sp modelId="{6981E0D3-78BD-48C5-9C6F-CA936E6D4C07}">
      <dsp:nvSpPr>
        <dsp:cNvPr id="0" name=""/>
        <dsp:cNvSpPr/>
      </dsp:nvSpPr>
      <dsp:spPr>
        <a:xfrm>
          <a:off x="446449" y="4527967"/>
          <a:ext cx="6250294" cy="295200"/>
        </a:xfrm>
        <a:prstGeom prst="roundRect">
          <a:avLst/>
        </a:prstGeom>
        <a:solidFill>
          <a:schemeClr val="accent1">
            <a:shade val="50000"/>
            <a:hueOff val="240958"/>
            <a:satOff val="-5040"/>
            <a:lumOff val="2804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6246" tIns="0" rIns="236246" bIns="0" numCol="1" spcCol="1270" anchor="ctr" anchorCtr="0">
          <a:noAutofit/>
        </a:bodyPr>
        <a:lstStyle/>
        <a:p>
          <a:pPr lvl="0" algn="l" defTabSz="444500">
            <a:lnSpc>
              <a:spcPct val="90000"/>
            </a:lnSpc>
            <a:spcBef>
              <a:spcPct val="0"/>
            </a:spcBef>
            <a:spcAft>
              <a:spcPct val="35000"/>
            </a:spcAft>
          </a:pPr>
          <a:r>
            <a:rPr lang="en-US" sz="1000" kern="1200" noProof="0" dirty="0" smtClean="0"/>
            <a:t>Publications</a:t>
          </a:r>
          <a:endParaRPr lang="en-US" sz="1000" kern="1200" noProof="0" dirty="0"/>
        </a:p>
      </dsp:txBody>
      <dsp:txXfrm>
        <a:off x="460859" y="4542377"/>
        <a:ext cx="6221474" cy="26638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2C26DE-5578-4621-9ADD-21E7A1B3901B}">
      <dsp:nvSpPr>
        <dsp:cNvPr id="0" name=""/>
        <dsp:cNvSpPr/>
      </dsp:nvSpPr>
      <dsp:spPr>
        <a:xfrm>
          <a:off x="0" y="0"/>
          <a:ext cx="8928992" cy="1143000"/>
        </a:xfrm>
        <a:prstGeom prst="roundRect">
          <a:avLst>
            <a:gd name="adj" fmla="val 10000"/>
          </a:avLst>
        </a:prstGeom>
        <a:solidFill>
          <a:schemeClr val="accent1">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8120" tIns="198120" rIns="198120" bIns="198120" numCol="1" spcCol="1270" anchor="ctr" anchorCtr="0">
          <a:noAutofit/>
        </a:bodyPr>
        <a:lstStyle/>
        <a:p>
          <a:pPr lvl="0" algn="l" defTabSz="2311400" rtl="0">
            <a:lnSpc>
              <a:spcPct val="90000"/>
            </a:lnSpc>
            <a:spcBef>
              <a:spcPct val="0"/>
            </a:spcBef>
            <a:spcAft>
              <a:spcPct val="35000"/>
            </a:spcAft>
          </a:pPr>
          <a:r>
            <a:rPr lang="en-GB" sz="5200" kern="1200" dirty="0" smtClean="0"/>
            <a:t>Agricultural Genetics</a:t>
          </a:r>
        </a:p>
      </dsp:txBody>
      <dsp:txXfrm>
        <a:off x="1900098" y="0"/>
        <a:ext cx="7028893" cy="1143000"/>
      </dsp:txXfrm>
    </dsp:sp>
    <dsp:sp modelId="{057B881E-0D44-4880-B565-AA3AF5BE9F7B}">
      <dsp:nvSpPr>
        <dsp:cNvPr id="0" name=""/>
        <dsp:cNvSpPr/>
      </dsp:nvSpPr>
      <dsp:spPr>
        <a:xfrm>
          <a:off x="114299" y="114300"/>
          <a:ext cx="1785798" cy="91440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95A9A2-8797-408E-B851-4C22C2617CF6}">
      <dsp:nvSpPr>
        <dsp:cNvPr id="0" name=""/>
        <dsp:cNvSpPr/>
      </dsp:nvSpPr>
      <dsp:spPr>
        <a:xfrm>
          <a:off x="0" y="329781"/>
          <a:ext cx="8928992" cy="1285200"/>
        </a:xfrm>
        <a:prstGeom prst="rect">
          <a:avLst/>
        </a:prstGeom>
        <a:solidFill>
          <a:schemeClr val="lt1">
            <a:alpha val="90000"/>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2989" tIns="249936" rIns="692989" bIns="85344" numCol="1" spcCol="1270" anchor="t" anchorCtr="0">
          <a:noAutofit/>
        </a:bodyPr>
        <a:lstStyle/>
        <a:p>
          <a:pPr marL="114300" lvl="1" indent="-114300" algn="l" defTabSz="533400">
            <a:lnSpc>
              <a:spcPct val="90000"/>
            </a:lnSpc>
            <a:spcBef>
              <a:spcPct val="0"/>
            </a:spcBef>
            <a:spcAft>
              <a:spcPct val="15000"/>
            </a:spcAft>
            <a:buChar char="••"/>
          </a:pPr>
          <a:r>
            <a:rPr lang="en-US" sz="1200" b="1" kern="1200" dirty="0" smtClean="0"/>
            <a:t>Characterization and use of biodiversity in vegetables for environmental sustainability and product </a:t>
          </a:r>
          <a:r>
            <a:rPr lang="it-IT" sz="1200" b="1" kern="1200" dirty="0" err="1" smtClean="0"/>
            <a:t>quality</a:t>
          </a:r>
          <a:r>
            <a:rPr lang="it-IT" sz="1200" b="1" kern="1200" dirty="0" smtClean="0"/>
            <a:t> </a:t>
          </a:r>
          <a:r>
            <a:rPr lang="it-IT" sz="1200" b="1" kern="1200" dirty="0" err="1" smtClean="0"/>
            <a:t>improvement</a:t>
          </a:r>
          <a:endParaRPr lang="it-IT" sz="1200" b="1" kern="1200" dirty="0"/>
        </a:p>
        <a:p>
          <a:pPr marL="114300" lvl="1" indent="-114300" algn="l" defTabSz="533400">
            <a:lnSpc>
              <a:spcPct val="90000"/>
            </a:lnSpc>
            <a:spcBef>
              <a:spcPct val="0"/>
            </a:spcBef>
            <a:spcAft>
              <a:spcPct val="15000"/>
            </a:spcAft>
            <a:buChar char="••"/>
          </a:pPr>
          <a:r>
            <a:rPr lang="it-IT" sz="1200" b="0" kern="1200" dirty="0" err="1" smtClean="0"/>
            <a:t>Contact</a:t>
          </a:r>
          <a:r>
            <a:rPr lang="it-IT" sz="1200" b="0" kern="1200" dirty="0" smtClean="0"/>
            <a:t>: </a:t>
          </a:r>
          <a:r>
            <a:rPr lang="it-IT" sz="1200" b="0" kern="1200" dirty="0" smtClean="0">
              <a:hlinkClick xmlns:r="http://schemas.openxmlformats.org/officeDocument/2006/relationships" r:id="rId1"/>
            </a:rPr>
            <a:t>sergio.lanteri@unito.it</a:t>
          </a:r>
          <a:r>
            <a:rPr lang="it-IT" sz="1200" b="0" kern="1200" dirty="0" smtClean="0"/>
            <a:t>  </a:t>
          </a:r>
          <a:r>
            <a:rPr lang="it-IT" sz="1200" b="1" kern="1200" dirty="0" smtClean="0"/>
            <a:t>– </a:t>
          </a:r>
          <a:r>
            <a:rPr lang="it-IT" sz="1200" b="0" kern="1200" dirty="0" smtClean="0">
              <a:hlinkClick xmlns:r="http://schemas.openxmlformats.org/officeDocument/2006/relationships" r:id="rId2"/>
            </a:rPr>
            <a:t>ezio.portis@unito.it</a:t>
          </a:r>
          <a:r>
            <a:rPr lang="it-IT" sz="1200" b="0" kern="1200" dirty="0" smtClean="0"/>
            <a:t>   </a:t>
          </a:r>
          <a:endParaRPr lang="it-IT" sz="1200" b="0" kern="1200" dirty="0"/>
        </a:p>
        <a:p>
          <a:pPr marL="114300" lvl="1" indent="-114300" algn="l" defTabSz="533400">
            <a:lnSpc>
              <a:spcPct val="90000"/>
            </a:lnSpc>
            <a:spcBef>
              <a:spcPct val="0"/>
            </a:spcBef>
            <a:spcAft>
              <a:spcPct val="15000"/>
            </a:spcAft>
            <a:buChar char="••"/>
          </a:pPr>
          <a:r>
            <a:rPr lang="en-US" sz="1200" b="1" kern="1200" dirty="0" smtClean="0"/>
            <a:t>Genetic variability analysis of forest tree species and definition of strategies for its preservation</a:t>
          </a:r>
          <a:endParaRPr lang="it-IT" sz="1200" kern="1200" dirty="0"/>
        </a:p>
        <a:p>
          <a:pPr marL="228600" lvl="2" indent="-114300" algn="l" defTabSz="533400">
            <a:lnSpc>
              <a:spcPct val="90000"/>
            </a:lnSpc>
            <a:spcBef>
              <a:spcPct val="0"/>
            </a:spcBef>
            <a:spcAft>
              <a:spcPct val="15000"/>
            </a:spcAft>
            <a:buChar char="••"/>
          </a:pPr>
          <a:r>
            <a:rPr lang="it-IT" sz="1200" kern="1200" dirty="0" err="1" smtClean="0"/>
            <a:t>Contact</a:t>
          </a:r>
          <a:r>
            <a:rPr lang="it-IT" sz="1200" kern="1200" dirty="0" smtClean="0"/>
            <a:t>: </a:t>
          </a:r>
          <a:r>
            <a:rPr lang="it-IT" sz="1200" kern="1200" dirty="0" smtClean="0">
              <a:hlinkClick xmlns:r="http://schemas.openxmlformats.org/officeDocument/2006/relationships" r:id="rId3"/>
            </a:rPr>
            <a:t>piero.belletti@unito.it</a:t>
          </a:r>
          <a:endParaRPr lang="it-IT" sz="1200" kern="1200" dirty="0"/>
        </a:p>
      </dsp:txBody>
      <dsp:txXfrm>
        <a:off x="0" y="329781"/>
        <a:ext cx="8928992" cy="1285200"/>
      </dsp:txXfrm>
    </dsp:sp>
    <dsp:sp modelId="{58A6E65F-846E-4F95-9585-89DDE6BA2019}">
      <dsp:nvSpPr>
        <dsp:cNvPr id="0" name=""/>
        <dsp:cNvSpPr/>
      </dsp:nvSpPr>
      <dsp:spPr>
        <a:xfrm>
          <a:off x="446449" y="152661"/>
          <a:ext cx="6250294" cy="354240"/>
        </a:xfrm>
        <a:prstGeom prst="roundRect">
          <a:avLst/>
        </a:prstGeom>
        <a:solidFill>
          <a:schemeClr val="accent1">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6246" tIns="0" rIns="236246" bIns="0" numCol="1" spcCol="1270" anchor="ctr" anchorCtr="0">
          <a:noAutofit/>
        </a:bodyPr>
        <a:lstStyle/>
        <a:p>
          <a:pPr lvl="0" algn="l" defTabSz="533400">
            <a:lnSpc>
              <a:spcPct val="90000"/>
            </a:lnSpc>
            <a:spcBef>
              <a:spcPct val="0"/>
            </a:spcBef>
            <a:spcAft>
              <a:spcPct val="35000"/>
            </a:spcAft>
          </a:pPr>
          <a:r>
            <a:rPr lang="en-US" sz="1200" kern="1200" noProof="0" dirty="0" smtClean="0"/>
            <a:t>Researches</a:t>
          </a:r>
          <a:endParaRPr lang="en-US" sz="1200" kern="1200" noProof="0" dirty="0"/>
        </a:p>
      </dsp:txBody>
      <dsp:txXfrm>
        <a:off x="463742" y="169954"/>
        <a:ext cx="6215708" cy="319654"/>
      </dsp:txXfrm>
    </dsp:sp>
    <dsp:sp modelId="{148FE2B8-D6A2-4141-9422-152D1BA2E6FD}">
      <dsp:nvSpPr>
        <dsp:cNvPr id="0" name=""/>
        <dsp:cNvSpPr/>
      </dsp:nvSpPr>
      <dsp:spPr>
        <a:xfrm>
          <a:off x="0" y="1856902"/>
          <a:ext cx="8928992" cy="2494800"/>
        </a:xfrm>
        <a:prstGeom prst="rect">
          <a:avLst/>
        </a:prstGeom>
        <a:solidFill>
          <a:schemeClr val="lt1">
            <a:alpha val="90000"/>
            <a:hueOff val="0"/>
            <a:satOff val="0"/>
            <a:lumOff val="0"/>
            <a:alphaOff val="0"/>
          </a:schemeClr>
        </a:solidFill>
        <a:ln w="25400" cap="flat" cmpd="sng" algn="ctr">
          <a:solidFill>
            <a:schemeClr val="accent1">
              <a:shade val="50000"/>
              <a:hueOff val="240958"/>
              <a:satOff val="-5040"/>
              <a:lumOff val="280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2989" tIns="249936" rIns="692989" bIns="85344" numCol="1" spcCol="1270" anchor="t" anchorCtr="0">
          <a:noAutofit/>
        </a:bodyPr>
        <a:lstStyle/>
        <a:p>
          <a:pPr marL="114300" lvl="1" indent="-114300" algn="l" defTabSz="533400">
            <a:lnSpc>
              <a:spcPct val="90000"/>
            </a:lnSpc>
            <a:spcBef>
              <a:spcPct val="0"/>
            </a:spcBef>
            <a:spcAft>
              <a:spcPct val="15000"/>
            </a:spcAft>
            <a:buChar char="••"/>
          </a:pPr>
          <a:r>
            <a:rPr lang="it-IT" sz="1200" kern="1200" dirty="0" smtClean="0"/>
            <a:t>2016-2021 -  EU HORIZON: call H2020-SFS-2015-2 - Sub call of: H2020-SFS-2014-2015. LINKING GENETIC RESOURCES, GENOMES AND PH G2P-SOL ENOTYPES OF SOLANACEOUS CROPS (</a:t>
          </a:r>
          <a:r>
            <a:rPr lang="it-IT" sz="1200" kern="1200" dirty="0" err="1" smtClean="0"/>
            <a:t>Acronym</a:t>
          </a:r>
          <a:r>
            <a:rPr lang="it-IT" sz="1200" kern="1200" dirty="0" smtClean="0"/>
            <a:t> G2P SOL)</a:t>
          </a:r>
          <a:endParaRPr lang="it-IT" sz="1200" kern="1200" dirty="0"/>
        </a:p>
        <a:p>
          <a:pPr marL="114300" lvl="1" indent="-114300" algn="l" defTabSz="533400">
            <a:lnSpc>
              <a:spcPct val="90000"/>
            </a:lnSpc>
            <a:spcBef>
              <a:spcPct val="0"/>
            </a:spcBef>
            <a:spcAft>
              <a:spcPct val="15000"/>
            </a:spcAft>
            <a:buChar char="••"/>
          </a:pPr>
          <a:r>
            <a:rPr lang="it-IT" sz="1200" kern="1200" smtClean="0"/>
            <a:t>2016-2019. GENOME RESEQUENCING OF PIEDMONTESE SWEET PEPPER ECOTYPES FOR THEIR TRACEABILITY AND VALORIZATION THROUGH THE APPLICATION OF GENOMIC SELECTION PROGRAMS - RisEPP (Resequencing Ecotypes Piedmontese Pepper). Funded by the Foundation: Cassa di Risparmio di Cuneo) </a:t>
          </a:r>
        </a:p>
        <a:p>
          <a:pPr marL="114300" lvl="1" indent="-114300" algn="l" defTabSz="533400">
            <a:lnSpc>
              <a:spcPct val="90000"/>
            </a:lnSpc>
            <a:spcBef>
              <a:spcPct val="0"/>
            </a:spcBef>
            <a:spcAft>
              <a:spcPct val="15000"/>
            </a:spcAft>
            <a:buChar char="••"/>
          </a:pPr>
          <a:r>
            <a:rPr lang="en-US" sz="1200" kern="1200" smtClean="0"/>
            <a:t>2015-2017. EGGPLANT RESISTANCE AGAINST THRIPS: A GENERAL MODEL FOR BIOTIC STRESS PLANT RESPONSE (ERrANT), Project funded by Compagnia di S. Paolo – Turin) </a:t>
          </a:r>
          <a:endParaRPr lang="it-IT" sz="1200" kern="1200" smtClean="0"/>
        </a:p>
        <a:p>
          <a:pPr marL="114300" lvl="1" indent="-114300" algn="l" defTabSz="533400">
            <a:lnSpc>
              <a:spcPct val="90000"/>
            </a:lnSpc>
            <a:spcBef>
              <a:spcPct val="0"/>
            </a:spcBef>
            <a:spcAft>
              <a:spcPct val="15000"/>
            </a:spcAft>
            <a:buChar char="••"/>
          </a:pPr>
          <a:r>
            <a:rPr lang="en-US" sz="1200" kern="1200" dirty="0" smtClean="0"/>
            <a:t>2017-2020. CRISPR/CAS9–MEDIATED GENE KNOCK-OUT IN EGGPLANT (CRIKET).  Project funded by </a:t>
          </a:r>
          <a:r>
            <a:rPr lang="en-US" sz="1200" kern="1200" dirty="0" err="1" smtClean="0"/>
            <a:t>Compagnia</a:t>
          </a:r>
          <a:r>
            <a:rPr lang="en-US" sz="1200" kern="1200" dirty="0" smtClean="0"/>
            <a:t> di S. Paolo – Turin</a:t>
          </a:r>
          <a:endParaRPr lang="it-IT" sz="1200" kern="1200" dirty="0" smtClean="0"/>
        </a:p>
        <a:p>
          <a:pPr marL="114300" lvl="1" indent="-114300" algn="l" defTabSz="533400">
            <a:lnSpc>
              <a:spcPct val="90000"/>
            </a:lnSpc>
            <a:spcBef>
              <a:spcPct val="0"/>
            </a:spcBef>
            <a:spcAft>
              <a:spcPct val="15000"/>
            </a:spcAft>
            <a:buChar char="••"/>
          </a:pPr>
          <a:r>
            <a:rPr lang="en-US" sz="1200" kern="1200" dirty="0" smtClean="0"/>
            <a:t>COST Action FP1202 “Strengthening conservation: a key issue for adaptation of marginal/peripheral populations of forest tree to climate change in Europe (</a:t>
          </a:r>
          <a:r>
            <a:rPr lang="en-US" sz="1200" kern="1200" dirty="0" err="1" smtClean="0"/>
            <a:t>MaP</a:t>
          </a:r>
          <a:r>
            <a:rPr lang="en-US" sz="1200" kern="1200" dirty="0" smtClean="0"/>
            <a:t>-FGR)” (http://map-fgr.entecra.it/). 2013-2017</a:t>
          </a:r>
          <a:endParaRPr lang="it-IT" sz="1200" kern="1200" dirty="0"/>
        </a:p>
        <a:p>
          <a:pPr marL="114300" lvl="1" indent="-114300" algn="l" defTabSz="533400">
            <a:lnSpc>
              <a:spcPct val="90000"/>
            </a:lnSpc>
            <a:spcBef>
              <a:spcPct val="0"/>
            </a:spcBef>
            <a:spcAft>
              <a:spcPct val="15000"/>
            </a:spcAft>
            <a:buChar char="••"/>
          </a:pPr>
          <a:r>
            <a:rPr lang="it-IT" sz="1200" kern="1200" dirty="0" smtClean="0"/>
            <a:t>Selvicolture </a:t>
          </a:r>
          <a:r>
            <a:rPr lang="it-IT" sz="1200" kern="1200" dirty="0" err="1" smtClean="0"/>
            <a:t>protection</a:t>
          </a:r>
          <a:r>
            <a:rPr lang="it-IT" sz="1200" kern="1200" dirty="0" smtClean="0"/>
            <a:t> </a:t>
          </a:r>
          <a:r>
            <a:rPr lang="it-IT" sz="1200" kern="1200" dirty="0" err="1" smtClean="0"/>
            <a:t>based</a:t>
          </a:r>
          <a:r>
            <a:rPr lang="it-IT" sz="1200" kern="1200" dirty="0" smtClean="0"/>
            <a:t> on </a:t>
          </a:r>
          <a:r>
            <a:rPr lang="it-IT" sz="1200" kern="1200" dirty="0" err="1" smtClean="0"/>
            <a:t>genomic</a:t>
          </a:r>
          <a:r>
            <a:rPr lang="it-IT" sz="1200" kern="1200" dirty="0" smtClean="0"/>
            <a:t> of the </a:t>
          </a:r>
          <a:r>
            <a:rPr lang="it-IT" sz="1200" kern="1200" dirty="0" err="1" smtClean="0"/>
            <a:t>forestry</a:t>
          </a:r>
          <a:r>
            <a:rPr lang="it-IT" sz="1200" kern="1200" dirty="0" smtClean="0"/>
            <a:t> in Lombardia </a:t>
          </a:r>
          <a:r>
            <a:rPr lang="it-IT" sz="1200" kern="1200" dirty="0" err="1" smtClean="0"/>
            <a:t>region</a:t>
          </a:r>
          <a:r>
            <a:rPr lang="it-IT" sz="1200" kern="1200" dirty="0" smtClean="0"/>
            <a:t>  (LIFE). 2017-2019</a:t>
          </a:r>
        </a:p>
      </dsp:txBody>
      <dsp:txXfrm>
        <a:off x="0" y="1856902"/>
        <a:ext cx="8928992" cy="2494800"/>
      </dsp:txXfrm>
    </dsp:sp>
    <dsp:sp modelId="{CE73EB1D-9129-42AF-800D-836068F7C113}">
      <dsp:nvSpPr>
        <dsp:cNvPr id="0" name=""/>
        <dsp:cNvSpPr/>
      </dsp:nvSpPr>
      <dsp:spPr>
        <a:xfrm>
          <a:off x="446449" y="1679782"/>
          <a:ext cx="6250294" cy="354240"/>
        </a:xfrm>
        <a:prstGeom prst="roundRect">
          <a:avLst/>
        </a:prstGeom>
        <a:solidFill>
          <a:schemeClr val="accent1">
            <a:shade val="50000"/>
            <a:hueOff val="240958"/>
            <a:satOff val="-5040"/>
            <a:lumOff val="2804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6246" tIns="0" rIns="236246" bIns="0" numCol="1" spcCol="1270" anchor="ctr" anchorCtr="0">
          <a:noAutofit/>
        </a:bodyPr>
        <a:lstStyle/>
        <a:p>
          <a:pPr lvl="0" algn="l" defTabSz="533400">
            <a:lnSpc>
              <a:spcPct val="90000"/>
            </a:lnSpc>
            <a:spcBef>
              <a:spcPct val="0"/>
            </a:spcBef>
            <a:spcAft>
              <a:spcPct val="35000"/>
            </a:spcAft>
          </a:pPr>
          <a:r>
            <a:rPr lang="en-US" sz="1200" kern="1200" noProof="0" dirty="0" smtClean="0"/>
            <a:t>Projects</a:t>
          </a:r>
          <a:endParaRPr lang="en-US" sz="1200" kern="1200" noProof="0" dirty="0"/>
        </a:p>
      </dsp:txBody>
      <dsp:txXfrm>
        <a:off x="463742" y="1697075"/>
        <a:ext cx="6215708" cy="319654"/>
      </dsp:txXfrm>
    </dsp:sp>
    <dsp:sp modelId="{93505C6B-9538-4624-9A9E-2217FF15AEBA}">
      <dsp:nvSpPr>
        <dsp:cNvPr id="0" name=""/>
        <dsp:cNvSpPr/>
      </dsp:nvSpPr>
      <dsp:spPr>
        <a:xfrm>
          <a:off x="0" y="4593622"/>
          <a:ext cx="8928992" cy="510300"/>
        </a:xfrm>
        <a:prstGeom prst="rect">
          <a:avLst/>
        </a:prstGeom>
        <a:solidFill>
          <a:schemeClr val="lt1">
            <a:alpha val="90000"/>
            <a:hueOff val="0"/>
            <a:satOff val="0"/>
            <a:lumOff val="0"/>
            <a:alphaOff val="0"/>
          </a:schemeClr>
        </a:solidFill>
        <a:ln w="25400" cap="flat" cmpd="sng" algn="ctr">
          <a:solidFill>
            <a:schemeClr val="accent1">
              <a:shade val="50000"/>
              <a:hueOff val="240958"/>
              <a:satOff val="-5040"/>
              <a:lumOff val="280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2989" tIns="249936" rIns="692989" bIns="85344" numCol="1" spcCol="1270" anchor="t" anchorCtr="0">
          <a:noAutofit/>
        </a:bodyPr>
        <a:lstStyle/>
        <a:p>
          <a:pPr marL="114300" lvl="1" indent="-114300" algn="l" defTabSz="533400">
            <a:lnSpc>
              <a:spcPct val="90000"/>
            </a:lnSpc>
            <a:spcBef>
              <a:spcPct val="0"/>
            </a:spcBef>
            <a:spcAft>
              <a:spcPct val="15000"/>
            </a:spcAft>
            <a:buChar char="••"/>
          </a:pPr>
          <a:r>
            <a:rPr lang="it-IT" sz="1200" kern="1200" dirty="0" smtClean="0"/>
            <a:t>N° </a:t>
          </a:r>
          <a:r>
            <a:rPr lang="en-US" sz="1200" kern="1200" noProof="0" dirty="0" smtClean="0"/>
            <a:t>of publications with impact factor (2013-2017) </a:t>
          </a:r>
          <a:r>
            <a:rPr lang="it-IT" sz="1200" kern="1200" dirty="0" smtClean="0">
              <a:sym typeface="Wingdings" panose="05000000000000000000" pitchFamily="2" charset="2"/>
            </a:rPr>
            <a:t> 82</a:t>
          </a:r>
          <a:endParaRPr lang="it-IT" sz="1200" kern="1200" dirty="0"/>
        </a:p>
      </dsp:txBody>
      <dsp:txXfrm>
        <a:off x="0" y="4593622"/>
        <a:ext cx="8928992" cy="510300"/>
      </dsp:txXfrm>
    </dsp:sp>
    <dsp:sp modelId="{6981E0D3-78BD-48C5-9C6F-CA936E6D4C07}">
      <dsp:nvSpPr>
        <dsp:cNvPr id="0" name=""/>
        <dsp:cNvSpPr/>
      </dsp:nvSpPr>
      <dsp:spPr>
        <a:xfrm>
          <a:off x="446449" y="4416502"/>
          <a:ext cx="6250294" cy="354240"/>
        </a:xfrm>
        <a:prstGeom prst="roundRect">
          <a:avLst/>
        </a:prstGeom>
        <a:solidFill>
          <a:schemeClr val="accent1">
            <a:shade val="50000"/>
            <a:hueOff val="240958"/>
            <a:satOff val="-5040"/>
            <a:lumOff val="2804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6246" tIns="0" rIns="236246" bIns="0" numCol="1" spcCol="1270" anchor="ctr" anchorCtr="0">
          <a:noAutofit/>
        </a:bodyPr>
        <a:lstStyle/>
        <a:p>
          <a:pPr lvl="0" algn="l" defTabSz="533400">
            <a:lnSpc>
              <a:spcPct val="90000"/>
            </a:lnSpc>
            <a:spcBef>
              <a:spcPct val="0"/>
            </a:spcBef>
            <a:spcAft>
              <a:spcPct val="35000"/>
            </a:spcAft>
          </a:pPr>
          <a:r>
            <a:rPr lang="en-US" sz="1200" kern="1200" noProof="0" dirty="0" smtClean="0"/>
            <a:t>Publications</a:t>
          </a:r>
          <a:endParaRPr lang="en-US" sz="1200" kern="1200" noProof="0" dirty="0"/>
        </a:p>
      </dsp:txBody>
      <dsp:txXfrm>
        <a:off x="463742" y="4433795"/>
        <a:ext cx="6215708" cy="319654"/>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2C26DE-5578-4621-9ADD-21E7A1B3901B}">
      <dsp:nvSpPr>
        <dsp:cNvPr id="0" name=""/>
        <dsp:cNvSpPr/>
      </dsp:nvSpPr>
      <dsp:spPr>
        <a:xfrm>
          <a:off x="0" y="0"/>
          <a:ext cx="8928992" cy="1143000"/>
        </a:xfrm>
        <a:prstGeom prst="roundRect">
          <a:avLst>
            <a:gd name="adj" fmla="val 10000"/>
          </a:avLst>
        </a:prstGeom>
        <a:solidFill>
          <a:schemeClr val="accent1">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8120" tIns="198120" rIns="198120" bIns="198120" numCol="1" spcCol="1270" anchor="ctr" anchorCtr="0">
          <a:noAutofit/>
        </a:bodyPr>
        <a:lstStyle/>
        <a:p>
          <a:pPr lvl="0" algn="l" defTabSz="2311400" rtl="0">
            <a:lnSpc>
              <a:spcPct val="90000"/>
            </a:lnSpc>
            <a:spcBef>
              <a:spcPct val="0"/>
            </a:spcBef>
            <a:spcAft>
              <a:spcPct val="35000"/>
            </a:spcAft>
          </a:pPr>
          <a:r>
            <a:rPr lang="en-GB" sz="5200" kern="1200" dirty="0" smtClean="0"/>
            <a:t>Agricultural Mechanics</a:t>
          </a:r>
          <a:endParaRPr lang="it-IT" sz="5200" kern="1200" dirty="0"/>
        </a:p>
      </dsp:txBody>
      <dsp:txXfrm>
        <a:off x="1900098" y="0"/>
        <a:ext cx="7028893" cy="1143000"/>
      </dsp:txXfrm>
    </dsp:sp>
    <dsp:sp modelId="{057B881E-0D44-4880-B565-AA3AF5BE9F7B}">
      <dsp:nvSpPr>
        <dsp:cNvPr id="0" name=""/>
        <dsp:cNvSpPr/>
      </dsp:nvSpPr>
      <dsp:spPr>
        <a:xfrm>
          <a:off x="114299" y="114300"/>
          <a:ext cx="1785798" cy="91440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95A9A2-8797-408E-B851-4C22C2617CF6}">
      <dsp:nvSpPr>
        <dsp:cNvPr id="0" name=""/>
        <dsp:cNvSpPr/>
      </dsp:nvSpPr>
      <dsp:spPr>
        <a:xfrm>
          <a:off x="0" y="314778"/>
          <a:ext cx="8928992" cy="1386000"/>
        </a:xfrm>
        <a:prstGeom prst="rect">
          <a:avLst/>
        </a:prstGeom>
        <a:solidFill>
          <a:schemeClr val="lt1">
            <a:alpha val="90000"/>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2989" tIns="229108" rIns="692989" bIns="78232" numCol="1" spcCol="1270" anchor="t" anchorCtr="0">
          <a:noAutofit/>
        </a:bodyPr>
        <a:lstStyle/>
        <a:p>
          <a:pPr marL="57150" lvl="1" indent="-57150" algn="l" defTabSz="488950">
            <a:lnSpc>
              <a:spcPct val="90000"/>
            </a:lnSpc>
            <a:spcBef>
              <a:spcPct val="0"/>
            </a:spcBef>
            <a:spcAft>
              <a:spcPct val="15000"/>
            </a:spcAft>
            <a:buChar char="••"/>
          </a:pPr>
          <a:r>
            <a:rPr lang="en-US" sz="1100" b="1" kern="1200" dirty="0" smtClean="0"/>
            <a:t>Technologies end equipment for plant protection</a:t>
          </a:r>
          <a:endParaRPr lang="it-IT" sz="1100" b="1" kern="1200" dirty="0"/>
        </a:p>
        <a:p>
          <a:pPr marL="114300" lvl="2" indent="-57150" algn="l" defTabSz="488950">
            <a:lnSpc>
              <a:spcPct val="90000"/>
            </a:lnSpc>
            <a:spcBef>
              <a:spcPct val="0"/>
            </a:spcBef>
            <a:spcAft>
              <a:spcPct val="15000"/>
            </a:spcAft>
            <a:buChar char="••"/>
          </a:pPr>
          <a:r>
            <a:rPr lang="it-IT" sz="1100" kern="1200" dirty="0" err="1" smtClean="0"/>
            <a:t>Contact</a:t>
          </a:r>
          <a:r>
            <a:rPr lang="it-IT" sz="1100" kern="1200" dirty="0" smtClean="0"/>
            <a:t>: </a:t>
          </a:r>
          <a:r>
            <a:rPr lang="it-IT" sz="1100" kern="1200" dirty="0" smtClean="0">
              <a:hlinkClick xmlns:r="http://schemas.openxmlformats.org/officeDocument/2006/relationships" r:id="rId1"/>
            </a:rPr>
            <a:t>paolo.balsari@unito.it</a:t>
          </a:r>
          <a:endParaRPr lang="it-IT" sz="1100" kern="1200" dirty="0"/>
        </a:p>
        <a:p>
          <a:pPr marL="57150" lvl="1" indent="-57150" algn="l" defTabSz="488950">
            <a:lnSpc>
              <a:spcPct val="90000"/>
            </a:lnSpc>
            <a:spcBef>
              <a:spcPct val="0"/>
            </a:spcBef>
            <a:spcAft>
              <a:spcPct val="15000"/>
            </a:spcAft>
            <a:buChar char="••"/>
          </a:pPr>
          <a:r>
            <a:rPr lang="en-US" sz="1100" b="1" kern="1200" dirty="0" smtClean="0"/>
            <a:t>Mechanization, work organization and operator safety in forestry</a:t>
          </a:r>
          <a:endParaRPr lang="it-IT" sz="1100" b="1" kern="1200" dirty="0"/>
        </a:p>
        <a:p>
          <a:pPr marL="114300" lvl="2" indent="-57150" algn="l" defTabSz="488950">
            <a:lnSpc>
              <a:spcPct val="90000"/>
            </a:lnSpc>
            <a:spcBef>
              <a:spcPct val="0"/>
            </a:spcBef>
            <a:spcAft>
              <a:spcPct val="15000"/>
            </a:spcAft>
            <a:buChar char="••"/>
          </a:pPr>
          <a:r>
            <a:rPr lang="it-IT" sz="1100" kern="1200" dirty="0" err="1" smtClean="0"/>
            <a:t>Contact</a:t>
          </a:r>
          <a:r>
            <a:rPr lang="it-IT" sz="1100" kern="1200" dirty="0" smtClean="0"/>
            <a:t>: </a:t>
          </a:r>
          <a:r>
            <a:rPr lang="it-IT" sz="1100" kern="1200" dirty="0" smtClean="0">
              <a:hlinkClick xmlns:r="http://schemas.openxmlformats.org/officeDocument/2006/relationships" r:id="rId2"/>
            </a:rPr>
            <a:t>angela.calvo@unito.it</a:t>
          </a:r>
          <a:endParaRPr lang="it-IT" sz="1100" kern="1200" dirty="0"/>
        </a:p>
        <a:p>
          <a:pPr marL="57150" lvl="1" indent="-57150" algn="l" defTabSz="488950">
            <a:lnSpc>
              <a:spcPct val="90000"/>
            </a:lnSpc>
            <a:spcBef>
              <a:spcPct val="0"/>
            </a:spcBef>
            <a:spcAft>
              <a:spcPct val="15000"/>
            </a:spcAft>
            <a:buChar char="••"/>
          </a:pPr>
          <a:r>
            <a:rPr lang="it-IT" sz="1100" b="1" kern="1200" dirty="0" smtClean="0"/>
            <a:t>Agro-</a:t>
          </a:r>
          <a:r>
            <a:rPr lang="it-IT" sz="1100" b="1" kern="1200" dirty="0" err="1" smtClean="0"/>
            <a:t>zootechnical</a:t>
          </a:r>
          <a:r>
            <a:rPr lang="it-IT" sz="1100" b="1" kern="1200" dirty="0" smtClean="0"/>
            <a:t> </a:t>
          </a:r>
          <a:r>
            <a:rPr lang="it-IT" sz="1100" b="1" kern="1200" dirty="0" err="1" smtClean="0"/>
            <a:t>biomass</a:t>
          </a:r>
          <a:r>
            <a:rPr lang="it-IT" sz="1100" b="1" kern="1200" dirty="0" smtClean="0"/>
            <a:t> management</a:t>
          </a:r>
          <a:endParaRPr lang="it-IT" sz="1100" b="1" kern="1200" dirty="0"/>
        </a:p>
        <a:p>
          <a:pPr marL="114300" lvl="2" indent="-57150" algn="l" defTabSz="488950">
            <a:lnSpc>
              <a:spcPct val="90000"/>
            </a:lnSpc>
            <a:spcBef>
              <a:spcPct val="0"/>
            </a:spcBef>
            <a:spcAft>
              <a:spcPct val="15000"/>
            </a:spcAft>
            <a:buChar char="••"/>
          </a:pPr>
          <a:r>
            <a:rPr lang="it-IT" sz="1100" kern="1200" dirty="0" err="1" smtClean="0"/>
            <a:t>Contact</a:t>
          </a:r>
          <a:r>
            <a:rPr lang="it-IT" sz="1100" kern="1200" dirty="0" smtClean="0"/>
            <a:t>: </a:t>
          </a:r>
          <a:r>
            <a:rPr lang="it-IT" sz="1100" kern="1200" dirty="0" smtClean="0">
              <a:hlinkClick xmlns:r="http://schemas.openxmlformats.org/officeDocument/2006/relationships" r:id="rId3"/>
            </a:rPr>
            <a:t>fabrizio.gioelli@unito.it</a:t>
          </a:r>
          <a:endParaRPr lang="it-IT" sz="1100" kern="1200" dirty="0"/>
        </a:p>
      </dsp:txBody>
      <dsp:txXfrm>
        <a:off x="0" y="314778"/>
        <a:ext cx="8928992" cy="1386000"/>
      </dsp:txXfrm>
    </dsp:sp>
    <dsp:sp modelId="{58A6E65F-846E-4F95-9585-89DDE6BA2019}">
      <dsp:nvSpPr>
        <dsp:cNvPr id="0" name=""/>
        <dsp:cNvSpPr/>
      </dsp:nvSpPr>
      <dsp:spPr>
        <a:xfrm>
          <a:off x="446449" y="152418"/>
          <a:ext cx="6250294" cy="324720"/>
        </a:xfrm>
        <a:prstGeom prst="roundRect">
          <a:avLst/>
        </a:prstGeom>
        <a:solidFill>
          <a:schemeClr val="accent1">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6246" tIns="0" rIns="236246" bIns="0" numCol="1" spcCol="1270" anchor="ctr" anchorCtr="0">
          <a:noAutofit/>
        </a:bodyPr>
        <a:lstStyle/>
        <a:p>
          <a:pPr lvl="0" algn="l" defTabSz="488950">
            <a:lnSpc>
              <a:spcPct val="90000"/>
            </a:lnSpc>
            <a:spcBef>
              <a:spcPct val="0"/>
            </a:spcBef>
            <a:spcAft>
              <a:spcPct val="35000"/>
            </a:spcAft>
          </a:pPr>
          <a:r>
            <a:rPr lang="en-US" sz="1100" kern="1200" noProof="0" dirty="0" smtClean="0"/>
            <a:t>Researches</a:t>
          </a:r>
          <a:endParaRPr lang="en-US" sz="1100" kern="1200" noProof="0" dirty="0"/>
        </a:p>
      </dsp:txBody>
      <dsp:txXfrm>
        <a:off x="462301" y="168270"/>
        <a:ext cx="6218590" cy="293016"/>
      </dsp:txXfrm>
    </dsp:sp>
    <dsp:sp modelId="{148FE2B8-D6A2-4141-9422-152D1BA2E6FD}">
      <dsp:nvSpPr>
        <dsp:cNvPr id="0" name=""/>
        <dsp:cNvSpPr/>
      </dsp:nvSpPr>
      <dsp:spPr>
        <a:xfrm>
          <a:off x="0" y="1922538"/>
          <a:ext cx="8928992" cy="2564099"/>
        </a:xfrm>
        <a:prstGeom prst="rect">
          <a:avLst/>
        </a:prstGeom>
        <a:solidFill>
          <a:schemeClr val="lt1">
            <a:alpha val="90000"/>
            <a:hueOff val="0"/>
            <a:satOff val="0"/>
            <a:lumOff val="0"/>
            <a:alphaOff val="0"/>
          </a:schemeClr>
        </a:solidFill>
        <a:ln w="25400" cap="flat" cmpd="sng" algn="ctr">
          <a:solidFill>
            <a:schemeClr val="accent1">
              <a:shade val="50000"/>
              <a:hueOff val="240958"/>
              <a:satOff val="-5040"/>
              <a:lumOff val="280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2989" tIns="229108" rIns="692989" bIns="78232" numCol="1" spcCol="1270" anchor="t" anchorCtr="0">
          <a:noAutofit/>
        </a:bodyPr>
        <a:lstStyle/>
        <a:p>
          <a:pPr marL="57150" lvl="1" indent="-57150" algn="l" defTabSz="488950">
            <a:lnSpc>
              <a:spcPct val="90000"/>
            </a:lnSpc>
            <a:spcBef>
              <a:spcPct val="0"/>
            </a:spcBef>
            <a:spcAft>
              <a:spcPct val="15000"/>
            </a:spcAft>
            <a:buChar char="••"/>
          </a:pPr>
          <a:r>
            <a:rPr lang="en-US" sz="1100" kern="1200" smtClean="0"/>
            <a:t>TOPPS – Train Operators to Promote best management Practices and Sustainability (www.topps-life.org) </a:t>
          </a:r>
          <a:endParaRPr lang="it-IT" sz="1100" kern="1200" dirty="0"/>
        </a:p>
        <a:p>
          <a:pPr marL="57150" lvl="1" indent="-57150" algn="l" defTabSz="488950">
            <a:lnSpc>
              <a:spcPct val="90000"/>
            </a:lnSpc>
            <a:spcBef>
              <a:spcPct val="0"/>
            </a:spcBef>
            <a:spcAft>
              <a:spcPct val="15000"/>
            </a:spcAft>
            <a:buChar char="••"/>
          </a:pPr>
          <a:r>
            <a:rPr lang="it-IT" sz="1100" kern="1200" smtClean="0"/>
            <a:t>ISAFRUIT (www.isafruit.org)</a:t>
          </a:r>
        </a:p>
        <a:p>
          <a:pPr marL="57150" lvl="1" indent="-57150" algn="l" defTabSz="488950">
            <a:lnSpc>
              <a:spcPct val="90000"/>
            </a:lnSpc>
            <a:spcBef>
              <a:spcPct val="0"/>
            </a:spcBef>
            <a:spcAft>
              <a:spcPct val="15000"/>
            </a:spcAft>
            <a:buChar char="••"/>
          </a:pPr>
          <a:r>
            <a:rPr lang="it-IT" sz="1100" kern="1200" smtClean="0"/>
            <a:t>BTSF - Better Training for Safer Food – (www.foodinfo-europe.com/training-programs/pae)</a:t>
          </a:r>
        </a:p>
        <a:p>
          <a:pPr marL="57150" lvl="1" indent="-57150" algn="l" defTabSz="488950">
            <a:lnSpc>
              <a:spcPct val="90000"/>
            </a:lnSpc>
            <a:spcBef>
              <a:spcPct val="0"/>
            </a:spcBef>
            <a:spcAft>
              <a:spcPct val="15000"/>
            </a:spcAft>
            <a:buChar char="••"/>
          </a:pPr>
          <a:r>
            <a:rPr lang="en-US" sz="1100" kern="1200" smtClean="0"/>
            <a:t>Forestry workers exposure at the vibration: evaluation of the EU Directive 2002/44</a:t>
          </a:r>
          <a:endParaRPr lang="it-IT" sz="1100" kern="1200" smtClean="0"/>
        </a:p>
        <a:p>
          <a:pPr marL="57150" lvl="1" indent="-57150" algn="l" defTabSz="488950">
            <a:lnSpc>
              <a:spcPct val="90000"/>
            </a:lnSpc>
            <a:spcBef>
              <a:spcPct val="0"/>
            </a:spcBef>
            <a:spcAft>
              <a:spcPct val="15000"/>
            </a:spcAft>
            <a:buChar char="••"/>
          </a:pPr>
          <a:r>
            <a:rPr lang="en-US" sz="1100" kern="1200" smtClean="0"/>
            <a:t>Recovery and Use of Nutrients, Energy and Organic Matter from Animal Waste (ReUseWaste). Marie Curie Initial Training Network project. Funded within the EU 7th Framework Program. Contract n° 289887. www.reusewaste.eu </a:t>
          </a:r>
          <a:endParaRPr lang="it-IT" sz="1100" kern="1200" smtClean="0"/>
        </a:p>
        <a:p>
          <a:pPr marL="57150" lvl="1" indent="-57150" algn="l" defTabSz="488950">
            <a:lnSpc>
              <a:spcPct val="90000"/>
            </a:lnSpc>
            <a:spcBef>
              <a:spcPct val="0"/>
            </a:spcBef>
            <a:spcAft>
              <a:spcPct val="15000"/>
            </a:spcAft>
            <a:buChar char="••"/>
          </a:pPr>
          <a:r>
            <a:rPr lang="en-US" sz="1100" kern="1200" smtClean="0"/>
            <a:t>OPTImised nitrogen MAnagement from Livestock production in Alto Adige (Life-OPTIMAL), Life 12/ENV/IT/0000671, http://www.biogas-wipptal.it/it/life-optimal-2012.html</a:t>
          </a:r>
          <a:endParaRPr lang="it-IT" sz="1100" kern="1200" smtClean="0"/>
        </a:p>
        <a:p>
          <a:pPr marL="57150" lvl="1" indent="-57150" algn="l" defTabSz="488950">
            <a:lnSpc>
              <a:spcPct val="90000"/>
            </a:lnSpc>
            <a:spcBef>
              <a:spcPct val="0"/>
            </a:spcBef>
            <a:spcAft>
              <a:spcPct val="15000"/>
            </a:spcAft>
            <a:buChar char="••"/>
          </a:pPr>
          <a:r>
            <a:rPr lang="en-US" sz="1100" kern="1200" smtClean="0"/>
            <a:t>European Biogas Initiative to improve the yield of biogas plants (EU-Agrobiogas). Funded within the EU 6th Framework Program. Contract n° 019884. http://www.rtd-services.com/euagrobiogas/</a:t>
          </a:r>
          <a:endParaRPr lang="it-IT" sz="1100" kern="1200" smtClean="0"/>
        </a:p>
        <a:p>
          <a:pPr marL="57150" lvl="1" indent="-57150" algn="l" defTabSz="488950">
            <a:lnSpc>
              <a:spcPct val="90000"/>
            </a:lnSpc>
            <a:spcBef>
              <a:spcPct val="0"/>
            </a:spcBef>
            <a:spcAft>
              <a:spcPct val="15000"/>
            </a:spcAft>
            <a:buChar char="••"/>
          </a:pPr>
          <a:r>
            <a:rPr lang="en-US" sz="1100" kern="1200" smtClean="0"/>
            <a:t>Multi-regional Solutions to improve the Environmental and Economic Sustainability of PIG manure management in the Regions of the Po and Veneto basin (AGER-SEESPIG) (Funded by the Fondazione AGER-Agroalimentare e Ricerca). www.seespig.unimi.it</a:t>
          </a:r>
          <a:endParaRPr lang="it-IT" sz="1100" kern="1200" smtClean="0"/>
        </a:p>
        <a:p>
          <a:pPr marL="57150" lvl="1" indent="-57150" algn="l" defTabSz="488950">
            <a:lnSpc>
              <a:spcPct val="90000"/>
            </a:lnSpc>
            <a:spcBef>
              <a:spcPct val="0"/>
            </a:spcBef>
            <a:spcAft>
              <a:spcPct val="15000"/>
            </a:spcAft>
            <a:buChar char="••"/>
          </a:pPr>
          <a:endParaRPr lang="it-IT" sz="1100" kern="1200" smtClean="0"/>
        </a:p>
      </dsp:txBody>
      <dsp:txXfrm>
        <a:off x="0" y="1922538"/>
        <a:ext cx="8928992" cy="2564099"/>
      </dsp:txXfrm>
    </dsp:sp>
    <dsp:sp modelId="{CE73EB1D-9129-42AF-800D-836068F7C113}">
      <dsp:nvSpPr>
        <dsp:cNvPr id="0" name=""/>
        <dsp:cNvSpPr/>
      </dsp:nvSpPr>
      <dsp:spPr>
        <a:xfrm>
          <a:off x="446449" y="1760178"/>
          <a:ext cx="6250294" cy="324720"/>
        </a:xfrm>
        <a:prstGeom prst="roundRect">
          <a:avLst/>
        </a:prstGeom>
        <a:solidFill>
          <a:schemeClr val="accent1">
            <a:shade val="50000"/>
            <a:hueOff val="240958"/>
            <a:satOff val="-5040"/>
            <a:lumOff val="2804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6246" tIns="0" rIns="236246" bIns="0" numCol="1" spcCol="1270" anchor="ctr" anchorCtr="0">
          <a:noAutofit/>
        </a:bodyPr>
        <a:lstStyle/>
        <a:p>
          <a:pPr lvl="0" algn="l" defTabSz="488950">
            <a:lnSpc>
              <a:spcPct val="90000"/>
            </a:lnSpc>
            <a:spcBef>
              <a:spcPct val="0"/>
            </a:spcBef>
            <a:spcAft>
              <a:spcPct val="35000"/>
            </a:spcAft>
          </a:pPr>
          <a:r>
            <a:rPr lang="en-US" sz="1100" kern="1200" noProof="0" dirty="0" smtClean="0"/>
            <a:t>Projects</a:t>
          </a:r>
          <a:endParaRPr lang="en-US" sz="1100" kern="1200" noProof="0" dirty="0"/>
        </a:p>
      </dsp:txBody>
      <dsp:txXfrm>
        <a:off x="462301" y="1776030"/>
        <a:ext cx="6218590" cy="293016"/>
      </dsp:txXfrm>
    </dsp:sp>
    <dsp:sp modelId="{93505C6B-9538-4624-9A9E-2217FF15AEBA}">
      <dsp:nvSpPr>
        <dsp:cNvPr id="0" name=""/>
        <dsp:cNvSpPr/>
      </dsp:nvSpPr>
      <dsp:spPr>
        <a:xfrm>
          <a:off x="0" y="4708398"/>
          <a:ext cx="8928992" cy="467775"/>
        </a:xfrm>
        <a:prstGeom prst="rect">
          <a:avLst/>
        </a:prstGeom>
        <a:solidFill>
          <a:schemeClr val="lt1">
            <a:alpha val="90000"/>
            <a:hueOff val="0"/>
            <a:satOff val="0"/>
            <a:lumOff val="0"/>
            <a:alphaOff val="0"/>
          </a:schemeClr>
        </a:solidFill>
        <a:ln w="25400" cap="flat" cmpd="sng" algn="ctr">
          <a:solidFill>
            <a:schemeClr val="accent1">
              <a:shade val="50000"/>
              <a:hueOff val="240958"/>
              <a:satOff val="-5040"/>
              <a:lumOff val="280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2989" tIns="229108" rIns="692989" bIns="78232" numCol="1" spcCol="1270" anchor="t" anchorCtr="0">
          <a:noAutofit/>
        </a:bodyPr>
        <a:lstStyle/>
        <a:p>
          <a:pPr marL="57150" lvl="1" indent="-57150" algn="l" defTabSz="488950">
            <a:lnSpc>
              <a:spcPct val="90000"/>
            </a:lnSpc>
            <a:spcBef>
              <a:spcPct val="0"/>
            </a:spcBef>
            <a:spcAft>
              <a:spcPct val="15000"/>
            </a:spcAft>
            <a:buChar char="••"/>
          </a:pPr>
          <a:r>
            <a:rPr lang="it-IT" sz="1100" kern="1200" dirty="0" smtClean="0"/>
            <a:t>N° </a:t>
          </a:r>
          <a:r>
            <a:rPr lang="en-US" sz="1100" kern="1200" noProof="0" dirty="0" smtClean="0"/>
            <a:t>of publications with impact factor (2013-2017) </a:t>
          </a:r>
          <a:r>
            <a:rPr lang="it-IT" sz="1100" kern="1200" smtClean="0">
              <a:sym typeface="Wingdings" panose="05000000000000000000" pitchFamily="2" charset="2"/>
            </a:rPr>
            <a:t> 61</a:t>
          </a:r>
          <a:endParaRPr lang="it-IT" sz="1100" kern="1200" dirty="0"/>
        </a:p>
      </dsp:txBody>
      <dsp:txXfrm>
        <a:off x="0" y="4708398"/>
        <a:ext cx="8928992" cy="467775"/>
      </dsp:txXfrm>
    </dsp:sp>
    <dsp:sp modelId="{6981E0D3-78BD-48C5-9C6F-CA936E6D4C07}">
      <dsp:nvSpPr>
        <dsp:cNvPr id="0" name=""/>
        <dsp:cNvSpPr/>
      </dsp:nvSpPr>
      <dsp:spPr>
        <a:xfrm>
          <a:off x="446449" y="4546038"/>
          <a:ext cx="6250294" cy="324720"/>
        </a:xfrm>
        <a:prstGeom prst="roundRect">
          <a:avLst/>
        </a:prstGeom>
        <a:solidFill>
          <a:schemeClr val="accent1">
            <a:shade val="50000"/>
            <a:hueOff val="240958"/>
            <a:satOff val="-5040"/>
            <a:lumOff val="2804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6246" tIns="0" rIns="236246" bIns="0" numCol="1" spcCol="1270" anchor="ctr" anchorCtr="0">
          <a:noAutofit/>
        </a:bodyPr>
        <a:lstStyle/>
        <a:p>
          <a:pPr lvl="0" algn="l" defTabSz="488950">
            <a:lnSpc>
              <a:spcPct val="90000"/>
            </a:lnSpc>
            <a:spcBef>
              <a:spcPct val="0"/>
            </a:spcBef>
            <a:spcAft>
              <a:spcPct val="35000"/>
            </a:spcAft>
          </a:pPr>
          <a:r>
            <a:rPr lang="en-US" sz="1100" kern="1200" noProof="0" dirty="0" smtClean="0"/>
            <a:t>Publications</a:t>
          </a:r>
          <a:endParaRPr lang="en-US" sz="1100" kern="1200" noProof="0" dirty="0"/>
        </a:p>
      </dsp:txBody>
      <dsp:txXfrm>
        <a:off x="462301" y="4561890"/>
        <a:ext cx="6218590" cy="293016"/>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2C26DE-5578-4621-9ADD-21E7A1B3901B}">
      <dsp:nvSpPr>
        <dsp:cNvPr id="0" name=""/>
        <dsp:cNvSpPr/>
      </dsp:nvSpPr>
      <dsp:spPr>
        <a:xfrm>
          <a:off x="0" y="0"/>
          <a:ext cx="8928992" cy="1143000"/>
        </a:xfrm>
        <a:prstGeom prst="roundRect">
          <a:avLst>
            <a:gd name="adj" fmla="val 10000"/>
          </a:avLst>
        </a:prstGeom>
        <a:solidFill>
          <a:schemeClr val="accent1">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8120" tIns="198120" rIns="198120" bIns="198120" numCol="1" spcCol="1270" anchor="ctr" anchorCtr="0">
          <a:noAutofit/>
        </a:bodyPr>
        <a:lstStyle/>
        <a:p>
          <a:pPr lvl="0" algn="l" defTabSz="2311400" rtl="0">
            <a:lnSpc>
              <a:spcPct val="90000"/>
            </a:lnSpc>
            <a:spcBef>
              <a:spcPct val="0"/>
            </a:spcBef>
            <a:spcAft>
              <a:spcPct val="35000"/>
            </a:spcAft>
          </a:pPr>
          <a:r>
            <a:rPr lang="en-GB" sz="5200" kern="1200" dirty="0" smtClean="0"/>
            <a:t>Agricultural Mechanics</a:t>
          </a:r>
          <a:endParaRPr lang="it-IT" sz="5200" kern="1200" dirty="0"/>
        </a:p>
      </dsp:txBody>
      <dsp:txXfrm>
        <a:off x="1900098" y="0"/>
        <a:ext cx="7028893" cy="1143000"/>
      </dsp:txXfrm>
    </dsp:sp>
    <dsp:sp modelId="{057B881E-0D44-4880-B565-AA3AF5BE9F7B}">
      <dsp:nvSpPr>
        <dsp:cNvPr id="0" name=""/>
        <dsp:cNvSpPr/>
      </dsp:nvSpPr>
      <dsp:spPr>
        <a:xfrm>
          <a:off x="114299" y="114300"/>
          <a:ext cx="1785798" cy="91440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2C26DE-5578-4621-9ADD-21E7A1B3901B}">
      <dsp:nvSpPr>
        <dsp:cNvPr id="0" name=""/>
        <dsp:cNvSpPr/>
      </dsp:nvSpPr>
      <dsp:spPr>
        <a:xfrm>
          <a:off x="0" y="0"/>
          <a:ext cx="8928992" cy="1143000"/>
        </a:xfrm>
        <a:prstGeom prst="roundRect">
          <a:avLst>
            <a:gd name="adj" fmla="val 10000"/>
          </a:avLst>
        </a:prstGeom>
        <a:solidFill>
          <a:schemeClr val="accent1">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smtClean="0"/>
            <a:t>Department of Agricultural, Forest and Food Sciences - DISAFA</a:t>
          </a:r>
          <a:endParaRPr lang="it-IT" sz="3200" kern="1200" dirty="0"/>
        </a:p>
      </dsp:txBody>
      <dsp:txXfrm>
        <a:off x="1900098" y="0"/>
        <a:ext cx="7028893" cy="1143000"/>
      </dsp:txXfrm>
    </dsp:sp>
    <dsp:sp modelId="{057B881E-0D44-4880-B565-AA3AF5BE9F7B}">
      <dsp:nvSpPr>
        <dsp:cNvPr id="0" name=""/>
        <dsp:cNvSpPr/>
      </dsp:nvSpPr>
      <dsp:spPr>
        <a:xfrm>
          <a:off x="502228" y="103500"/>
          <a:ext cx="1009940" cy="935998"/>
        </a:xfrm>
        <a:prstGeom prst="roundRect">
          <a:avLst>
            <a:gd name="adj" fmla="val 10000"/>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878" t="1923" r="1878" b="1923"/>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95A9A2-8797-408E-B851-4C22C2617CF6}">
      <dsp:nvSpPr>
        <dsp:cNvPr id="0" name=""/>
        <dsp:cNvSpPr/>
      </dsp:nvSpPr>
      <dsp:spPr>
        <a:xfrm>
          <a:off x="0" y="312375"/>
          <a:ext cx="8928992" cy="1575000"/>
        </a:xfrm>
        <a:prstGeom prst="rect">
          <a:avLst/>
        </a:prstGeom>
        <a:solidFill>
          <a:schemeClr val="lt1">
            <a:alpha val="90000"/>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2989" tIns="208280" rIns="692989" bIns="71120" numCol="1" spcCol="1270" anchor="t" anchorCtr="0">
          <a:noAutofit/>
        </a:bodyPr>
        <a:lstStyle/>
        <a:p>
          <a:pPr marL="57150" lvl="1" indent="-57150" algn="l" defTabSz="444500">
            <a:lnSpc>
              <a:spcPct val="90000"/>
            </a:lnSpc>
            <a:spcBef>
              <a:spcPct val="0"/>
            </a:spcBef>
            <a:spcAft>
              <a:spcPct val="15000"/>
            </a:spcAft>
            <a:buChar char="••"/>
          </a:pPr>
          <a:r>
            <a:rPr lang="en-US" sz="1000" b="1" kern="1200" dirty="0" smtClean="0"/>
            <a:t>ICT, Logistics, Sustainability for Agriculture and </a:t>
          </a:r>
          <a:r>
            <a:rPr lang="en-US" sz="1000" b="1" kern="1200" dirty="0" err="1" smtClean="0"/>
            <a:t>Agrifood</a:t>
          </a:r>
          <a:r>
            <a:rPr lang="en-US" sz="1000" b="1" kern="1200" dirty="0" smtClean="0"/>
            <a:t> Chains</a:t>
          </a:r>
          <a:endParaRPr lang="it-IT" sz="1000" b="1" kern="1200" dirty="0"/>
        </a:p>
        <a:p>
          <a:pPr marL="114300" lvl="2" indent="-57150" algn="l" defTabSz="444500">
            <a:lnSpc>
              <a:spcPct val="90000"/>
            </a:lnSpc>
            <a:spcBef>
              <a:spcPct val="0"/>
            </a:spcBef>
            <a:spcAft>
              <a:spcPct val="15000"/>
            </a:spcAft>
            <a:buChar char="••"/>
          </a:pPr>
          <a:r>
            <a:rPr lang="it-IT" sz="1000" kern="1200" dirty="0" err="1" smtClean="0"/>
            <a:t>Contact</a:t>
          </a:r>
          <a:r>
            <a:rPr lang="it-IT" sz="1000" kern="1200" dirty="0" smtClean="0"/>
            <a:t>: </a:t>
          </a:r>
          <a:r>
            <a:rPr lang="it-IT" sz="1000" kern="1200" dirty="0" smtClean="0">
              <a:hlinkClick xmlns:r="http://schemas.openxmlformats.org/officeDocument/2006/relationships" r:id="rId1"/>
            </a:rPr>
            <a:t>remigio.berruto@unito.it</a:t>
          </a:r>
          <a:endParaRPr lang="it-IT" sz="1000" kern="1200" dirty="0"/>
        </a:p>
        <a:p>
          <a:pPr marL="57150" lvl="1" indent="-57150" algn="l" defTabSz="444500">
            <a:lnSpc>
              <a:spcPct val="90000"/>
            </a:lnSpc>
            <a:spcBef>
              <a:spcPct val="0"/>
            </a:spcBef>
            <a:spcAft>
              <a:spcPct val="15000"/>
            </a:spcAft>
            <a:buChar char="••"/>
          </a:pPr>
          <a:r>
            <a:rPr lang="en-US" sz="1000" b="1" kern="1200" dirty="0" smtClean="0"/>
            <a:t>Knowledge transfer and innovation of education in agriculture and </a:t>
          </a:r>
          <a:r>
            <a:rPr lang="en-US" sz="1000" b="1" kern="1200" dirty="0" err="1" smtClean="0"/>
            <a:t>agrifood</a:t>
          </a:r>
          <a:endParaRPr lang="it-IT" sz="1000" b="1" kern="1200" dirty="0"/>
        </a:p>
        <a:p>
          <a:pPr marL="114300" lvl="2" indent="-57150" algn="l" defTabSz="444500">
            <a:lnSpc>
              <a:spcPct val="90000"/>
            </a:lnSpc>
            <a:spcBef>
              <a:spcPct val="0"/>
            </a:spcBef>
            <a:spcAft>
              <a:spcPct val="15000"/>
            </a:spcAft>
            <a:buChar char="••"/>
          </a:pPr>
          <a:r>
            <a:rPr lang="it-IT" sz="1000" kern="1200" dirty="0" err="1" smtClean="0"/>
            <a:t>Contact</a:t>
          </a:r>
          <a:r>
            <a:rPr lang="it-IT" sz="1000" kern="1200" dirty="0" smtClean="0"/>
            <a:t>: </a:t>
          </a:r>
          <a:r>
            <a:rPr lang="it-IT" sz="1000" kern="1200" dirty="0" smtClean="0">
              <a:hlinkClick xmlns:r="http://schemas.openxmlformats.org/officeDocument/2006/relationships" r:id="rId2"/>
            </a:rPr>
            <a:t>patrizia.busato@unito.it</a:t>
          </a:r>
          <a:endParaRPr lang="it-IT" sz="1000" kern="1200" dirty="0"/>
        </a:p>
        <a:p>
          <a:pPr marL="57150" lvl="1" indent="-57150" algn="l" defTabSz="444500">
            <a:lnSpc>
              <a:spcPct val="90000"/>
            </a:lnSpc>
            <a:spcBef>
              <a:spcPct val="0"/>
            </a:spcBef>
            <a:spcAft>
              <a:spcPct val="15000"/>
            </a:spcAft>
            <a:buChar char="••"/>
          </a:pPr>
          <a:r>
            <a:rPr lang="en-US" sz="1000" b="1" kern="1200" dirty="0" smtClean="0"/>
            <a:t>Precision farming, robotics &amp; automation in agriculture</a:t>
          </a:r>
          <a:endParaRPr lang="it-IT" sz="1000" b="1" kern="1200" dirty="0"/>
        </a:p>
        <a:p>
          <a:pPr marL="114300" lvl="2" indent="-57150" algn="l" defTabSz="444500">
            <a:lnSpc>
              <a:spcPct val="90000"/>
            </a:lnSpc>
            <a:spcBef>
              <a:spcPct val="0"/>
            </a:spcBef>
            <a:spcAft>
              <a:spcPct val="15000"/>
            </a:spcAft>
            <a:buChar char="••"/>
          </a:pPr>
          <a:r>
            <a:rPr lang="it-IT" sz="1000" kern="1200" dirty="0" err="1" smtClean="0"/>
            <a:t>Contact</a:t>
          </a:r>
          <a:r>
            <a:rPr lang="it-IT" sz="1000" kern="1200" dirty="0" smtClean="0"/>
            <a:t>: </a:t>
          </a:r>
          <a:r>
            <a:rPr lang="it-IT" sz="1000" kern="1200" dirty="0" smtClean="0">
              <a:hlinkClick xmlns:r="http://schemas.openxmlformats.org/officeDocument/2006/relationships" r:id="rId3"/>
            </a:rPr>
            <a:t>paolo.gay@unito.it</a:t>
          </a:r>
          <a:endParaRPr lang="it-IT" sz="1000" kern="1200" dirty="0"/>
        </a:p>
        <a:p>
          <a:pPr marL="57150" lvl="1" indent="-57150" algn="l" defTabSz="444500">
            <a:lnSpc>
              <a:spcPct val="90000"/>
            </a:lnSpc>
            <a:spcBef>
              <a:spcPct val="0"/>
            </a:spcBef>
            <a:spcAft>
              <a:spcPct val="15000"/>
            </a:spcAft>
            <a:buChar char="••"/>
          </a:pPr>
          <a:r>
            <a:rPr lang="en-US" sz="1000" b="1" kern="1200" dirty="0" smtClean="0"/>
            <a:t>Food engineering: processing machines and plants, traceability</a:t>
          </a:r>
          <a:endParaRPr lang="it-IT" sz="1000" b="1" kern="1200" dirty="0"/>
        </a:p>
        <a:p>
          <a:pPr marL="114300" lvl="2" indent="-57150" algn="l" defTabSz="444500">
            <a:lnSpc>
              <a:spcPct val="90000"/>
            </a:lnSpc>
            <a:spcBef>
              <a:spcPct val="0"/>
            </a:spcBef>
            <a:spcAft>
              <a:spcPct val="15000"/>
            </a:spcAft>
            <a:buChar char="••"/>
          </a:pPr>
          <a:r>
            <a:rPr lang="it-IT" sz="1000" kern="1200" dirty="0" err="1" smtClean="0"/>
            <a:t>Contact</a:t>
          </a:r>
          <a:r>
            <a:rPr lang="it-IT" sz="1000" kern="1200" dirty="0" smtClean="0"/>
            <a:t>: </a:t>
          </a:r>
          <a:r>
            <a:rPr lang="it-IT" sz="1000" kern="1200" dirty="0" smtClean="0">
              <a:hlinkClick xmlns:r="http://schemas.openxmlformats.org/officeDocument/2006/relationships" r:id="rId4"/>
            </a:rPr>
            <a:t>davide.ricauda@unito.it</a:t>
          </a:r>
          <a:endParaRPr lang="it-IT" sz="1000" kern="1200" dirty="0"/>
        </a:p>
      </dsp:txBody>
      <dsp:txXfrm>
        <a:off x="0" y="312375"/>
        <a:ext cx="8928992" cy="1575000"/>
      </dsp:txXfrm>
    </dsp:sp>
    <dsp:sp modelId="{58A6E65F-846E-4F95-9585-89DDE6BA2019}">
      <dsp:nvSpPr>
        <dsp:cNvPr id="0" name=""/>
        <dsp:cNvSpPr/>
      </dsp:nvSpPr>
      <dsp:spPr>
        <a:xfrm>
          <a:off x="446449" y="164775"/>
          <a:ext cx="6250294" cy="295200"/>
        </a:xfrm>
        <a:prstGeom prst="roundRect">
          <a:avLst/>
        </a:prstGeom>
        <a:solidFill>
          <a:schemeClr val="accent1">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6246" tIns="0" rIns="236246" bIns="0" numCol="1" spcCol="1270" anchor="ctr" anchorCtr="0">
          <a:noAutofit/>
        </a:bodyPr>
        <a:lstStyle/>
        <a:p>
          <a:pPr lvl="0" algn="l" defTabSz="444500">
            <a:lnSpc>
              <a:spcPct val="90000"/>
            </a:lnSpc>
            <a:spcBef>
              <a:spcPct val="0"/>
            </a:spcBef>
            <a:spcAft>
              <a:spcPct val="35000"/>
            </a:spcAft>
          </a:pPr>
          <a:r>
            <a:rPr lang="en-US" sz="1000" kern="1200" noProof="0" dirty="0" smtClean="0"/>
            <a:t>Researches</a:t>
          </a:r>
          <a:endParaRPr lang="en-US" sz="1000" kern="1200" noProof="0" dirty="0"/>
        </a:p>
      </dsp:txBody>
      <dsp:txXfrm>
        <a:off x="460859" y="179185"/>
        <a:ext cx="6221474" cy="266380"/>
      </dsp:txXfrm>
    </dsp:sp>
    <dsp:sp modelId="{148FE2B8-D6A2-4141-9422-152D1BA2E6FD}">
      <dsp:nvSpPr>
        <dsp:cNvPr id="0" name=""/>
        <dsp:cNvSpPr/>
      </dsp:nvSpPr>
      <dsp:spPr>
        <a:xfrm>
          <a:off x="0" y="2088975"/>
          <a:ext cx="8928992" cy="2520000"/>
        </a:xfrm>
        <a:prstGeom prst="rect">
          <a:avLst/>
        </a:prstGeom>
        <a:solidFill>
          <a:schemeClr val="lt1">
            <a:alpha val="90000"/>
            <a:hueOff val="0"/>
            <a:satOff val="0"/>
            <a:lumOff val="0"/>
            <a:alphaOff val="0"/>
          </a:schemeClr>
        </a:solidFill>
        <a:ln w="25400" cap="flat" cmpd="sng" algn="ctr">
          <a:solidFill>
            <a:schemeClr val="accent1">
              <a:shade val="50000"/>
              <a:hueOff val="240958"/>
              <a:satOff val="-5040"/>
              <a:lumOff val="280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2989" tIns="208280" rIns="692989"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EU IEE/13 – BIOGAS3, Sustainable Small-scale biogas production from agro-food waste for energy Self-sufficiency - http://www.biogas3.eu </a:t>
          </a:r>
          <a:endParaRPr lang="it-IT" sz="1000" kern="1200" dirty="0"/>
        </a:p>
        <a:p>
          <a:pPr marL="57150" lvl="1" indent="-57150" algn="l" defTabSz="444500">
            <a:lnSpc>
              <a:spcPct val="90000"/>
            </a:lnSpc>
            <a:spcBef>
              <a:spcPct val="0"/>
            </a:spcBef>
            <a:spcAft>
              <a:spcPct val="15000"/>
            </a:spcAft>
            <a:buChar char="••"/>
          </a:pPr>
          <a:r>
            <a:rPr lang="it-IT" sz="1000" kern="1200" dirty="0" smtClean="0"/>
            <a:t>EU CIP ECO-INNOVATION, </a:t>
          </a:r>
          <a:r>
            <a:rPr lang="it-IT" sz="1000" kern="1200" dirty="0" err="1" smtClean="0"/>
            <a:t>Digesmart</a:t>
          </a:r>
          <a:r>
            <a:rPr lang="it-IT" sz="1000" kern="1200" dirty="0" smtClean="0"/>
            <a:t>, </a:t>
          </a:r>
          <a:r>
            <a:rPr lang="it-IT" sz="1000" kern="1200" dirty="0" err="1" smtClean="0"/>
            <a:t>DIGEState</a:t>
          </a:r>
          <a:r>
            <a:rPr lang="it-IT" sz="1000" kern="1200" dirty="0" smtClean="0"/>
            <a:t> from </a:t>
          </a:r>
          <a:r>
            <a:rPr lang="it-IT" sz="1000" kern="1200" dirty="0" err="1" smtClean="0"/>
            <a:t>MAnure</a:t>
          </a:r>
          <a:r>
            <a:rPr lang="it-IT" sz="1000" kern="1200" dirty="0" smtClean="0"/>
            <a:t> </a:t>
          </a:r>
          <a:r>
            <a:rPr lang="it-IT" sz="1000" kern="1200" dirty="0" err="1" smtClean="0"/>
            <a:t>Recycling</a:t>
          </a:r>
          <a:r>
            <a:rPr lang="it-IT" sz="1000" kern="1200" dirty="0" smtClean="0"/>
            <a:t> Technologies </a:t>
          </a:r>
        </a:p>
        <a:p>
          <a:pPr marL="57150" lvl="1" indent="-57150" algn="l" defTabSz="444500">
            <a:lnSpc>
              <a:spcPct val="90000"/>
            </a:lnSpc>
            <a:spcBef>
              <a:spcPct val="0"/>
            </a:spcBef>
            <a:spcAft>
              <a:spcPct val="15000"/>
            </a:spcAft>
            <a:buChar char="••"/>
          </a:pPr>
          <a:r>
            <a:rPr lang="en-US" sz="1000" kern="1200" dirty="0" smtClean="0"/>
            <a:t>EU IEE/13 - </a:t>
          </a:r>
          <a:r>
            <a:rPr lang="en-US" sz="1000" kern="1200" dirty="0" err="1" smtClean="0"/>
            <a:t>BioEnergy</a:t>
          </a:r>
          <a:r>
            <a:rPr lang="en-US" sz="1000" kern="1200" dirty="0" smtClean="0"/>
            <a:t> Farm II, manure, the sustainable fuel for the farm, http://www.bioenergyfarm.eu</a:t>
          </a:r>
          <a:endParaRPr lang="it-IT" sz="1000" kern="1200" dirty="0" smtClean="0"/>
        </a:p>
        <a:p>
          <a:pPr marL="57150" lvl="1" indent="-57150" algn="l" defTabSz="444500">
            <a:lnSpc>
              <a:spcPct val="90000"/>
            </a:lnSpc>
            <a:spcBef>
              <a:spcPct val="0"/>
            </a:spcBef>
            <a:spcAft>
              <a:spcPct val="15000"/>
            </a:spcAft>
            <a:buChar char="••"/>
          </a:pPr>
          <a:r>
            <a:rPr lang="en-US" sz="1000" kern="1200" dirty="0" smtClean="0"/>
            <a:t>“Robotics and tools for plant traceability in flower nursery” (PRIN 2009) Funded by Italian Ministry of Education, University and Research.</a:t>
          </a:r>
          <a:endParaRPr lang="it-IT" sz="1000" kern="1200" dirty="0" smtClean="0"/>
        </a:p>
        <a:p>
          <a:pPr marL="57150" lvl="1" indent="-57150" algn="l" defTabSz="444500">
            <a:lnSpc>
              <a:spcPct val="90000"/>
            </a:lnSpc>
            <a:spcBef>
              <a:spcPct val="0"/>
            </a:spcBef>
            <a:spcAft>
              <a:spcPct val="15000"/>
            </a:spcAft>
            <a:buChar char="••"/>
          </a:pPr>
          <a:r>
            <a:rPr lang="en-US" sz="1000" kern="1200" dirty="0" smtClean="0"/>
            <a:t>“</a:t>
          </a:r>
          <a:r>
            <a:rPr lang="en-US" sz="1000" kern="1200" dirty="0" err="1" smtClean="0"/>
            <a:t>RobotSpray</a:t>
          </a:r>
          <a:r>
            <a:rPr lang="en-US" sz="1000" kern="1200" dirty="0" smtClean="0"/>
            <a:t> – Robot systems for crop protection products application (2012-2014) - Funded by POR-FESR 2007/2013</a:t>
          </a:r>
          <a:endParaRPr lang="it-IT" sz="1000" kern="1200" dirty="0" smtClean="0"/>
        </a:p>
        <a:p>
          <a:pPr marL="57150" lvl="1" indent="-57150" algn="l" defTabSz="444500">
            <a:lnSpc>
              <a:spcPct val="90000"/>
            </a:lnSpc>
            <a:spcBef>
              <a:spcPct val="0"/>
            </a:spcBef>
            <a:spcAft>
              <a:spcPct val="15000"/>
            </a:spcAft>
            <a:buChar char="••"/>
          </a:pPr>
          <a:r>
            <a:rPr lang="en-US" sz="1000" kern="1200" smtClean="0"/>
            <a:t>“BioHarvester – Design of an integrated and innovative machine for aromatic plant cutting and harvesting with charachteristics of high sustainability POR-FESR 2007/2013</a:t>
          </a:r>
          <a:endParaRPr lang="it-IT" sz="1000" kern="1200" smtClean="0"/>
        </a:p>
        <a:p>
          <a:pPr marL="57150" lvl="1" indent="-57150" algn="l" defTabSz="444500">
            <a:lnSpc>
              <a:spcPct val="90000"/>
            </a:lnSpc>
            <a:spcBef>
              <a:spcPct val="0"/>
            </a:spcBef>
            <a:spcAft>
              <a:spcPct val="15000"/>
            </a:spcAft>
            <a:buChar char="••"/>
          </a:pPr>
          <a:r>
            <a:rPr lang="en-US" sz="1000" kern="1200" smtClean="0"/>
            <a:t>“Vitidrone - Drones for precision viticulture” (2013-2014)  Funded by POR-FESR 2007/2013 </a:t>
          </a:r>
          <a:endParaRPr lang="it-IT" sz="1000" kern="1200" smtClean="0"/>
        </a:p>
        <a:p>
          <a:pPr marL="57150" lvl="1" indent="-57150" algn="l" defTabSz="444500">
            <a:lnSpc>
              <a:spcPct val="90000"/>
            </a:lnSpc>
            <a:spcBef>
              <a:spcPct val="0"/>
            </a:spcBef>
            <a:spcAft>
              <a:spcPct val="15000"/>
            </a:spcAft>
            <a:buChar char="••"/>
          </a:pPr>
          <a:r>
            <a:rPr lang="it-IT" sz="1000" kern="1200" smtClean="0"/>
            <a:t>“ISAFRUIT” (www.isafruit.org) </a:t>
          </a:r>
        </a:p>
        <a:p>
          <a:pPr marL="57150" lvl="1" indent="-57150" algn="l" defTabSz="444500">
            <a:lnSpc>
              <a:spcPct val="90000"/>
            </a:lnSpc>
            <a:spcBef>
              <a:spcPct val="0"/>
            </a:spcBef>
            <a:spcAft>
              <a:spcPct val="15000"/>
            </a:spcAft>
            <a:buChar char="••"/>
          </a:pPr>
          <a:r>
            <a:rPr lang="en-US" sz="1000" kern="1200" smtClean="0"/>
            <a:t>Multi-regional Solutions to improve the Environmental and Economic Sustainability of PIG manure management (SEES-PIG)” (2011-2014) Funded by AGER</a:t>
          </a:r>
          <a:endParaRPr lang="it-IT" sz="1000" kern="1200" smtClean="0"/>
        </a:p>
        <a:p>
          <a:pPr marL="57150" lvl="1" indent="-57150" algn="l" defTabSz="444500">
            <a:lnSpc>
              <a:spcPct val="90000"/>
            </a:lnSpc>
            <a:spcBef>
              <a:spcPct val="0"/>
            </a:spcBef>
            <a:spcAft>
              <a:spcPct val="15000"/>
            </a:spcAft>
            <a:buChar char="••"/>
          </a:pPr>
          <a:r>
            <a:rPr lang="en-US" sz="1000" kern="1200" dirty="0" err="1" smtClean="0"/>
            <a:t>SmartPack</a:t>
          </a:r>
          <a:r>
            <a:rPr lang="en-US" sz="1000" kern="1200" dirty="0" smtClean="0"/>
            <a:t> – Study and validation of logistic solutions for heat-sensitive food products (POR-FESR 2007/2013) </a:t>
          </a:r>
          <a:endParaRPr lang="it-IT" sz="1000" kern="1200" dirty="0" smtClean="0"/>
        </a:p>
        <a:p>
          <a:pPr marL="57150" lvl="1" indent="-57150" algn="l" defTabSz="444500">
            <a:lnSpc>
              <a:spcPct val="90000"/>
            </a:lnSpc>
            <a:spcBef>
              <a:spcPct val="0"/>
            </a:spcBef>
            <a:spcAft>
              <a:spcPct val="15000"/>
            </a:spcAft>
            <a:buChar char="••"/>
          </a:pPr>
          <a:r>
            <a:rPr lang="en-US" sz="1000" kern="1200" smtClean="0"/>
            <a:t>Packopt – Innovative strategies for pick and place in food items secondary packaging (2011-2012) POR-FESR 2007/2013</a:t>
          </a:r>
          <a:endParaRPr lang="it-IT" sz="1000" kern="1200" smtClean="0"/>
        </a:p>
        <a:p>
          <a:pPr marL="57150" lvl="1" indent="-57150" algn="l" defTabSz="444500">
            <a:lnSpc>
              <a:spcPct val="90000"/>
            </a:lnSpc>
            <a:spcBef>
              <a:spcPct val="0"/>
            </a:spcBef>
            <a:spcAft>
              <a:spcPct val="15000"/>
            </a:spcAft>
            <a:buChar char="••"/>
          </a:pPr>
          <a:r>
            <a:rPr lang="en-US" sz="1000" kern="1200" dirty="0" smtClean="0"/>
            <a:t>“</a:t>
          </a:r>
          <a:r>
            <a:rPr lang="en-US" sz="1000" kern="1200" dirty="0" err="1" smtClean="0"/>
            <a:t>FoodVision</a:t>
          </a:r>
          <a:r>
            <a:rPr lang="en-US" sz="1000" kern="1200" dirty="0" smtClean="0"/>
            <a:t>: Employ of computer vision for quality control of heterogeneous food matrices” (POR-FESR 2007/2013)</a:t>
          </a:r>
          <a:endParaRPr lang="it-IT" sz="1000" kern="1200" dirty="0" smtClean="0"/>
        </a:p>
      </dsp:txBody>
      <dsp:txXfrm>
        <a:off x="0" y="2088975"/>
        <a:ext cx="8928992" cy="2520000"/>
      </dsp:txXfrm>
    </dsp:sp>
    <dsp:sp modelId="{CE73EB1D-9129-42AF-800D-836068F7C113}">
      <dsp:nvSpPr>
        <dsp:cNvPr id="0" name=""/>
        <dsp:cNvSpPr/>
      </dsp:nvSpPr>
      <dsp:spPr>
        <a:xfrm>
          <a:off x="446449" y="1941375"/>
          <a:ext cx="6250294" cy="295200"/>
        </a:xfrm>
        <a:prstGeom prst="roundRect">
          <a:avLst/>
        </a:prstGeom>
        <a:solidFill>
          <a:schemeClr val="accent1">
            <a:shade val="50000"/>
            <a:hueOff val="240958"/>
            <a:satOff val="-5040"/>
            <a:lumOff val="2804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6246" tIns="0" rIns="236246" bIns="0" numCol="1" spcCol="1270" anchor="ctr" anchorCtr="0">
          <a:noAutofit/>
        </a:bodyPr>
        <a:lstStyle/>
        <a:p>
          <a:pPr lvl="0" algn="l" defTabSz="444500">
            <a:lnSpc>
              <a:spcPct val="90000"/>
            </a:lnSpc>
            <a:spcBef>
              <a:spcPct val="0"/>
            </a:spcBef>
            <a:spcAft>
              <a:spcPct val="35000"/>
            </a:spcAft>
          </a:pPr>
          <a:r>
            <a:rPr lang="en-US" sz="1000" kern="1200" noProof="0" dirty="0" smtClean="0"/>
            <a:t>Projects</a:t>
          </a:r>
          <a:endParaRPr lang="en-US" sz="1000" kern="1200" noProof="0" dirty="0"/>
        </a:p>
      </dsp:txBody>
      <dsp:txXfrm>
        <a:off x="460859" y="1955785"/>
        <a:ext cx="6221474" cy="266380"/>
      </dsp:txXfrm>
    </dsp:sp>
    <dsp:sp modelId="{93505C6B-9538-4624-9A9E-2217FF15AEBA}">
      <dsp:nvSpPr>
        <dsp:cNvPr id="0" name=""/>
        <dsp:cNvSpPr/>
      </dsp:nvSpPr>
      <dsp:spPr>
        <a:xfrm>
          <a:off x="0" y="4810575"/>
          <a:ext cx="8928992" cy="425250"/>
        </a:xfrm>
        <a:prstGeom prst="rect">
          <a:avLst/>
        </a:prstGeom>
        <a:solidFill>
          <a:schemeClr val="lt1">
            <a:alpha val="90000"/>
            <a:hueOff val="0"/>
            <a:satOff val="0"/>
            <a:lumOff val="0"/>
            <a:alphaOff val="0"/>
          </a:schemeClr>
        </a:solidFill>
        <a:ln w="25400" cap="flat" cmpd="sng" algn="ctr">
          <a:solidFill>
            <a:schemeClr val="accent1">
              <a:shade val="50000"/>
              <a:hueOff val="240958"/>
              <a:satOff val="-5040"/>
              <a:lumOff val="280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2989" tIns="208280" rIns="692989" bIns="71120" numCol="1" spcCol="1270" anchor="t" anchorCtr="0">
          <a:noAutofit/>
        </a:bodyPr>
        <a:lstStyle/>
        <a:p>
          <a:pPr marL="57150" lvl="1" indent="-57150" algn="l" defTabSz="444500">
            <a:lnSpc>
              <a:spcPct val="90000"/>
            </a:lnSpc>
            <a:spcBef>
              <a:spcPct val="0"/>
            </a:spcBef>
            <a:spcAft>
              <a:spcPct val="15000"/>
            </a:spcAft>
            <a:buChar char="••"/>
          </a:pPr>
          <a:r>
            <a:rPr lang="it-IT" sz="1000" kern="1200" dirty="0" smtClean="0"/>
            <a:t>N° </a:t>
          </a:r>
          <a:r>
            <a:rPr lang="en-US" sz="1000" kern="1200" noProof="0" dirty="0" smtClean="0"/>
            <a:t>of publications with impact factor (2013-2017) </a:t>
          </a:r>
          <a:r>
            <a:rPr lang="it-IT" sz="1000" kern="1200" smtClean="0">
              <a:sym typeface="Wingdings" panose="05000000000000000000" pitchFamily="2" charset="2"/>
            </a:rPr>
            <a:t> 61</a:t>
          </a:r>
          <a:endParaRPr lang="it-IT" sz="1000" kern="1200" dirty="0"/>
        </a:p>
      </dsp:txBody>
      <dsp:txXfrm>
        <a:off x="0" y="4810575"/>
        <a:ext cx="8928992" cy="425250"/>
      </dsp:txXfrm>
    </dsp:sp>
    <dsp:sp modelId="{6981E0D3-78BD-48C5-9C6F-CA936E6D4C07}">
      <dsp:nvSpPr>
        <dsp:cNvPr id="0" name=""/>
        <dsp:cNvSpPr/>
      </dsp:nvSpPr>
      <dsp:spPr>
        <a:xfrm>
          <a:off x="446449" y="4662975"/>
          <a:ext cx="6250294" cy="295200"/>
        </a:xfrm>
        <a:prstGeom prst="roundRect">
          <a:avLst/>
        </a:prstGeom>
        <a:solidFill>
          <a:schemeClr val="accent1">
            <a:shade val="50000"/>
            <a:hueOff val="240958"/>
            <a:satOff val="-5040"/>
            <a:lumOff val="2804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6246" tIns="0" rIns="236246" bIns="0" numCol="1" spcCol="1270" anchor="ctr" anchorCtr="0">
          <a:noAutofit/>
        </a:bodyPr>
        <a:lstStyle/>
        <a:p>
          <a:pPr lvl="0" algn="l" defTabSz="444500">
            <a:lnSpc>
              <a:spcPct val="90000"/>
            </a:lnSpc>
            <a:spcBef>
              <a:spcPct val="0"/>
            </a:spcBef>
            <a:spcAft>
              <a:spcPct val="35000"/>
            </a:spcAft>
          </a:pPr>
          <a:r>
            <a:rPr lang="en-US" sz="1000" kern="1200" noProof="0" dirty="0" smtClean="0"/>
            <a:t>Publications</a:t>
          </a:r>
          <a:endParaRPr lang="en-US" sz="1000" kern="1200" noProof="0" dirty="0"/>
        </a:p>
      </dsp:txBody>
      <dsp:txXfrm>
        <a:off x="460859" y="4677385"/>
        <a:ext cx="6221474" cy="26638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2C26DE-5578-4621-9ADD-21E7A1B3901B}">
      <dsp:nvSpPr>
        <dsp:cNvPr id="0" name=""/>
        <dsp:cNvSpPr/>
      </dsp:nvSpPr>
      <dsp:spPr>
        <a:xfrm>
          <a:off x="0" y="0"/>
          <a:ext cx="8928992" cy="1143000"/>
        </a:xfrm>
        <a:prstGeom prst="roundRect">
          <a:avLst>
            <a:gd name="adj" fmla="val 10000"/>
          </a:avLst>
        </a:prstGeom>
        <a:solidFill>
          <a:schemeClr val="accent1">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rtl="0">
            <a:lnSpc>
              <a:spcPct val="90000"/>
            </a:lnSpc>
            <a:spcBef>
              <a:spcPct val="0"/>
            </a:spcBef>
            <a:spcAft>
              <a:spcPct val="35000"/>
            </a:spcAft>
          </a:pPr>
          <a:r>
            <a:rPr lang="en-GB" sz="3900" kern="1200" dirty="0" smtClean="0"/>
            <a:t>General and Applied Entomology</a:t>
          </a:r>
          <a:endParaRPr lang="it-IT" sz="3900" kern="1200" dirty="0"/>
        </a:p>
      </dsp:txBody>
      <dsp:txXfrm>
        <a:off x="1900098" y="0"/>
        <a:ext cx="7028893" cy="1143000"/>
      </dsp:txXfrm>
    </dsp:sp>
    <dsp:sp modelId="{057B881E-0D44-4880-B565-AA3AF5BE9F7B}">
      <dsp:nvSpPr>
        <dsp:cNvPr id="0" name=""/>
        <dsp:cNvSpPr/>
      </dsp:nvSpPr>
      <dsp:spPr>
        <a:xfrm>
          <a:off x="114299" y="114300"/>
          <a:ext cx="1785798" cy="91440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3000" b="-23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95A9A2-8797-408E-B851-4C22C2617CF6}">
      <dsp:nvSpPr>
        <dsp:cNvPr id="0" name=""/>
        <dsp:cNvSpPr/>
      </dsp:nvSpPr>
      <dsp:spPr>
        <a:xfrm>
          <a:off x="0" y="226275"/>
          <a:ext cx="8928992" cy="1417500"/>
        </a:xfrm>
        <a:prstGeom prst="rect">
          <a:avLst/>
        </a:prstGeom>
        <a:solidFill>
          <a:schemeClr val="lt1">
            <a:alpha val="90000"/>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2989" tIns="187452" rIns="692989" bIns="64008" numCol="1" spcCol="1270" anchor="t" anchorCtr="0">
          <a:noAutofit/>
        </a:bodyPr>
        <a:lstStyle/>
        <a:p>
          <a:pPr marL="57150" lvl="1" indent="-57150" algn="l" defTabSz="400050">
            <a:lnSpc>
              <a:spcPct val="90000"/>
            </a:lnSpc>
            <a:spcBef>
              <a:spcPct val="0"/>
            </a:spcBef>
            <a:spcAft>
              <a:spcPct val="15000"/>
            </a:spcAft>
            <a:buChar char="••"/>
          </a:pPr>
          <a:r>
            <a:rPr lang="it-IT" sz="900" b="1" kern="1200" dirty="0" err="1" smtClean="0"/>
            <a:t>Beekeeping</a:t>
          </a:r>
          <a:r>
            <a:rPr lang="it-IT" sz="900" b="1" kern="1200" dirty="0" smtClean="0"/>
            <a:t> and </a:t>
          </a:r>
          <a:r>
            <a:rPr lang="it-IT" sz="900" b="1" kern="1200" dirty="0" err="1" smtClean="0"/>
            <a:t>Pollination</a:t>
          </a:r>
          <a:endParaRPr lang="it-IT" sz="900" b="1" kern="1200" dirty="0"/>
        </a:p>
        <a:p>
          <a:pPr marL="114300" lvl="2" indent="-57150" algn="l" defTabSz="400050">
            <a:lnSpc>
              <a:spcPct val="90000"/>
            </a:lnSpc>
            <a:spcBef>
              <a:spcPct val="0"/>
            </a:spcBef>
            <a:spcAft>
              <a:spcPct val="15000"/>
            </a:spcAft>
            <a:buChar char="••"/>
          </a:pPr>
          <a:r>
            <a:rPr lang="it-IT" sz="900" kern="1200" dirty="0" err="1" smtClean="0"/>
            <a:t>Contact</a:t>
          </a:r>
          <a:r>
            <a:rPr lang="it-IT" sz="900" kern="1200" dirty="0" smtClean="0"/>
            <a:t>: </a:t>
          </a:r>
          <a:r>
            <a:rPr lang="it-IT" sz="900" kern="1200" dirty="0" smtClean="0">
              <a:hlinkClick xmlns:r="http://schemas.openxmlformats.org/officeDocument/2006/relationships" r:id="rId1"/>
            </a:rPr>
            <a:t>aulo.manino@unito.it</a:t>
          </a:r>
          <a:endParaRPr lang="it-IT" sz="900" kern="1200" dirty="0"/>
        </a:p>
        <a:p>
          <a:pPr marL="57150" lvl="1" indent="-57150" algn="l" defTabSz="400050">
            <a:lnSpc>
              <a:spcPct val="90000"/>
            </a:lnSpc>
            <a:spcBef>
              <a:spcPct val="0"/>
            </a:spcBef>
            <a:spcAft>
              <a:spcPct val="15000"/>
            </a:spcAft>
            <a:buChar char="••"/>
          </a:pPr>
          <a:r>
            <a:rPr lang="en-US" sz="900" b="1" kern="1200" dirty="0" smtClean="0"/>
            <a:t>Insect vectors of plant pathogens</a:t>
          </a:r>
          <a:endParaRPr lang="it-IT" sz="900" b="1" kern="1200" dirty="0"/>
        </a:p>
        <a:p>
          <a:pPr marL="114300" lvl="2" indent="-57150" algn="l" defTabSz="400050">
            <a:lnSpc>
              <a:spcPct val="90000"/>
            </a:lnSpc>
            <a:spcBef>
              <a:spcPct val="0"/>
            </a:spcBef>
            <a:spcAft>
              <a:spcPct val="15000"/>
            </a:spcAft>
            <a:buChar char="••"/>
          </a:pPr>
          <a:r>
            <a:rPr lang="it-IT" sz="900" kern="1200" dirty="0" err="1" smtClean="0"/>
            <a:t>Contact</a:t>
          </a:r>
          <a:r>
            <a:rPr lang="it-IT" sz="900" kern="1200" dirty="0" smtClean="0"/>
            <a:t>: </a:t>
          </a:r>
          <a:r>
            <a:rPr lang="it-IT" sz="900" kern="1200" dirty="0" smtClean="0">
              <a:hlinkClick xmlns:r="http://schemas.openxmlformats.org/officeDocument/2006/relationships" r:id="rId2"/>
            </a:rPr>
            <a:t>alberto.alma@unito.it</a:t>
          </a:r>
          <a:endParaRPr lang="it-IT" sz="900" kern="1200" dirty="0"/>
        </a:p>
        <a:p>
          <a:pPr marL="57150" lvl="1" indent="-57150" algn="l" defTabSz="400050">
            <a:lnSpc>
              <a:spcPct val="90000"/>
            </a:lnSpc>
            <a:spcBef>
              <a:spcPct val="0"/>
            </a:spcBef>
            <a:spcAft>
              <a:spcPct val="15000"/>
            </a:spcAft>
            <a:buChar char="••"/>
          </a:pPr>
          <a:r>
            <a:rPr lang="it-IT" sz="900" b="1" kern="1200" dirty="0" err="1" smtClean="0"/>
            <a:t>Forest</a:t>
          </a:r>
          <a:r>
            <a:rPr lang="it-IT" sz="900" b="1" kern="1200" dirty="0" smtClean="0"/>
            <a:t> </a:t>
          </a:r>
          <a:r>
            <a:rPr lang="it-IT" sz="900" b="1" kern="1200" dirty="0" err="1" smtClean="0"/>
            <a:t>entomology</a:t>
          </a:r>
          <a:r>
            <a:rPr lang="it-IT" sz="900" b="1" kern="1200" dirty="0" smtClean="0"/>
            <a:t> and </a:t>
          </a:r>
          <a:r>
            <a:rPr lang="it-IT" sz="900" b="1" kern="1200" dirty="0" err="1" smtClean="0"/>
            <a:t>zoology</a:t>
          </a:r>
          <a:endParaRPr lang="it-IT" sz="900" b="1" kern="1200" dirty="0"/>
        </a:p>
        <a:p>
          <a:pPr marL="114300" lvl="2" indent="-57150" algn="l" defTabSz="400050">
            <a:lnSpc>
              <a:spcPct val="90000"/>
            </a:lnSpc>
            <a:spcBef>
              <a:spcPct val="0"/>
            </a:spcBef>
            <a:spcAft>
              <a:spcPct val="15000"/>
            </a:spcAft>
            <a:buChar char="••"/>
          </a:pPr>
          <a:r>
            <a:rPr lang="it-IT" sz="900" kern="1200" dirty="0" err="1" smtClean="0"/>
            <a:t>Contact</a:t>
          </a:r>
          <a:r>
            <a:rPr lang="it-IT" sz="900" kern="1200" dirty="0" smtClean="0"/>
            <a:t>: </a:t>
          </a:r>
          <a:r>
            <a:rPr lang="it-IT" sz="900" kern="1200" dirty="0" smtClean="0">
              <a:hlinkClick xmlns:r="http://schemas.openxmlformats.org/officeDocument/2006/relationships" r:id="rId3"/>
            </a:rPr>
            <a:t>chiara.ferracini@unito.it</a:t>
          </a:r>
          <a:endParaRPr lang="it-IT" sz="900" kern="1200" dirty="0"/>
        </a:p>
        <a:p>
          <a:pPr marL="57150" lvl="1" indent="-57150" algn="l" defTabSz="400050">
            <a:lnSpc>
              <a:spcPct val="90000"/>
            </a:lnSpc>
            <a:spcBef>
              <a:spcPct val="0"/>
            </a:spcBef>
            <a:spcAft>
              <a:spcPct val="15000"/>
            </a:spcAft>
            <a:buChar char="••"/>
          </a:pPr>
          <a:r>
            <a:rPr lang="it-IT" sz="900" b="1" kern="1200" dirty="0" err="1" smtClean="0"/>
            <a:t>Sustainable</a:t>
          </a:r>
          <a:r>
            <a:rPr lang="it-IT" sz="900" b="1" kern="1200" dirty="0" smtClean="0"/>
            <a:t> </a:t>
          </a:r>
          <a:r>
            <a:rPr lang="it-IT" sz="900" b="1" kern="1200" dirty="0" err="1" smtClean="0"/>
            <a:t>crop</a:t>
          </a:r>
          <a:r>
            <a:rPr lang="it-IT" sz="900" b="1" kern="1200" dirty="0" smtClean="0"/>
            <a:t> </a:t>
          </a:r>
          <a:r>
            <a:rPr lang="it-IT" sz="900" b="1" kern="1200" dirty="0" err="1" smtClean="0"/>
            <a:t>pest</a:t>
          </a:r>
          <a:r>
            <a:rPr lang="it-IT" sz="900" b="1" kern="1200" dirty="0" smtClean="0"/>
            <a:t> management</a:t>
          </a:r>
          <a:endParaRPr lang="it-IT" sz="900" b="1" kern="1200" dirty="0"/>
        </a:p>
        <a:p>
          <a:pPr marL="114300" lvl="2" indent="-57150" algn="l" defTabSz="400050">
            <a:lnSpc>
              <a:spcPct val="90000"/>
            </a:lnSpc>
            <a:spcBef>
              <a:spcPct val="0"/>
            </a:spcBef>
            <a:spcAft>
              <a:spcPct val="15000"/>
            </a:spcAft>
            <a:buChar char="••"/>
          </a:pPr>
          <a:r>
            <a:rPr lang="it-IT" sz="900" kern="1200" dirty="0" err="1" smtClean="0"/>
            <a:t>Contact</a:t>
          </a:r>
          <a:r>
            <a:rPr lang="it-IT" sz="900" kern="1200" dirty="0" smtClean="0"/>
            <a:t>: </a:t>
          </a:r>
          <a:r>
            <a:rPr lang="it-IT" sz="900" kern="1200" dirty="0" smtClean="0">
              <a:hlinkClick xmlns:r="http://schemas.openxmlformats.org/officeDocument/2006/relationships" r:id="rId4"/>
            </a:rPr>
            <a:t>luciana.tavella@unito.it</a:t>
          </a:r>
          <a:endParaRPr lang="it-IT" sz="900" kern="1200" dirty="0"/>
        </a:p>
      </dsp:txBody>
      <dsp:txXfrm>
        <a:off x="0" y="226275"/>
        <a:ext cx="8928992" cy="1417500"/>
      </dsp:txXfrm>
    </dsp:sp>
    <dsp:sp modelId="{58A6E65F-846E-4F95-9585-89DDE6BA2019}">
      <dsp:nvSpPr>
        <dsp:cNvPr id="0" name=""/>
        <dsp:cNvSpPr/>
      </dsp:nvSpPr>
      <dsp:spPr>
        <a:xfrm>
          <a:off x="446449" y="93435"/>
          <a:ext cx="6250294" cy="265680"/>
        </a:xfrm>
        <a:prstGeom prst="roundRect">
          <a:avLst/>
        </a:prstGeom>
        <a:solidFill>
          <a:schemeClr val="accent1">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6246" tIns="0" rIns="236246" bIns="0" numCol="1" spcCol="1270" anchor="ctr" anchorCtr="0">
          <a:noAutofit/>
        </a:bodyPr>
        <a:lstStyle/>
        <a:p>
          <a:pPr lvl="0" algn="l" defTabSz="400050">
            <a:lnSpc>
              <a:spcPct val="90000"/>
            </a:lnSpc>
            <a:spcBef>
              <a:spcPct val="0"/>
            </a:spcBef>
            <a:spcAft>
              <a:spcPct val="35000"/>
            </a:spcAft>
          </a:pPr>
          <a:r>
            <a:rPr lang="en-US" sz="900" kern="1200" noProof="0" dirty="0" smtClean="0"/>
            <a:t>Researches</a:t>
          </a:r>
          <a:endParaRPr lang="en-US" sz="900" kern="1200" noProof="0" dirty="0"/>
        </a:p>
      </dsp:txBody>
      <dsp:txXfrm>
        <a:off x="459418" y="106404"/>
        <a:ext cx="6224356" cy="239742"/>
      </dsp:txXfrm>
    </dsp:sp>
    <dsp:sp modelId="{148FE2B8-D6A2-4141-9422-152D1BA2E6FD}">
      <dsp:nvSpPr>
        <dsp:cNvPr id="0" name=""/>
        <dsp:cNvSpPr/>
      </dsp:nvSpPr>
      <dsp:spPr>
        <a:xfrm>
          <a:off x="0" y="1825215"/>
          <a:ext cx="8928992" cy="3061800"/>
        </a:xfrm>
        <a:prstGeom prst="rect">
          <a:avLst/>
        </a:prstGeom>
        <a:solidFill>
          <a:schemeClr val="lt1">
            <a:alpha val="90000"/>
            <a:hueOff val="0"/>
            <a:satOff val="0"/>
            <a:lumOff val="0"/>
            <a:alphaOff val="0"/>
          </a:schemeClr>
        </a:solidFill>
        <a:ln w="25400" cap="flat" cmpd="sng" algn="ctr">
          <a:solidFill>
            <a:schemeClr val="accent1">
              <a:shade val="50000"/>
              <a:hueOff val="240958"/>
              <a:satOff val="-5040"/>
              <a:lumOff val="280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2989" tIns="187452" rIns="692989" bIns="64008" numCol="1" spcCol="1270" anchor="t" anchorCtr="0">
          <a:noAutofit/>
        </a:bodyPr>
        <a:lstStyle/>
        <a:p>
          <a:pPr marL="57150" lvl="1" indent="-57150" algn="l" defTabSz="400050">
            <a:lnSpc>
              <a:spcPct val="90000"/>
            </a:lnSpc>
            <a:spcBef>
              <a:spcPct val="0"/>
            </a:spcBef>
            <a:spcAft>
              <a:spcPct val="15000"/>
            </a:spcAft>
            <a:buChar char="••"/>
          </a:pPr>
          <a:r>
            <a:rPr lang="it-IT" sz="900" kern="1200" smtClean="0"/>
            <a:t>IZS, Torino: Studio di geni candidati regolatori del comportamento igienico in Apis mellifera quali marker di resistenza genetica nei confronti della peste americana (2013)</a:t>
          </a:r>
          <a:endParaRPr lang="it-IT" sz="900" kern="1200" dirty="0"/>
        </a:p>
        <a:p>
          <a:pPr marL="57150" lvl="1" indent="-57150" algn="l" defTabSz="400050">
            <a:lnSpc>
              <a:spcPct val="90000"/>
            </a:lnSpc>
            <a:spcBef>
              <a:spcPct val="0"/>
            </a:spcBef>
            <a:spcAft>
              <a:spcPct val="15000"/>
            </a:spcAft>
            <a:buChar char="••"/>
          </a:pPr>
          <a:r>
            <a:rPr lang="it-IT" sz="900" kern="1200" dirty="0" smtClean="0"/>
            <a:t>Regione Piemonte: Studi sui fattori che favoriscono le epidemie di </a:t>
          </a:r>
          <a:r>
            <a:rPr lang="it-IT" sz="900" kern="1200" dirty="0" err="1" smtClean="0"/>
            <a:t>flavescenza</a:t>
          </a:r>
          <a:r>
            <a:rPr lang="it-IT" sz="900" kern="1200" dirty="0" smtClean="0"/>
            <a:t> dorata in Piemonte e loro superamento (FLADO) (2010-2012)</a:t>
          </a:r>
        </a:p>
        <a:p>
          <a:pPr marL="57150" lvl="1" indent="-57150" algn="l" defTabSz="400050">
            <a:lnSpc>
              <a:spcPct val="90000"/>
            </a:lnSpc>
            <a:spcBef>
              <a:spcPct val="0"/>
            </a:spcBef>
            <a:spcAft>
              <a:spcPct val="15000"/>
            </a:spcAft>
            <a:buChar char="••"/>
          </a:pPr>
          <a:r>
            <a:rPr lang="it-IT" sz="900" kern="1200" smtClean="0"/>
            <a:t>Regione Piemonte, progetto di ricerca ad attività negoziata: Studio epidemiologico per la definizione dei metodi di lotta su Iris yellow spot virus (IYSV) e altri tospovirus importanti per l’orticoltura piemontese (ORTOSPO) (2010-2013).</a:t>
          </a:r>
        </a:p>
        <a:p>
          <a:pPr marL="57150" lvl="1" indent="-57150" algn="l" defTabSz="400050">
            <a:lnSpc>
              <a:spcPct val="90000"/>
            </a:lnSpc>
            <a:spcBef>
              <a:spcPct val="0"/>
            </a:spcBef>
            <a:spcAft>
              <a:spcPct val="15000"/>
            </a:spcAft>
            <a:buChar char="••"/>
          </a:pPr>
          <a:r>
            <a:rPr lang="it-IT" sz="900" kern="1200" dirty="0" smtClean="0"/>
            <a:t>Polo di innovazione Agro-alimentare. Regione Piemonte, </a:t>
          </a:r>
          <a:r>
            <a:rPr lang="it-IT" sz="900" kern="1200" dirty="0" err="1" smtClean="0"/>
            <a:t>Elicitori</a:t>
          </a:r>
          <a:r>
            <a:rPr lang="it-IT" sz="900" kern="1200" dirty="0" smtClean="0"/>
            <a:t> di resistenza/tolleranza a </a:t>
          </a:r>
          <a:r>
            <a:rPr lang="it-IT" sz="900" kern="1200" dirty="0" err="1" smtClean="0"/>
            <a:t>fitoplasmi</a:t>
          </a:r>
          <a:r>
            <a:rPr lang="it-IT" sz="900" kern="1200" dirty="0" smtClean="0"/>
            <a:t> per un modello agronomico a basso impatto ambientale (2011-2014)</a:t>
          </a:r>
        </a:p>
        <a:p>
          <a:pPr marL="57150" lvl="1" indent="-57150" algn="l" defTabSz="400050">
            <a:lnSpc>
              <a:spcPct val="90000"/>
            </a:lnSpc>
            <a:spcBef>
              <a:spcPct val="0"/>
            </a:spcBef>
            <a:spcAft>
              <a:spcPct val="15000"/>
            </a:spcAft>
            <a:buChar char="••"/>
          </a:pPr>
          <a:r>
            <a:rPr lang="it-IT" sz="900" kern="1200" dirty="0" smtClean="0"/>
            <a:t>Polo di innovazione Agro-alimentare. Regione Piemonte, Risanamento da </a:t>
          </a:r>
          <a:r>
            <a:rPr lang="it-IT" sz="900" kern="1200" dirty="0" err="1" smtClean="0"/>
            <a:t>flavescenza</a:t>
          </a:r>
          <a:r>
            <a:rPr lang="it-IT" sz="900" kern="1200" dirty="0" smtClean="0"/>
            <a:t> dorata della vite: aspetti epidemiologici e qualitativi per una gestione integrata ed economica della malattia in Piemonte (</a:t>
          </a:r>
          <a:r>
            <a:rPr lang="it-IT" sz="900" kern="1200" dirty="0" err="1" smtClean="0"/>
            <a:t>RiSanoVino</a:t>
          </a:r>
          <a:r>
            <a:rPr lang="it-IT" sz="900" kern="1200" dirty="0" smtClean="0"/>
            <a:t>) (2013-2014)</a:t>
          </a:r>
        </a:p>
        <a:p>
          <a:pPr marL="57150" lvl="1" indent="-57150" algn="l" defTabSz="400050">
            <a:lnSpc>
              <a:spcPct val="90000"/>
            </a:lnSpc>
            <a:spcBef>
              <a:spcPct val="0"/>
            </a:spcBef>
            <a:spcAft>
              <a:spcPct val="15000"/>
            </a:spcAft>
            <a:buChar char="••"/>
          </a:pPr>
          <a:r>
            <a:rPr lang="it-IT" sz="900" kern="1200" dirty="0" err="1" smtClean="0"/>
            <a:t>Syngenta</a:t>
          </a:r>
          <a:r>
            <a:rPr lang="it-IT" sz="900" kern="1200" dirty="0" smtClean="0"/>
            <a:t> </a:t>
          </a:r>
          <a:r>
            <a:rPr lang="it-IT" sz="900" kern="1200" dirty="0" err="1" smtClean="0"/>
            <a:t>Crop</a:t>
          </a:r>
          <a:r>
            <a:rPr lang="it-IT" sz="900" kern="1200" dirty="0" smtClean="0"/>
            <a:t> </a:t>
          </a:r>
          <a:r>
            <a:rPr lang="it-IT" sz="900" kern="1200" dirty="0" err="1" smtClean="0"/>
            <a:t>Protection</a:t>
          </a:r>
          <a:r>
            <a:rPr lang="it-IT" sz="900" kern="1200" dirty="0" smtClean="0"/>
            <a:t>, Indagini sulle biocenosi delle popolazioni di insetti utili e dannosi nell’ambito dell’applicazione del programma OPERATION POLLINATOR in ambienti viticoli piemontesi, e definizione di un protocollo di gestione integrata (2014-2016)</a:t>
          </a:r>
        </a:p>
        <a:p>
          <a:pPr marL="57150" lvl="1" indent="-57150" algn="l" defTabSz="400050">
            <a:lnSpc>
              <a:spcPct val="90000"/>
            </a:lnSpc>
            <a:spcBef>
              <a:spcPct val="0"/>
            </a:spcBef>
            <a:spcAft>
              <a:spcPct val="15000"/>
            </a:spcAft>
            <a:buChar char="••"/>
          </a:pPr>
          <a:r>
            <a:rPr lang="en-US" sz="900" kern="1200" smtClean="0"/>
            <a:t>European Union, LIFE+ Biodiversity: Eradication and control of grey squirrel: actions for preservation of biodiversity in forest ecosystems (LIFE09 NAT/IT/00095 EC-SQUARE) (2012-2014)</a:t>
          </a:r>
          <a:endParaRPr lang="it-IT" sz="900" kern="1200" smtClean="0"/>
        </a:p>
        <a:p>
          <a:pPr marL="57150" lvl="1" indent="-57150" algn="l" defTabSz="400050">
            <a:lnSpc>
              <a:spcPct val="90000"/>
            </a:lnSpc>
            <a:spcBef>
              <a:spcPct val="0"/>
            </a:spcBef>
            <a:spcAft>
              <a:spcPct val="15000"/>
            </a:spcAft>
            <a:buChar char="••"/>
          </a:pPr>
          <a:r>
            <a:rPr lang="it-IT" sz="900" kern="1200" smtClean="0"/>
            <a:t>Interreg-Alcotra, EU, Piemonte Region and Chambre d’Agriculture des Alpes Maritimes: Salvaguardia dell'ecosistema castagno (2007-2013)</a:t>
          </a:r>
        </a:p>
        <a:p>
          <a:pPr marL="57150" lvl="1" indent="-57150" algn="l" defTabSz="400050">
            <a:lnSpc>
              <a:spcPct val="90000"/>
            </a:lnSpc>
            <a:spcBef>
              <a:spcPct val="0"/>
            </a:spcBef>
            <a:spcAft>
              <a:spcPct val="15000"/>
            </a:spcAft>
            <a:buChar char="••"/>
          </a:pPr>
          <a:r>
            <a:rPr lang="it-IT" sz="900" kern="1200" dirty="0" err="1" smtClean="0"/>
            <a:t>MiPAAF</a:t>
          </a:r>
          <a:r>
            <a:rPr lang="it-IT" sz="900" kern="1200" dirty="0" smtClean="0"/>
            <a:t>: Progetti Nazionali Lotta biologica al cinipide galligeno del castagno mediante l'impiego del </a:t>
          </a:r>
          <a:r>
            <a:rPr lang="it-IT" sz="900" kern="1200" dirty="0" err="1" smtClean="0"/>
            <a:t>parassitoide</a:t>
          </a:r>
          <a:r>
            <a:rPr lang="it-IT" sz="900" kern="1200" dirty="0" smtClean="0"/>
            <a:t> </a:t>
          </a:r>
          <a:r>
            <a:rPr lang="it-IT" sz="900" kern="1200" dirty="0" err="1" smtClean="0"/>
            <a:t>Torymus</a:t>
          </a:r>
          <a:r>
            <a:rPr lang="it-IT" sz="900" kern="1200" dirty="0" smtClean="0"/>
            <a:t> </a:t>
          </a:r>
          <a:r>
            <a:rPr lang="it-IT" sz="900" kern="1200" dirty="0" err="1" smtClean="0"/>
            <a:t>sinensis</a:t>
          </a:r>
          <a:r>
            <a:rPr lang="it-IT" sz="900" kern="1200" dirty="0" smtClean="0"/>
            <a:t> (LOBIOCIN e BIOINFOCAST) (2012-2014)</a:t>
          </a:r>
        </a:p>
        <a:p>
          <a:pPr marL="57150" lvl="1" indent="-57150" algn="l" defTabSz="400050">
            <a:lnSpc>
              <a:spcPct val="90000"/>
            </a:lnSpc>
            <a:spcBef>
              <a:spcPct val="0"/>
            </a:spcBef>
            <a:spcAft>
              <a:spcPct val="15000"/>
            </a:spcAft>
            <a:buChar char="••"/>
          </a:pPr>
          <a:r>
            <a:rPr lang="en-US" sz="900" kern="1200" smtClean="0"/>
            <a:t>Life+ 2013: Low pesticide IPM in sustainable and safe production (SU.SA.FRUIT) (2014-2017) - www.life-susafruit.eu</a:t>
          </a:r>
          <a:endParaRPr lang="it-IT" sz="900" kern="1200" smtClean="0"/>
        </a:p>
        <a:p>
          <a:pPr marL="57150" lvl="1" indent="-57150" algn="l" defTabSz="400050">
            <a:lnSpc>
              <a:spcPct val="90000"/>
            </a:lnSpc>
            <a:spcBef>
              <a:spcPct val="0"/>
            </a:spcBef>
            <a:spcAft>
              <a:spcPct val="15000"/>
            </a:spcAft>
            <a:buChar char="••"/>
          </a:pPr>
          <a:r>
            <a:rPr lang="en-US" sz="900" kern="1200" smtClean="0"/>
            <a:t>COST Action FA1105 “Organic Greenhouse Horticulture” (BioGreenhouse) (2012-2016) - www.biogreenhouse.org/</a:t>
          </a:r>
          <a:endParaRPr lang="it-IT" sz="900" kern="1200" smtClean="0"/>
        </a:p>
        <a:p>
          <a:pPr marL="57150" lvl="1" indent="-57150" algn="l" defTabSz="400050">
            <a:lnSpc>
              <a:spcPct val="90000"/>
            </a:lnSpc>
            <a:spcBef>
              <a:spcPct val="0"/>
            </a:spcBef>
            <a:spcAft>
              <a:spcPct val="15000"/>
            </a:spcAft>
            <a:buChar char="••"/>
          </a:pPr>
          <a:r>
            <a:rPr lang="it-IT" sz="900" kern="1200" smtClean="0"/>
            <a:t>CRC: Technologies for a sustainable precision agriculture in fruit crops (Fruitsensor) (2015-2017)</a:t>
          </a:r>
        </a:p>
        <a:p>
          <a:pPr marL="57150" lvl="1" indent="-57150" algn="l" defTabSz="400050">
            <a:lnSpc>
              <a:spcPct val="90000"/>
            </a:lnSpc>
            <a:spcBef>
              <a:spcPct val="0"/>
            </a:spcBef>
            <a:spcAft>
              <a:spcPct val="15000"/>
            </a:spcAft>
            <a:buChar char="••"/>
          </a:pPr>
          <a:r>
            <a:rPr lang="en-US" sz="900" kern="1200" smtClean="0"/>
            <a:t>Ente Nazionale Risi: “Interactions between insects and pecky rice” (2013-2015)</a:t>
          </a:r>
          <a:endParaRPr lang="it-IT" sz="900" kern="1200" smtClean="0"/>
        </a:p>
      </dsp:txBody>
      <dsp:txXfrm>
        <a:off x="0" y="1825215"/>
        <a:ext cx="8928992" cy="3061800"/>
      </dsp:txXfrm>
    </dsp:sp>
    <dsp:sp modelId="{CE73EB1D-9129-42AF-800D-836068F7C113}">
      <dsp:nvSpPr>
        <dsp:cNvPr id="0" name=""/>
        <dsp:cNvSpPr/>
      </dsp:nvSpPr>
      <dsp:spPr>
        <a:xfrm>
          <a:off x="446449" y="1692375"/>
          <a:ext cx="6250294" cy="265680"/>
        </a:xfrm>
        <a:prstGeom prst="roundRect">
          <a:avLst/>
        </a:prstGeom>
        <a:solidFill>
          <a:schemeClr val="accent1">
            <a:shade val="50000"/>
            <a:hueOff val="240958"/>
            <a:satOff val="-5040"/>
            <a:lumOff val="2804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6246" tIns="0" rIns="236246" bIns="0" numCol="1" spcCol="1270" anchor="ctr" anchorCtr="0">
          <a:noAutofit/>
        </a:bodyPr>
        <a:lstStyle/>
        <a:p>
          <a:pPr lvl="0" algn="l" defTabSz="400050">
            <a:lnSpc>
              <a:spcPct val="90000"/>
            </a:lnSpc>
            <a:spcBef>
              <a:spcPct val="0"/>
            </a:spcBef>
            <a:spcAft>
              <a:spcPct val="35000"/>
            </a:spcAft>
          </a:pPr>
          <a:r>
            <a:rPr lang="en-US" sz="900" kern="1200" noProof="0" dirty="0" smtClean="0"/>
            <a:t>Projects</a:t>
          </a:r>
          <a:endParaRPr lang="en-US" sz="900" kern="1200" noProof="0" dirty="0"/>
        </a:p>
      </dsp:txBody>
      <dsp:txXfrm>
        <a:off x="459418" y="1705344"/>
        <a:ext cx="6224356" cy="239742"/>
      </dsp:txXfrm>
    </dsp:sp>
    <dsp:sp modelId="{93505C6B-9538-4624-9A9E-2217FF15AEBA}">
      <dsp:nvSpPr>
        <dsp:cNvPr id="0" name=""/>
        <dsp:cNvSpPr/>
      </dsp:nvSpPr>
      <dsp:spPr>
        <a:xfrm>
          <a:off x="0" y="5068455"/>
          <a:ext cx="8928992" cy="382725"/>
        </a:xfrm>
        <a:prstGeom prst="rect">
          <a:avLst/>
        </a:prstGeom>
        <a:solidFill>
          <a:schemeClr val="lt1">
            <a:alpha val="90000"/>
            <a:hueOff val="0"/>
            <a:satOff val="0"/>
            <a:lumOff val="0"/>
            <a:alphaOff val="0"/>
          </a:schemeClr>
        </a:solidFill>
        <a:ln w="25400" cap="flat" cmpd="sng" algn="ctr">
          <a:solidFill>
            <a:schemeClr val="accent1">
              <a:shade val="50000"/>
              <a:hueOff val="240958"/>
              <a:satOff val="-5040"/>
              <a:lumOff val="280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2989" tIns="187452" rIns="692989" bIns="64008" numCol="1" spcCol="1270" anchor="t" anchorCtr="0">
          <a:noAutofit/>
        </a:bodyPr>
        <a:lstStyle/>
        <a:p>
          <a:pPr marL="57150" lvl="1" indent="-57150" algn="l" defTabSz="400050">
            <a:lnSpc>
              <a:spcPct val="90000"/>
            </a:lnSpc>
            <a:spcBef>
              <a:spcPct val="0"/>
            </a:spcBef>
            <a:spcAft>
              <a:spcPct val="15000"/>
            </a:spcAft>
            <a:buChar char="••"/>
          </a:pPr>
          <a:r>
            <a:rPr lang="it-IT" sz="900" kern="1200" dirty="0" smtClean="0"/>
            <a:t>N° </a:t>
          </a:r>
          <a:r>
            <a:rPr lang="en-US" sz="900" kern="1200" noProof="0" dirty="0" smtClean="0"/>
            <a:t>of publications with impact factor (2013-2017) </a:t>
          </a:r>
          <a:r>
            <a:rPr lang="it-IT" sz="900" kern="1200" smtClean="0">
              <a:sym typeface="Wingdings" panose="05000000000000000000" pitchFamily="2" charset="2"/>
            </a:rPr>
            <a:t> 87</a:t>
          </a:r>
          <a:endParaRPr lang="it-IT" sz="900" kern="1200" dirty="0"/>
        </a:p>
      </dsp:txBody>
      <dsp:txXfrm>
        <a:off x="0" y="5068455"/>
        <a:ext cx="8928992" cy="382725"/>
      </dsp:txXfrm>
    </dsp:sp>
    <dsp:sp modelId="{6981E0D3-78BD-48C5-9C6F-CA936E6D4C07}">
      <dsp:nvSpPr>
        <dsp:cNvPr id="0" name=""/>
        <dsp:cNvSpPr/>
      </dsp:nvSpPr>
      <dsp:spPr>
        <a:xfrm>
          <a:off x="446449" y="4935615"/>
          <a:ext cx="6250294" cy="265680"/>
        </a:xfrm>
        <a:prstGeom prst="roundRect">
          <a:avLst/>
        </a:prstGeom>
        <a:solidFill>
          <a:schemeClr val="accent1">
            <a:shade val="50000"/>
            <a:hueOff val="240958"/>
            <a:satOff val="-5040"/>
            <a:lumOff val="2804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6246" tIns="0" rIns="236246" bIns="0" numCol="1" spcCol="1270" anchor="ctr" anchorCtr="0">
          <a:noAutofit/>
        </a:bodyPr>
        <a:lstStyle/>
        <a:p>
          <a:pPr lvl="0" algn="l" defTabSz="400050">
            <a:lnSpc>
              <a:spcPct val="90000"/>
            </a:lnSpc>
            <a:spcBef>
              <a:spcPct val="0"/>
            </a:spcBef>
            <a:spcAft>
              <a:spcPct val="35000"/>
            </a:spcAft>
          </a:pPr>
          <a:r>
            <a:rPr lang="en-US" sz="900" kern="1200" noProof="0" dirty="0" smtClean="0"/>
            <a:t>Publications</a:t>
          </a:r>
          <a:endParaRPr lang="en-US" sz="900" kern="1200" noProof="0" dirty="0"/>
        </a:p>
      </dsp:txBody>
      <dsp:txXfrm>
        <a:off x="459418" y="4948584"/>
        <a:ext cx="6224356" cy="239742"/>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2C26DE-5578-4621-9ADD-21E7A1B3901B}">
      <dsp:nvSpPr>
        <dsp:cNvPr id="0" name=""/>
        <dsp:cNvSpPr/>
      </dsp:nvSpPr>
      <dsp:spPr>
        <a:xfrm>
          <a:off x="0" y="0"/>
          <a:ext cx="8928992" cy="1143000"/>
        </a:xfrm>
        <a:prstGeom prst="roundRect">
          <a:avLst>
            <a:gd name="adj" fmla="val 10000"/>
          </a:avLst>
        </a:prstGeom>
        <a:solidFill>
          <a:schemeClr val="accent1">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8120" tIns="198120" rIns="198120" bIns="198120" numCol="1" spcCol="1270" anchor="ctr" anchorCtr="0">
          <a:noAutofit/>
        </a:bodyPr>
        <a:lstStyle/>
        <a:p>
          <a:pPr lvl="0" algn="l" defTabSz="2311400" rtl="0">
            <a:lnSpc>
              <a:spcPct val="90000"/>
            </a:lnSpc>
            <a:spcBef>
              <a:spcPct val="0"/>
            </a:spcBef>
            <a:spcAft>
              <a:spcPct val="35000"/>
            </a:spcAft>
          </a:pPr>
          <a:r>
            <a:rPr lang="en-GB" sz="5200" kern="1200" dirty="0" smtClean="0"/>
            <a:t>Plant Pathology</a:t>
          </a:r>
          <a:endParaRPr lang="it-IT" sz="5200" kern="1200" dirty="0"/>
        </a:p>
      </dsp:txBody>
      <dsp:txXfrm>
        <a:off x="1900098" y="0"/>
        <a:ext cx="7028893" cy="1143000"/>
      </dsp:txXfrm>
    </dsp:sp>
    <dsp:sp modelId="{057B881E-0D44-4880-B565-AA3AF5BE9F7B}">
      <dsp:nvSpPr>
        <dsp:cNvPr id="0" name=""/>
        <dsp:cNvSpPr/>
      </dsp:nvSpPr>
      <dsp:spPr>
        <a:xfrm>
          <a:off x="114299" y="114300"/>
          <a:ext cx="1785798" cy="91440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3000" b="-13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95A9A2-8797-408E-B851-4C22C2617CF6}">
      <dsp:nvSpPr>
        <dsp:cNvPr id="0" name=""/>
        <dsp:cNvSpPr/>
      </dsp:nvSpPr>
      <dsp:spPr>
        <a:xfrm>
          <a:off x="0" y="203313"/>
          <a:ext cx="8928992" cy="1417500"/>
        </a:xfrm>
        <a:prstGeom prst="rect">
          <a:avLst/>
        </a:prstGeom>
        <a:solidFill>
          <a:schemeClr val="lt1">
            <a:alpha val="90000"/>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2989" tIns="187452" rIns="692989" bIns="64008" numCol="1" spcCol="1270" anchor="t" anchorCtr="0">
          <a:noAutofit/>
        </a:bodyPr>
        <a:lstStyle/>
        <a:p>
          <a:pPr marL="57150" lvl="1" indent="-57150" algn="l" defTabSz="400050">
            <a:lnSpc>
              <a:spcPct val="90000"/>
            </a:lnSpc>
            <a:spcBef>
              <a:spcPct val="0"/>
            </a:spcBef>
            <a:spcAft>
              <a:spcPct val="15000"/>
            </a:spcAft>
            <a:buChar char="••"/>
          </a:pPr>
          <a:r>
            <a:rPr lang="it-IT" sz="900" b="1" kern="1200" dirty="0" err="1" smtClean="0"/>
            <a:t>Plant</a:t>
          </a:r>
          <a:r>
            <a:rPr lang="it-IT" sz="900" b="1" kern="1200" dirty="0" smtClean="0"/>
            <a:t> </a:t>
          </a:r>
          <a:r>
            <a:rPr lang="it-IT" sz="900" b="1" kern="1200" dirty="0" err="1" smtClean="0"/>
            <a:t>pathology</a:t>
          </a:r>
          <a:r>
            <a:rPr lang="it-IT" sz="900" b="1" kern="1200" dirty="0" smtClean="0"/>
            <a:t> and </a:t>
          </a:r>
          <a:r>
            <a:rPr lang="it-IT" sz="900" b="1" kern="1200" dirty="0" err="1" smtClean="0"/>
            <a:t>plant</a:t>
          </a:r>
          <a:r>
            <a:rPr lang="it-IT" sz="900" b="1" kern="1200" dirty="0" smtClean="0"/>
            <a:t> </a:t>
          </a:r>
          <a:r>
            <a:rPr lang="it-IT" sz="900" b="1" kern="1200" dirty="0" err="1" smtClean="0"/>
            <a:t>disease</a:t>
          </a:r>
          <a:r>
            <a:rPr lang="it-IT" sz="900" b="1" kern="1200" dirty="0" smtClean="0"/>
            <a:t> management</a:t>
          </a:r>
          <a:endParaRPr lang="it-IT" sz="900" b="1" kern="1200" dirty="0"/>
        </a:p>
        <a:p>
          <a:pPr marL="114300" lvl="2" indent="-57150" algn="l" defTabSz="400050">
            <a:lnSpc>
              <a:spcPct val="90000"/>
            </a:lnSpc>
            <a:spcBef>
              <a:spcPct val="0"/>
            </a:spcBef>
            <a:spcAft>
              <a:spcPct val="15000"/>
            </a:spcAft>
            <a:buChar char="••"/>
          </a:pPr>
          <a:r>
            <a:rPr lang="it-IT" sz="900" kern="1200" dirty="0" err="1" smtClean="0"/>
            <a:t>Contact</a:t>
          </a:r>
          <a:r>
            <a:rPr lang="it-IT" sz="900" kern="1200" dirty="0" smtClean="0"/>
            <a:t>: </a:t>
          </a:r>
          <a:r>
            <a:rPr lang="it-IT" sz="900" kern="1200" dirty="0" smtClean="0">
              <a:hlinkClick xmlns:r="http://schemas.openxmlformats.org/officeDocument/2006/relationships" r:id="rId1"/>
            </a:rPr>
            <a:t>marialodovica.gullino@unito.it</a:t>
          </a:r>
          <a:endParaRPr lang="it-IT" sz="900" kern="1200" dirty="0"/>
        </a:p>
        <a:p>
          <a:pPr marL="57150" lvl="1" indent="-57150" algn="l" defTabSz="400050">
            <a:lnSpc>
              <a:spcPct val="90000"/>
            </a:lnSpc>
            <a:spcBef>
              <a:spcPct val="0"/>
            </a:spcBef>
            <a:spcAft>
              <a:spcPct val="15000"/>
            </a:spcAft>
            <a:buChar char="••"/>
          </a:pPr>
          <a:r>
            <a:rPr lang="it-IT" sz="900" b="1" kern="1200" dirty="0" err="1" smtClean="0"/>
            <a:t>Forest</a:t>
          </a:r>
          <a:r>
            <a:rPr lang="it-IT" sz="900" b="1" kern="1200" dirty="0" smtClean="0"/>
            <a:t> </a:t>
          </a:r>
          <a:r>
            <a:rPr lang="it-IT" sz="900" b="1" kern="1200" dirty="0" err="1" smtClean="0"/>
            <a:t>pathology</a:t>
          </a:r>
          <a:endParaRPr lang="it-IT" sz="900" b="1" kern="1200" dirty="0"/>
        </a:p>
        <a:p>
          <a:pPr marL="114300" lvl="2" indent="-57150" algn="l" defTabSz="400050">
            <a:lnSpc>
              <a:spcPct val="90000"/>
            </a:lnSpc>
            <a:spcBef>
              <a:spcPct val="0"/>
            </a:spcBef>
            <a:spcAft>
              <a:spcPct val="15000"/>
            </a:spcAft>
            <a:buChar char="••"/>
          </a:pPr>
          <a:r>
            <a:rPr lang="it-IT" sz="900" kern="1200" dirty="0" err="1" smtClean="0"/>
            <a:t>Contact</a:t>
          </a:r>
          <a:r>
            <a:rPr lang="it-IT" sz="900" kern="1200" dirty="0" smtClean="0"/>
            <a:t>: </a:t>
          </a:r>
          <a:r>
            <a:rPr lang="it-IT" sz="900" kern="1200" dirty="0" smtClean="0">
              <a:hlinkClick xmlns:r="http://schemas.openxmlformats.org/officeDocument/2006/relationships" r:id="rId2"/>
            </a:rPr>
            <a:t>paolo.gonthier@unito.it</a:t>
          </a:r>
          <a:endParaRPr lang="it-IT" sz="900" kern="1200" dirty="0"/>
        </a:p>
        <a:p>
          <a:pPr marL="57150" lvl="1" indent="-57150" algn="l" defTabSz="400050">
            <a:lnSpc>
              <a:spcPct val="90000"/>
            </a:lnSpc>
            <a:spcBef>
              <a:spcPct val="0"/>
            </a:spcBef>
            <a:spcAft>
              <a:spcPct val="15000"/>
            </a:spcAft>
            <a:buChar char="••"/>
          </a:pPr>
          <a:r>
            <a:rPr lang="it-IT" sz="900" b="1" kern="1200" dirty="0" err="1" smtClean="0"/>
            <a:t>Biotechnological</a:t>
          </a:r>
          <a:r>
            <a:rPr lang="it-IT" sz="900" b="1" kern="1200" dirty="0" smtClean="0"/>
            <a:t> </a:t>
          </a:r>
          <a:r>
            <a:rPr lang="it-IT" sz="900" b="1" kern="1200" dirty="0" err="1" smtClean="0"/>
            <a:t>applications</a:t>
          </a:r>
          <a:r>
            <a:rPr lang="it-IT" sz="900" b="1" kern="1200" dirty="0" smtClean="0"/>
            <a:t> to </a:t>
          </a:r>
          <a:r>
            <a:rPr lang="it-IT" sz="900" b="1" kern="1200" dirty="0" err="1" smtClean="0"/>
            <a:t>plant</a:t>
          </a:r>
          <a:r>
            <a:rPr lang="it-IT" sz="900" b="1" kern="1200" dirty="0" smtClean="0"/>
            <a:t> </a:t>
          </a:r>
          <a:r>
            <a:rPr lang="it-IT" sz="900" b="1" kern="1200" dirty="0" err="1" smtClean="0"/>
            <a:t>pathology</a:t>
          </a:r>
          <a:endParaRPr lang="it-IT" sz="900" b="1" kern="1200" dirty="0"/>
        </a:p>
        <a:p>
          <a:pPr marL="114300" lvl="2" indent="-57150" algn="l" defTabSz="400050">
            <a:lnSpc>
              <a:spcPct val="90000"/>
            </a:lnSpc>
            <a:spcBef>
              <a:spcPct val="0"/>
            </a:spcBef>
            <a:spcAft>
              <a:spcPct val="15000"/>
            </a:spcAft>
            <a:buChar char="••"/>
          </a:pPr>
          <a:r>
            <a:rPr lang="it-IT" sz="900" kern="1200" dirty="0" err="1" smtClean="0"/>
            <a:t>Contact</a:t>
          </a:r>
          <a:r>
            <a:rPr lang="it-IT" sz="900" kern="1200" dirty="0" smtClean="0"/>
            <a:t>: </a:t>
          </a:r>
          <a:r>
            <a:rPr lang="it-IT" sz="900" kern="1200" dirty="0" smtClean="0">
              <a:hlinkClick xmlns:r="http://schemas.openxmlformats.org/officeDocument/2006/relationships" r:id="rId3"/>
            </a:rPr>
            <a:t>davide.spadaro@unito.it</a:t>
          </a:r>
          <a:endParaRPr lang="it-IT" sz="900" kern="1200" dirty="0"/>
        </a:p>
        <a:p>
          <a:pPr marL="57150" lvl="1" indent="-57150" algn="l" defTabSz="400050">
            <a:lnSpc>
              <a:spcPct val="90000"/>
            </a:lnSpc>
            <a:spcBef>
              <a:spcPct val="0"/>
            </a:spcBef>
            <a:spcAft>
              <a:spcPct val="15000"/>
            </a:spcAft>
            <a:buChar char="••"/>
          </a:pPr>
          <a:r>
            <a:rPr lang="it-IT" sz="900" b="1" kern="1200" dirty="0" err="1" smtClean="0"/>
            <a:t>Valorization</a:t>
          </a:r>
          <a:r>
            <a:rPr lang="it-IT" sz="900" b="1" kern="1200" dirty="0" smtClean="0"/>
            <a:t> of </a:t>
          </a:r>
          <a:r>
            <a:rPr lang="it-IT" sz="900" b="1" kern="1200" dirty="0" err="1" smtClean="0"/>
            <a:t>biomasses</a:t>
          </a:r>
          <a:r>
            <a:rPr lang="it-IT" sz="900" b="1" kern="1200" dirty="0" smtClean="0"/>
            <a:t> and </a:t>
          </a:r>
          <a:r>
            <a:rPr lang="it-IT" sz="900" b="1" kern="1200" dirty="0" err="1" smtClean="0"/>
            <a:t>wastes</a:t>
          </a:r>
          <a:r>
            <a:rPr lang="it-IT" sz="900" b="1" kern="1200" dirty="0" smtClean="0"/>
            <a:t> for </a:t>
          </a:r>
          <a:r>
            <a:rPr lang="it-IT" sz="900" b="1" kern="1200" dirty="0" err="1" smtClean="0"/>
            <a:t>sustainable</a:t>
          </a:r>
          <a:r>
            <a:rPr lang="it-IT" sz="900" b="1" kern="1200" dirty="0" smtClean="0"/>
            <a:t> </a:t>
          </a:r>
          <a:r>
            <a:rPr lang="it-IT" sz="900" b="1" kern="1200" dirty="0" err="1" smtClean="0"/>
            <a:t>crop</a:t>
          </a:r>
          <a:r>
            <a:rPr lang="it-IT" sz="900" b="1" kern="1200" dirty="0" smtClean="0"/>
            <a:t> </a:t>
          </a:r>
          <a:r>
            <a:rPr lang="it-IT" sz="900" b="1" kern="1200" dirty="0" err="1" smtClean="0"/>
            <a:t>protection</a:t>
          </a:r>
          <a:endParaRPr lang="it-IT" sz="900" b="1" kern="1200" dirty="0"/>
        </a:p>
        <a:p>
          <a:pPr marL="114300" lvl="2" indent="-57150" algn="l" defTabSz="400050">
            <a:lnSpc>
              <a:spcPct val="90000"/>
            </a:lnSpc>
            <a:spcBef>
              <a:spcPct val="0"/>
            </a:spcBef>
            <a:spcAft>
              <a:spcPct val="15000"/>
            </a:spcAft>
            <a:buChar char="••"/>
          </a:pPr>
          <a:r>
            <a:rPr lang="it-IT" sz="900" kern="1200" dirty="0" err="1" smtClean="0"/>
            <a:t>Contact</a:t>
          </a:r>
          <a:r>
            <a:rPr lang="it-IT" sz="900" kern="1200" dirty="0" smtClean="0"/>
            <a:t>: </a:t>
          </a:r>
          <a:r>
            <a:rPr lang="it-IT" sz="900" kern="1200" dirty="0" smtClean="0">
              <a:hlinkClick xmlns:r="http://schemas.openxmlformats.org/officeDocument/2006/relationships" r:id="rId4"/>
            </a:rPr>
            <a:t>massimo.pugliese@unito.it</a:t>
          </a:r>
          <a:endParaRPr lang="it-IT" sz="900" kern="1200" dirty="0"/>
        </a:p>
      </dsp:txBody>
      <dsp:txXfrm>
        <a:off x="0" y="203313"/>
        <a:ext cx="8928992" cy="1417500"/>
      </dsp:txXfrm>
    </dsp:sp>
    <dsp:sp modelId="{58A6E65F-846E-4F95-9585-89DDE6BA2019}">
      <dsp:nvSpPr>
        <dsp:cNvPr id="0" name=""/>
        <dsp:cNvSpPr/>
      </dsp:nvSpPr>
      <dsp:spPr>
        <a:xfrm>
          <a:off x="446449" y="70473"/>
          <a:ext cx="6250294" cy="265680"/>
        </a:xfrm>
        <a:prstGeom prst="roundRect">
          <a:avLst/>
        </a:prstGeom>
        <a:solidFill>
          <a:schemeClr val="accent1">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6246" tIns="0" rIns="236246" bIns="0" numCol="1" spcCol="1270" anchor="ctr" anchorCtr="0">
          <a:noAutofit/>
        </a:bodyPr>
        <a:lstStyle/>
        <a:p>
          <a:pPr lvl="0" algn="l" defTabSz="400050">
            <a:lnSpc>
              <a:spcPct val="90000"/>
            </a:lnSpc>
            <a:spcBef>
              <a:spcPct val="0"/>
            </a:spcBef>
            <a:spcAft>
              <a:spcPct val="35000"/>
            </a:spcAft>
          </a:pPr>
          <a:r>
            <a:rPr lang="en-US" sz="900" kern="1200" noProof="0" dirty="0" smtClean="0"/>
            <a:t>Researches</a:t>
          </a:r>
          <a:endParaRPr lang="en-US" sz="900" kern="1200" noProof="0" dirty="0"/>
        </a:p>
      </dsp:txBody>
      <dsp:txXfrm>
        <a:off x="459418" y="83442"/>
        <a:ext cx="6224356" cy="239742"/>
      </dsp:txXfrm>
    </dsp:sp>
    <dsp:sp modelId="{148FE2B8-D6A2-4141-9422-152D1BA2E6FD}">
      <dsp:nvSpPr>
        <dsp:cNvPr id="0" name=""/>
        <dsp:cNvSpPr/>
      </dsp:nvSpPr>
      <dsp:spPr>
        <a:xfrm>
          <a:off x="0" y="1802253"/>
          <a:ext cx="8928992" cy="2891700"/>
        </a:xfrm>
        <a:prstGeom prst="rect">
          <a:avLst/>
        </a:prstGeom>
        <a:solidFill>
          <a:schemeClr val="lt1">
            <a:alpha val="90000"/>
            <a:hueOff val="0"/>
            <a:satOff val="0"/>
            <a:lumOff val="0"/>
            <a:alphaOff val="0"/>
          </a:schemeClr>
        </a:solidFill>
        <a:ln w="25400" cap="flat" cmpd="sng" algn="ctr">
          <a:solidFill>
            <a:schemeClr val="accent1">
              <a:shade val="50000"/>
              <a:hueOff val="240958"/>
              <a:satOff val="-5040"/>
              <a:lumOff val="280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2989" tIns="187452" rIns="692989" bIns="64008" numCol="1" spcCol="1270" anchor="t" anchorCtr="0">
          <a:noAutofit/>
        </a:bodyPr>
        <a:lstStyle/>
        <a:p>
          <a:pPr marL="57150" lvl="1" indent="-57150" algn="l" defTabSz="400050">
            <a:lnSpc>
              <a:spcPct val="90000"/>
            </a:lnSpc>
            <a:spcBef>
              <a:spcPct val="0"/>
            </a:spcBef>
            <a:spcAft>
              <a:spcPct val="15000"/>
            </a:spcAft>
            <a:buChar char="••"/>
          </a:pPr>
          <a:r>
            <a:rPr lang="en-US" sz="900" kern="1200" smtClean="0"/>
            <a:t>Effective Management of Pests and Harmful Alien Species - Integrated Solutions (EMPHASIS). EU Project Horizon 2020. Grant Agreement n. 634179. 2015-2019</a:t>
          </a:r>
          <a:endParaRPr lang="it-IT" sz="900" kern="1200" dirty="0"/>
        </a:p>
        <a:p>
          <a:pPr marL="57150" lvl="1" indent="-57150" algn="l" defTabSz="400050">
            <a:lnSpc>
              <a:spcPct val="90000"/>
            </a:lnSpc>
            <a:spcBef>
              <a:spcPct val="0"/>
            </a:spcBef>
            <a:spcAft>
              <a:spcPct val="15000"/>
            </a:spcAft>
            <a:buChar char="••"/>
          </a:pPr>
          <a:r>
            <a:rPr lang="it-IT" sz="900" kern="1200" smtClean="0"/>
            <a:t>Assessing the impacts of invasive fungal pathogens and phytophagous insects on native plants, pathogens, phytophagous insects and symbionts. Progetto FIRB 2012 (Futuro in Ricerca), Ministero dell'Istruzione dell'Università e della Ricerca. Protocollo: RBFR128ONN. 2013-2016</a:t>
          </a:r>
        </a:p>
        <a:p>
          <a:pPr marL="57150" lvl="1" indent="-57150" algn="l" defTabSz="400050">
            <a:lnSpc>
              <a:spcPct val="90000"/>
            </a:lnSpc>
            <a:spcBef>
              <a:spcPct val="0"/>
            </a:spcBef>
            <a:spcAft>
              <a:spcPct val="15000"/>
            </a:spcAft>
            <a:buChar char="••"/>
          </a:pPr>
          <a:r>
            <a:rPr lang="en-US" sz="900" kern="1200" dirty="0" smtClean="0"/>
            <a:t>SU.SA.FRUIT - Low pesticide IPM in sustainable and safe fruit production. Project funded by EU through LIFE plus (2014-2017)</a:t>
          </a:r>
          <a:endParaRPr lang="it-IT" sz="900" kern="1200" dirty="0" smtClean="0"/>
        </a:p>
        <a:p>
          <a:pPr marL="57150" lvl="1" indent="-57150" algn="l" defTabSz="400050">
            <a:lnSpc>
              <a:spcPct val="90000"/>
            </a:lnSpc>
            <a:spcBef>
              <a:spcPct val="0"/>
            </a:spcBef>
            <a:spcAft>
              <a:spcPct val="15000"/>
            </a:spcAft>
            <a:buChar char="••"/>
          </a:pPr>
          <a:r>
            <a:rPr lang="en-US" sz="900" kern="1200" smtClean="0"/>
            <a:t>Towards a sustainable and productive EU organic greenhouse horticulture (BIOGREENHOUSE). Project funded by EU through COST Action FA1105 (2012-2016).</a:t>
          </a:r>
          <a:endParaRPr lang="it-IT" sz="900" kern="1200" smtClean="0"/>
        </a:p>
        <a:p>
          <a:pPr marL="57150" lvl="1" indent="-57150" algn="l" defTabSz="400050">
            <a:lnSpc>
              <a:spcPct val="90000"/>
            </a:lnSpc>
            <a:spcBef>
              <a:spcPct val="0"/>
            </a:spcBef>
            <a:spcAft>
              <a:spcPct val="15000"/>
            </a:spcAft>
            <a:buChar char="••"/>
          </a:pPr>
          <a:r>
            <a:rPr lang="it-IT" sz="900" kern="1200" dirty="0" smtClean="0"/>
            <a:t>Tecnologie di </a:t>
          </a:r>
          <a:r>
            <a:rPr lang="it-IT" sz="900" kern="1200" dirty="0" err="1" smtClean="0"/>
            <a:t>PROduzione</a:t>
          </a:r>
          <a:r>
            <a:rPr lang="it-IT" sz="900" kern="1200" dirty="0" smtClean="0"/>
            <a:t> e di lavorazione </a:t>
          </a:r>
          <a:r>
            <a:rPr lang="it-IT" sz="900" kern="1200" dirty="0" err="1" smtClean="0"/>
            <a:t>dell'ACTinidia</a:t>
          </a:r>
          <a:r>
            <a:rPr lang="it-IT" sz="900" kern="1200" dirty="0" smtClean="0"/>
            <a:t> </a:t>
          </a:r>
          <a:r>
            <a:rPr lang="it-IT" sz="900" kern="1200" dirty="0" err="1" smtClean="0"/>
            <a:t>INnovative</a:t>
          </a:r>
          <a:r>
            <a:rPr lang="it-IT" sz="900" kern="1200" dirty="0" smtClean="0"/>
            <a:t> nel contesto dell'emergenza causata da </a:t>
          </a:r>
          <a:r>
            <a:rPr lang="it-IT" sz="900" kern="1200" dirty="0" err="1" smtClean="0"/>
            <a:t>Pseudomonas</a:t>
          </a:r>
          <a:r>
            <a:rPr lang="it-IT" sz="900" kern="1200" dirty="0" smtClean="0"/>
            <a:t> </a:t>
          </a:r>
          <a:r>
            <a:rPr lang="it-IT" sz="900" kern="1200" dirty="0" err="1" smtClean="0"/>
            <a:t>syringae</a:t>
          </a:r>
          <a:r>
            <a:rPr lang="it-IT" sz="900" kern="1200" dirty="0" smtClean="0"/>
            <a:t> </a:t>
          </a:r>
          <a:r>
            <a:rPr lang="it-IT" sz="900" kern="1200" dirty="0" err="1" smtClean="0"/>
            <a:t>pv</a:t>
          </a:r>
          <a:r>
            <a:rPr lang="it-IT" sz="900" kern="1200" dirty="0" smtClean="0"/>
            <a:t> </a:t>
          </a:r>
          <a:r>
            <a:rPr lang="it-IT" sz="900" kern="1200" dirty="0" err="1" smtClean="0"/>
            <a:t>actinidiae</a:t>
          </a:r>
          <a:r>
            <a:rPr lang="it-IT" sz="900" kern="1200" dirty="0" smtClean="0"/>
            <a:t> - PRO.ACT.IN. Project </a:t>
          </a:r>
          <a:r>
            <a:rPr lang="it-IT" sz="900" kern="1200" dirty="0" err="1" smtClean="0"/>
            <a:t>funded</a:t>
          </a:r>
          <a:r>
            <a:rPr lang="it-IT" sz="900" kern="1200" dirty="0" smtClean="0"/>
            <a:t> by </a:t>
          </a:r>
          <a:r>
            <a:rPr lang="it-IT" sz="900" kern="1200" dirty="0" err="1" smtClean="0"/>
            <a:t>Piedmont</a:t>
          </a:r>
          <a:r>
            <a:rPr lang="it-IT" sz="900" kern="1200" dirty="0" smtClean="0"/>
            <a:t> </a:t>
          </a:r>
          <a:r>
            <a:rPr lang="it-IT" sz="900" kern="1200" dirty="0" err="1" smtClean="0"/>
            <a:t>Region</a:t>
          </a:r>
          <a:r>
            <a:rPr lang="it-IT" sz="900" kern="1200" dirty="0" smtClean="0"/>
            <a:t> </a:t>
          </a:r>
          <a:r>
            <a:rPr lang="it-IT" sz="900" kern="1200" dirty="0" err="1" smtClean="0"/>
            <a:t>through</a:t>
          </a:r>
          <a:r>
            <a:rPr lang="it-IT" sz="900" kern="1200" dirty="0" smtClean="0"/>
            <a:t> Misura 124 (2013-2014)</a:t>
          </a:r>
        </a:p>
        <a:p>
          <a:pPr marL="57150" lvl="1" indent="-57150" algn="l" defTabSz="400050">
            <a:lnSpc>
              <a:spcPct val="90000"/>
            </a:lnSpc>
            <a:spcBef>
              <a:spcPct val="0"/>
            </a:spcBef>
            <a:spcAft>
              <a:spcPct val="15000"/>
            </a:spcAft>
            <a:buChar char="••"/>
          </a:pPr>
          <a:r>
            <a:rPr lang="it-IT" sz="900" kern="1200" dirty="0" smtClean="0"/>
            <a:t>RISINNOVA – </a:t>
          </a:r>
          <a:r>
            <a:rPr lang="it-IT" sz="900" kern="1200" dirty="0" err="1" smtClean="0"/>
            <a:t>Integrated</a:t>
          </a:r>
          <a:r>
            <a:rPr lang="it-IT" sz="900" kern="1200" dirty="0" smtClean="0"/>
            <a:t> </a:t>
          </a:r>
          <a:r>
            <a:rPr lang="it-IT" sz="900" kern="1200" dirty="0" err="1" smtClean="0"/>
            <a:t>genetic</a:t>
          </a:r>
          <a:r>
            <a:rPr lang="it-IT" sz="900" kern="1200" dirty="0" smtClean="0"/>
            <a:t> and </a:t>
          </a:r>
          <a:r>
            <a:rPr lang="it-IT" sz="900" kern="1200" dirty="0" err="1" smtClean="0"/>
            <a:t>genomic</a:t>
          </a:r>
          <a:r>
            <a:rPr lang="it-IT" sz="900" kern="1200" dirty="0" smtClean="0"/>
            <a:t> </a:t>
          </a:r>
          <a:r>
            <a:rPr lang="it-IT" sz="900" kern="1200" dirty="0" err="1" smtClean="0"/>
            <a:t>approaches</a:t>
          </a:r>
          <a:r>
            <a:rPr lang="it-IT" sz="900" kern="1200" dirty="0" smtClean="0"/>
            <a:t> for new </a:t>
          </a:r>
          <a:r>
            <a:rPr lang="it-IT" sz="900" kern="1200" dirty="0" err="1" smtClean="0"/>
            <a:t>Italian</a:t>
          </a:r>
          <a:r>
            <a:rPr lang="it-IT" sz="900" kern="1200" dirty="0" smtClean="0"/>
            <a:t> </a:t>
          </a:r>
          <a:r>
            <a:rPr lang="it-IT" sz="900" kern="1200" dirty="0" err="1" smtClean="0"/>
            <a:t>rice</a:t>
          </a:r>
          <a:r>
            <a:rPr lang="it-IT" sz="900" kern="1200" dirty="0" smtClean="0"/>
            <a:t> breeding </a:t>
          </a:r>
          <a:r>
            <a:rPr lang="it-IT" sz="900" kern="1200" dirty="0" err="1" smtClean="0"/>
            <a:t>strategies</a:t>
          </a:r>
          <a:r>
            <a:rPr lang="it-IT" sz="900" kern="1200" dirty="0" smtClean="0"/>
            <a:t>. Project </a:t>
          </a:r>
          <a:r>
            <a:rPr lang="it-IT" sz="900" kern="1200" dirty="0" err="1" smtClean="0"/>
            <a:t>funded</a:t>
          </a:r>
          <a:r>
            <a:rPr lang="it-IT" sz="900" kern="1200" dirty="0" smtClean="0"/>
            <a:t> by AGER – Fondazioni in rete per la ricerca agroalimentare (2011-2014)</a:t>
          </a:r>
        </a:p>
        <a:p>
          <a:pPr marL="57150" lvl="1" indent="-57150" algn="l" defTabSz="400050">
            <a:lnSpc>
              <a:spcPct val="90000"/>
            </a:lnSpc>
            <a:spcBef>
              <a:spcPct val="0"/>
            </a:spcBef>
            <a:spcAft>
              <a:spcPct val="15000"/>
            </a:spcAft>
            <a:buChar char="••"/>
          </a:pPr>
          <a:r>
            <a:rPr lang="en-US" sz="900" kern="1200" dirty="0" smtClean="0"/>
            <a:t>Root Microbiome For Plant Health: Dissecting The Role Of Soil Fungi (MYCOPLANT). University project, funded by </a:t>
          </a:r>
          <a:r>
            <a:rPr lang="en-US" sz="900" kern="1200" dirty="0" err="1" smtClean="0"/>
            <a:t>Compagnia</a:t>
          </a:r>
          <a:r>
            <a:rPr lang="en-US" sz="900" kern="1200" dirty="0" smtClean="0"/>
            <a:t> di Sanpaolo (2013-2016)</a:t>
          </a:r>
          <a:endParaRPr lang="it-IT" sz="900" kern="1200" dirty="0" smtClean="0"/>
        </a:p>
        <a:p>
          <a:pPr marL="57150" lvl="1" indent="-57150" algn="l" defTabSz="400050">
            <a:lnSpc>
              <a:spcPct val="90000"/>
            </a:lnSpc>
            <a:spcBef>
              <a:spcPct val="0"/>
            </a:spcBef>
            <a:spcAft>
              <a:spcPct val="15000"/>
            </a:spcAft>
            <a:buChar char="••"/>
          </a:pPr>
          <a:r>
            <a:rPr lang="it-IT" sz="900" kern="1200" dirty="0" smtClean="0"/>
            <a:t>FRUITSENSOR - Tecnologie convergenti per una frutticoltura di precisione sostenibile. Project </a:t>
          </a:r>
          <a:r>
            <a:rPr lang="it-IT" sz="900" kern="1200" dirty="0" err="1" smtClean="0"/>
            <a:t>funded</a:t>
          </a:r>
          <a:r>
            <a:rPr lang="it-IT" sz="900" kern="1200" dirty="0" smtClean="0"/>
            <a:t> by Fondazione Cassa di Risparmio di Cuneo (2015-2017)</a:t>
          </a:r>
        </a:p>
        <a:p>
          <a:pPr marL="57150" lvl="1" indent="-57150" algn="l" defTabSz="400050">
            <a:lnSpc>
              <a:spcPct val="90000"/>
            </a:lnSpc>
            <a:spcBef>
              <a:spcPct val="0"/>
            </a:spcBef>
            <a:spcAft>
              <a:spcPct val="15000"/>
            </a:spcAft>
            <a:buChar char="••"/>
          </a:pPr>
          <a:r>
            <a:rPr lang="it-IT" sz="900" kern="1200" dirty="0" smtClean="0"/>
            <a:t>INNO-CHEST - Tecnologie innovative per garantire la qualità e la sicurezza delle castagne piemontesi. Project </a:t>
          </a:r>
          <a:r>
            <a:rPr lang="it-IT" sz="900" kern="1200" dirty="0" err="1" smtClean="0"/>
            <a:t>funded</a:t>
          </a:r>
          <a:r>
            <a:rPr lang="it-IT" sz="900" kern="1200" dirty="0" smtClean="0"/>
            <a:t> by Fondazione Cassa di Risparmio di Torino (2015-2017)</a:t>
          </a:r>
        </a:p>
        <a:p>
          <a:pPr marL="57150" lvl="1" indent="-57150" algn="l" defTabSz="400050">
            <a:lnSpc>
              <a:spcPct val="90000"/>
            </a:lnSpc>
            <a:spcBef>
              <a:spcPct val="0"/>
            </a:spcBef>
            <a:spcAft>
              <a:spcPct val="15000"/>
            </a:spcAft>
            <a:buChar char="••"/>
          </a:pPr>
          <a:r>
            <a:rPr lang="it-IT" sz="900" kern="1200" dirty="0" smtClean="0"/>
            <a:t>AFLACHEST – Individuazione dei punti critici nella produzione delle castagne favorevoli alla contaminazione da funghi </a:t>
          </a:r>
          <a:r>
            <a:rPr lang="it-IT" sz="900" kern="1200" dirty="0" err="1" smtClean="0"/>
            <a:t>aflatossigeni</a:t>
          </a:r>
          <a:r>
            <a:rPr lang="it-IT" sz="900" kern="1200" dirty="0" smtClean="0"/>
            <a:t> e </a:t>
          </a:r>
          <a:r>
            <a:rPr lang="it-IT" sz="900" kern="1200" dirty="0" err="1" smtClean="0"/>
            <a:t>detossificazione</a:t>
          </a:r>
          <a:r>
            <a:rPr lang="it-IT" sz="900" kern="1200" dirty="0" smtClean="0"/>
            <a:t> da aflatossine. Project </a:t>
          </a:r>
          <a:r>
            <a:rPr lang="it-IT" sz="900" kern="1200" dirty="0" err="1" smtClean="0"/>
            <a:t>funded</a:t>
          </a:r>
          <a:r>
            <a:rPr lang="it-IT" sz="900" kern="1200" dirty="0" smtClean="0"/>
            <a:t> by </a:t>
          </a:r>
          <a:r>
            <a:rPr lang="it-IT" sz="900" kern="1200" dirty="0" err="1" smtClean="0"/>
            <a:t>Piedmont</a:t>
          </a:r>
          <a:r>
            <a:rPr lang="it-IT" sz="900" kern="1200" dirty="0" smtClean="0"/>
            <a:t> </a:t>
          </a:r>
          <a:r>
            <a:rPr lang="it-IT" sz="900" kern="1200" dirty="0" err="1" smtClean="0"/>
            <a:t>Region</a:t>
          </a:r>
          <a:r>
            <a:rPr lang="it-IT" sz="900" kern="1200" dirty="0" smtClean="0"/>
            <a:t> </a:t>
          </a:r>
          <a:r>
            <a:rPr lang="it-IT" sz="900" kern="1200" dirty="0" err="1" smtClean="0"/>
            <a:t>through</a:t>
          </a:r>
          <a:r>
            <a:rPr lang="it-IT" sz="900" kern="1200" dirty="0" smtClean="0"/>
            <a:t> Misura 124 (2014)</a:t>
          </a:r>
        </a:p>
        <a:p>
          <a:pPr marL="57150" lvl="1" indent="-57150" algn="l" defTabSz="400050">
            <a:lnSpc>
              <a:spcPct val="90000"/>
            </a:lnSpc>
            <a:spcBef>
              <a:spcPct val="0"/>
            </a:spcBef>
            <a:spcAft>
              <a:spcPct val="15000"/>
            </a:spcAft>
            <a:buChar char="••"/>
          </a:pPr>
          <a:r>
            <a:rPr lang="en-US" sz="900" kern="1200" smtClean="0"/>
            <a:t>Improvement of comprehensive bio-waste transformation and nutrient recovery treatment processes for production of combined natural products (REFERTIL). EU FP7 Project. Grant Agreement n. 289785. Partner. 2011-2015. www.refertil.info</a:t>
          </a:r>
          <a:endParaRPr lang="it-IT" sz="900" kern="1200" smtClean="0"/>
        </a:p>
        <a:p>
          <a:pPr marL="57150" lvl="1" indent="-57150" algn="l" defTabSz="400050">
            <a:lnSpc>
              <a:spcPct val="90000"/>
            </a:lnSpc>
            <a:spcBef>
              <a:spcPct val="0"/>
            </a:spcBef>
            <a:spcAft>
              <a:spcPct val="15000"/>
            </a:spcAft>
            <a:buChar char="••"/>
          </a:pPr>
          <a:r>
            <a:rPr lang="en-US" sz="900" kern="1200" dirty="0" smtClean="0"/>
            <a:t>Recycling and upgrading of bone meal for environmentally friendly crop protection and nutrition (PROTECTOR). EU FP6 Project. Grant Agreement n. 514082. Partner. 2005-2009</a:t>
          </a:r>
          <a:endParaRPr lang="it-IT" sz="900" kern="1200" dirty="0" smtClean="0"/>
        </a:p>
      </dsp:txBody>
      <dsp:txXfrm>
        <a:off x="0" y="1802253"/>
        <a:ext cx="8928992" cy="2891700"/>
      </dsp:txXfrm>
    </dsp:sp>
    <dsp:sp modelId="{CE73EB1D-9129-42AF-800D-836068F7C113}">
      <dsp:nvSpPr>
        <dsp:cNvPr id="0" name=""/>
        <dsp:cNvSpPr/>
      </dsp:nvSpPr>
      <dsp:spPr>
        <a:xfrm>
          <a:off x="446449" y="1669413"/>
          <a:ext cx="6250294" cy="265680"/>
        </a:xfrm>
        <a:prstGeom prst="roundRect">
          <a:avLst/>
        </a:prstGeom>
        <a:solidFill>
          <a:schemeClr val="accent1">
            <a:shade val="50000"/>
            <a:hueOff val="240958"/>
            <a:satOff val="-5040"/>
            <a:lumOff val="2804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6246" tIns="0" rIns="236246" bIns="0" numCol="1" spcCol="1270" anchor="ctr" anchorCtr="0">
          <a:noAutofit/>
        </a:bodyPr>
        <a:lstStyle/>
        <a:p>
          <a:pPr lvl="0" algn="l" defTabSz="400050">
            <a:lnSpc>
              <a:spcPct val="90000"/>
            </a:lnSpc>
            <a:spcBef>
              <a:spcPct val="0"/>
            </a:spcBef>
            <a:spcAft>
              <a:spcPct val="35000"/>
            </a:spcAft>
          </a:pPr>
          <a:r>
            <a:rPr lang="en-US" sz="900" kern="1200" noProof="0" dirty="0" smtClean="0"/>
            <a:t>Projects</a:t>
          </a:r>
          <a:endParaRPr lang="en-US" sz="900" kern="1200" noProof="0" dirty="0"/>
        </a:p>
      </dsp:txBody>
      <dsp:txXfrm>
        <a:off x="459418" y="1682382"/>
        <a:ext cx="6224356" cy="239742"/>
      </dsp:txXfrm>
    </dsp:sp>
    <dsp:sp modelId="{93505C6B-9538-4624-9A9E-2217FF15AEBA}">
      <dsp:nvSpPr>
        <dsp:cNvPr id="0" name=""/>
        <dsp:cNvSpPr/>
      </dsp:nvSpPr>
      <dsp:spPr>
        <a:xfrm>
          <a:off x="0" y="4875393"/>
          <a:ext cx="8928992" cy="382725"/>
        </a:xfrm>
        <a:prstGeom prst="rect">
          <a:avLst/>
        </a:prstGeom>
        <a:solidFill>
          <a:schemeClr val="lt1">
            <a:alpha val="90000"/>
            <a:hueOff val="0"/>
            <a:satOff val="0"/>
            <a:lumOff val="0"/>
            <a:alphaOff val="0"/>
          </a:schemeClr>
        </a:solidFill>
        <a:ln w="25400" cap="flat" cmpd="sng" algn="ctr">
          <a:solidFill>
            <a:schemeClr val="accent1">
              <a:shade val="50000"/>
              <a:hueOff val="240958"/>
              <a:satOff val="-5040"/>
              <a:lumOff val="280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2989" tIns="187452" rIns="692989" bIns="64008" numCol="1" spcCol="1270" anchor="t" anchorCtr="0">
          <a:noAutofit/>
        </a:bodyPr>
        <a:lstStyle/>
        <a:p>
          <a:pPr marL="57150" lvl="1" indent="-57150" algn="l" defTabSz="400050">
            <a:lnSpc>
              <a:spcPct val="90000"/>
            </a:lnSpc>
            <a:spcBef>
              <a:spcPct val="0"/>
            </a:spcBef>
            <a:spcAft>
              <a:spcPct val="15000"/>
            </a:spcAft>
            <a:buChar char="••"/>
          </a:pPr>
          <a:r>
            <a:rPr lang="it-IT" sz="900" kern="1200" dirty="0" smtClean="0"/>
            <a:t>N° </a:t>
          </a:r>
          <a:r>
            <a:rPr lang="en-US" sz="900" kern="1200" noProof="0" dirty="0" smtClean="0"/>
            <a:t>of publications with impact factor (2013-2017) </a:t>
          </a:r>
          <a:r>
            <a:rPr lang="it-IT" sz="900" kern="1200" smtClean="0">
              <a:sym typeface="Wingdings" panose="05000000000000000000" pitchFamily="2" charset="2"/>
            </a:rPr>
            <a:t> 165</a:t>
          </a:r>
          <a:endParaRPr lang="it-IT" sz="900" kern="1200" dirty="0"/>
        </a:p>
      </dsp:txBody>
      <dsp:txXfrm>
        <a:off x="0" y="4875393"/>
        <a:ext cx="8928992" cy="382725"/>
      </dsp:txXfrm>
    </dsp:sp>
    <dsp:sp modelId="{6981E0D3-78BD-48C5-9C6F-CA936E6D4C07}">
      <dsp:nvSpPr>
        <dsp:cNvPr id="0" name=""/>
        <dsp:cNvSpPr/>
      </dsp:nvSpPr>
      <dsp:spPr>
        <a:xfrm>
          <a:off x="446449" y="4742553"/>
          <a:ext cx="6250294" cy="265680"/>
        </a:xfrm>
        <a:prstGeom prst="roundRect">
          <a:avLst/>
        </a:prstGeom>
        <a:solidFill>
          <a:schemeClr val="accent1">
            <a:shade val="50000"/>
            <a:hueOff val="240958"/>
            <a:satOff val="-5040"/>
            <a:lumOff val="2804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6246" tIns="0" rIns="236246" bIns="0" numCol="1" spcCol="1270" anchor="ctr" anchorCtr="0">
          <a:noAutofit/>
        </a:bodyPr>
        <a:lstStyle/>
        <a:p>
          <a:pPr lvl="0" algn="l" defTabSz="400050">
            <a:lnSpc>
              <a:spcPct val="90000"/>
            </a:lnSpc>
            <a:spcBef>
              <a:spcPct val="0"/>
            </a:spcBef>
            <a:spcAft>
              <a:spcPct val="35000"/>
            </a:spcAft>
          </a:pPr>
          <a:r>
            <a:rPr lang="en-US" sz="900" kern="1200" noProof="0" dirty="0" smtClean="0"/>
            <a:t>Publications</a:t>
          </a:r>
          <a:endParaRPr lang="en-US" sz="900" kern="1200" noProof="0" dirty="0"/>
        </a:p>
      </dsp:txBody>
      <dsp:txXfrm>
        <a:off x="459418" y="4755522"/>
        <a:ext cx="6224356" cy="239742"/>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2C26DE-5578-4621-9ADD-21E7A1B3901B}">
      <dsp:nvSpPr>
        <dsp:cNvPr id="0" name=""/>
        <dsp:cNvSpPr/>
      </dsp:nvSpPr>
      <dsp:spPr>
        <a:xfrm>
          <a:off x="0" y="0"/>
          <a:ext cx="8928992" cy="1143000"/>
        </a:xfrm>
        <a:prstGeom prst="roundRect">
          <a:avLst>
            <a:gd name="adj" fmla="val 10000"/>
          </a:avLst>
        </a:prstGeom>
        <a:solidFill>
          <a:schemeClr val="accent1">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8120" tIns="198120" rIns="198120" bIns="198120" numCol="1" spcCol="1270" anchor="ctr" anchorCtr="0">
          <a:noAutofit/>
        </a:bodyPr>
        <a:lstStyle/>
        <a:p>
          <a:pPr lvl="0" algn="l" defTabSz="2311400" rtl="0">
            <a:lnSpc>
              <a:spcPct val="90000"/>
            </a:lnSpc>
            <a:spcBef>
              <a:spcPct val="0"/>
            </a:spcBef>
            <a:spcAft>
              <a:spcPct val="35000"/>
            </a:spcAft>
          </a:pPr>
          <a:r>
            <a:rPr lang="en-GB" sz="5200" kern="1200" dirty="0" smtClean="0"/>
            <a:t>Agricultural Chemistry</a:t>
          </a:r>
          <a:endParaRPr lang="it-IT" sz="5200" kern="1200" dirty="0"/>
        </a:p>
      </dsp:txBody>
      <dsp:txXfrm>
        <a:off x="1900098" y="0"/>
        <a:ext cx="7028893" cy="1143000"/>
      </dsp:txXfrm>
    </dsp:sp>
    <dsp:sp modelId="{057B881E-0D44-4880-B565-AA3AF5BE9F7B}">
      <dsp:nvSpPr>
        <dsp:cNvPr id="0" name=""/>
        <dsp:cNvSpPr/>
      </dsp:nvSpPr>
      <dsp:spPr>
        <a:xfrm>
          <a:off x="114299" y="114300"/>
          <a:ext cx="1785798" cy="91440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8000" b="-28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95A9A2-8797-408E-B851-4C22C2617CF6}">
      <dsp:nvSpPr>
        <dsp:cNvPr id="0" name=""/>
        <dsp:cNvSpPr/>
      </dsp:nvSpPr>
      <dsp:spPr>
        <a:xfrm>
          <a:off x="0" y="517124"/>
          <a:ext cx="8928992" cy="913500"/>
        </a:xfrm>
        <a:prstGeom prst="rect">
          <a:avLst/>
        </a:prstGeom>
        <a:solidFill>
          <a:schemeClr val="lt1">
            <a:alpha val="90000"/>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2989" tIns="208280" rIns="692989" bIns="71120" numCol="1" spcCol="1270" anchor="t" anchorCtr="0">
          <a:noAutofit/>
        </a:bodyPr>
        <a:lstStyle/>
        <a:p>
          <a:pPr marL="57150" lvl="1" indent="-57150" algn="l" defTabSz="444500">
            <a:lnSpc>
              <a:spcPct val="90000"/>
            </a:lnSpc>
            <a:spcBef>
              <a:spcPct val="0"/>
            </a:spcBef>
            <a:spcAft>
              <a:spcPct val="15000"/>
            </a:spcAft>
            <a:buChar char="••"/>
          </a:pPr>
          <a:r>
            <a:rPr lang="it-IT" sz="1000" b="1" kern="1200" dirty="0" err="1" smtClean="0"/>
            <a:t>Soil</a:t>
          </a:r>
          <a:r>
            <a:rPr lang="it-IT" sz="1000" b="1" kern="1200" dirty="0" smtClean="0"/>
            <a:t> </a:t>
          </a:r>
          <a:r>
            <a:rPr lang="it-IT" sz="1000" b="1" kern="1200" dirty="0" err="1" smtClean="0"/>
            <a:t>degradation</a:t>
          </a:r>
          <a:r>
            <a:rPr lang="it-IT" sz="1000" b="1" kern="1200" dirty="0" smtClean="0"/>
            <a:t> and </a:t>
          </a:r>
          <a:r>
            <a:rPr lang="it-IT" sz="1000" b="1" kern="1200" dirty="0" err="1" smtClean="0"/>
            <a:t>protection</a:t>
          </a:r>
          <a:endParaRPr lang="it-IT" sz="1000" b="1" kern="1200" dirty="0"/>
        </a:p>
        <a:p>
          <a:pPr marL="114300" lvl="2" indent="-57150" algn="l" defTabSz="444500">
            <a:lnSpc>
              <a:spcPct val="90000"/>
            </a:lnSpc>
            <a:spcBef>
              <a:spcPct val="0"/>
            </a:spcBef>
            <a:spcAft>
              <a:spcPct val="15000"/>
            </a:spcAft>
            <a:buChar char="••"/>
          </a:pPr>
          <a:r>
            <a:rPr lang="it-IT" sz="1000" kern="1200" dirty="0" err="1" smtClean="0"/>
            <a:t>Contact</a:t>
          </a:r>
          <a:r>
            <a:rPr lang="it-IT" sz="1000" kern="1200" dirty="0" smtClean="0"/>
            <a:t>: </a:t>
          </a:r>
          <a:r>
            <a:rPr lang="it-IT" sz="1000" kern="1200" dirty="0" smtClean="0">
              <a:hlinkClick xmlns:r="http://schemas.openxmlformats.org/officeDocument/2006/relationships" r:id="rId1"/>
            </a:rPr>
            <a:t>franco.ajmonemarsan@unito.it</a:t>
          </a:r>
          <a:endParaRPr lang="it-IT" sz="1000" kern="1200" dirty="0"/>
        </a:p>
        <a:p>
          <a:pPr marL="57150" lvl="1" indent="-57150" algn="l" defTabSz="444500">
            <a:lnSpc>
              <a:spcPct val="90000"/>
            </a:lnSpc>
            <a:spcBef>
              <a:spcPct val="0"/>
            </a:spcBef>
            <a:spcAft>
              <a:spcPct val="15000"/>
            </a:spcAft>
            <a:buChar char="••"/>
          </a:pPr>
          <a:r>
            <a:rPr lang="it-IT" sz="1000" b="1" kern="1200" dirty="0" err="1" smtClean="0"/>
            <a:t>Soil</a:t>
          </a:r>
          <a:r>
            <a:rPr lang="it-IT" sz="1000" b="1" kern="1200" dirty="0" smtClean="0"/>
            <a:t> </a:t>
          </a:r>
          <a:r>
            <a:rPr lang="it-IT" sz="1000" b="1" kern="1200" dirty="0" err="1" smtClean="0"/>
            <a:t>Biogeochemistry</a:t>
          </a:r>
          <a:r>
            <a:rPr lang="it-IT" sz="1000" b="1" kern="1200" dirty="0" smtClean="0"/>
            <a:t> and </a:t>
          </a:r>
          <a:r>
            <a:rPr lang="it-IT" sz="1000" b="1" kern="1200" dirty="0" err="1" smtClean="0"/>
            <a:t>Fertility</a:t>
          </a:r>
          <a:endParaRPr lang="it-IT" sz="1000" b="1" kern="1200" dirty="0"/>
        </a:p>
        <a:p>
          <a:pPr marL="114300" lvl="2" indent="-57150" algn="l" defTabSz="444500">
            <a:lnSpc>
              <a:spcPct val="90000"/>
            </a:lnSpc>
            <a:spcBef>
              <a:spcPct val="0"/>
            </a:spcBef>
            <a:spcAft>
              <a:spcPct val="15000"/>
            </a:spcAft>
            <a:buChar char="••"/>
          </a:pPr>
          <a:r>
            <a:rPr lang="it-IT" sz="1000" kern="1200" dirty="0" err="1" smtClean="0"/>
            <a:t>Contact</a:t>
          </a:r>
          <a:r>
            <a:rPr lang="it-IT" sz="1000" kern="1200" dirty="0" smtClean="0"/>
            <a:t>: </a:t>
          </a:r>
          <a:r>
            <a:rPr lang="it-IT" sz="1000" kern="1200" dirty="0" smtClean="0">
              <a:hlinkClick xmlns:r="http://schemas.openxmlformats.org/officeDocument/2006/relationships" r:id="rId2"/>
            </a:rPr>
            <a:t>luisella.celi@unito.it</a:t>
          </a:r>
          <a:endParaRPr lang="it-IT" sz="1000" kern="1200" dirty="0"/>
        </a:p>
      </dsp:txBody>
      <dsp:txXfrm>
        <a:off x="0" y="517124"/>
        <a:ext cx="8928992" cy="913500"/>
      </dsp:txXfrm>
    </dsp:sp>
    <dsp:sp modelId="{58A6E65F-846E-4F95-9585-89DDE6BA2019}">
      <dsp:nvSpPr>
        <dsp:cNvPr id="0" name=""/>
        <dsp:cNvSpPr/>
      </dsp:nvSpPr>
      <dsp:spPr>
        <a:xfrm>
          <a:off x="446449" y="369524"/>
          <a:ext cx="6250294" cy="295200"/>
        </a:xfrm>
        <a:prstGeom prst="roundRect">
          <a:avLst/>
        </a:prstGeom>
        <a:solidFill>
          <a:schemeClr val="accent1">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6246" tIns="0" rIns="236246" bIns="0" numCol="1" spcCol="1270" anchor="ctr" anchorCtr="0">
          <a:noAutofit/>
        </a:bodyPr>
        <a:lstStyle/>
        <a:p>
          <a:pPr lvl="0" algn="l" defTabSz="444500">
            <a:lnSpc>
              <a:spcPct val="90000"/>
            </a:lnSpc>
            <a:spcBef>
              <a:spcPct val="0"/>
            </a:spcBef>
            <a:spcAft>
              <a:spcPct val="35000"/>
            </a:spcAft>
          </a:pPr>
          <a:r>
            <a:rPr lang="en-US" sz="1000" kern="1200" noProof="0" dirty="0" smtClean="0"/>
            <a:t>Researches</a:t>
          </a:r>
          <a:endParaRPr lang="en-US" sz="1000" kern="1200" noProof="0" dirty="0"/>
        </a:p>
      </dsp:txBody>
      <dsp:txXfrm>
        <a:off x="460859" y="383934"/>
        <a:ext cx="6221474" cy="266380"/>
      </dsp:txXfrm>
    </dsp:sp>
    <dsp:sp modelId="{148FE2B8-D6A2-4141-9422-152D1BA2E6FD}">
      <dsp:nvSpPr>
        <dsp:cNvPr id="0" name=""/>
        <dsp:cNvSpPr/>
      </dsp:nvSpPr>
      <dsp:spPr>
        <a:xfrm>
          <a:off x="0" y="1632224"/>
          <a:ext cx="8928992" cy="2772000"/>
        </a:xfrm>
        <a:prstGeom prst="rect">
          <a:avLst/>
        </a:prstGeom>
        <a:solidFill>
          <a:schemeClr val="lt1">
            <a:alpha val="90000"/>
            <a:hueOff val="0"/>
            <a:satOff val="0"/>
            <a:lumOff val="0"/>
            <a:alphaOff val="0"/>
          </a:schemeClr>
        </a:solidFill>
        <a:ln w="25400" cap="flat" cmpd="sng" algn="ctr">
          <a:solidFill>
            <a:schemeClr val="accent1">
              <a:shade val="50000"/>
              <a:hueOff val="240958"/>
              <a:satOff val="-5040"/>
              <a:lumOff val="280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2989" tIns="208280" rIns="692989" bIns="71120" numCol="1" spcCol="1270" anchor="t" anchorCtr="0">
          <a:noAutofit/>
        </a:bodyPr>
        <a:lstStyle/>
        <a:p>
          <a:pPr marL="57150" lvl="1" indent="-57150" algn="l" defTabSz="444500">
            <a:lnSpc>
              <a:spcPct val="90000"/>
            </a:lnSpc>
            <a:spcBef>
              <a:spcPct val="0"/>
            </a:spcBef>
            <a:spcAft>
              <a:spcPct val="15000"/>
            </a:spcAft>
            <a:buChar char="••"/>
          </a:pPr>
          <a:r>
            <a:rPr lang="it-IT" sz="1000" kern="1200" smtClean="0"/>
            <a:t>Interreg IIIB “Alpter” www.alpter.net</a:t>
          </a:r>
          <a:endParaRPr lang="it-IT" sz="1000" kern="1200" dirty="0"/>
        </a:p>
        <a:p>
          <a:pPr marL="57150" lvl="1" indent="-57150" algn="l" defTabSz="444500">
            <a:lnSpc>
              <a:spcPct val="90000"/>
            </a:lnSpc>
            <a:spcBef>
              <a:spcPct val="0"/>
            </a:spcBef>
            <a:spcAft>
              <a:spcPct val="15000"/>
            </a:spcAft>
            <a:buChar char="••"/>
          </a:pPr>
          <a:r>
            <a:rPr lang="it-IT" sz="1000" kern="1200" smtClean="0"/>
            <a:t>POR/FESR 2007/2013 Innovazione tecnico-tecnologica nella filiera acqua-energia-legno: progetto pilota in Alta Valle Tanaro - BIOENER-WATER and BIOENER-WOOD (2011-2014)</a:t>
          </a:r>
        </a:p>
        <a:p>
          <a:pPr marL="57150" lvl="1" indent="-57150" algn="l" defTabSz="444500">
            <a:lnSpc>
              <a:spcPct val="90000"/>
            </a:lnSpc>
            <a:spcBef>
              <a:spcPct val="0"/>
            </a:spcBef>
            <a:spcAft>
              <a:spcPct val="15000"/>
            </a:spcAft>
            <a:buChar char="••"/>
          </a:pPr>
          <a:r>
            <a:rPr lang="en-US" sz="1000" kern="1200" dirty="0" smtClean="0"/>
            <a:t>TERRASUS “The Effect of Root Reinforcement As an indicator in soil </a:t>
          </a:r>
          <a:r>
            <a:rPr lang="en-US" sz="1000" kern="1200" dirty="0" err="1" smtClean="0"/>
            <a:t>SUSceptibility</a:t>
          </a:r>
          <a:r>
            <a:rPr lang="en-US" sz="1000" kern="1200" dirty="0" smtClean="0"/>
            <a:t> mapping in mountain ecosystems”. TRAIN2MOVE Program</a:t>
          </a:r>
          <a:endParaRPr lang="it-IT" sz="1000" kern="1200" dirty="0" smtClean="0"/>
        </a:p>
        <a:p>
          <a:pPr marL="57150" lvl="1" indent="-57150" algn="l" defTabSz="444500">
            <a:lnSpc>
              <a:spcPct val="90000"/>
            </a:lnSpc>
            <a:spcBef>
              <a:spcPct val="0"/>
            </a:spcBef>
            <a:spcAft>
              <a:spcPct val="15000"/>
            </a:spcAft>
            <a:buChar char="••"/>
          </a:pPr>
          <a:r>
            <a:rPr lang="en-US" sz="1000" kern="1200" dirty="0" smtClean="0"/>
            <a:t>SMARTGROUND (H2020) Smart data collection and integration platform to enhance the availability and accessibility of data and information in the EU territory on secondary raw materials</a:t>
          </a:r>
          <a:endParaRPr lang="it-IT" sz="1000" kern="1200" dirty="0" smtClean="0"/>
        </a:p>
        <a:p>
          <a:pPr marL="57150" lvl="1" indent="-57150" algn="l" defTabSz="444500">
            <a:lnSpc>
              <a:spcPct val="90000"/>
            </a:lnSpc>
            <a:spcBef>
              <a:spcPct val="0"/>
            </a:spcBef>
            <a:spcAft>
              <a:spcPct val="15000"/>
            </a:spcAft>
            <a:buChar char="••"/>
          </a:pPr>
          <a:r>
            <a:rPr lang="en-US" sz="1000" kern="1200" smtClean="0"/>
            <a:t>REMEDIATE (Marie Skłodowska-Curie Action) Improved decision-making in contaminated land site investigation and risk assessment</a:t>
          </a:r>
          <a:endParaRPr lang="it-IT" sz="1000" kern="1200" smtClean="0"/>
        </a:p>
        <a:p>
          <a:pPr marL="57150" lvl="1" indent="-57150" algn="l" defTabSz="444500">
            <a:lnSpc>
              <a:spcPct val="90000"/>
            </a:lnSpc>
            <a:spcBef>
              <a:spcPct val="0"/>
            </a:spcBef>
            <a:spcAft>
              <a:spcPct val="15000"/>
            </a:spcAft>
            <a:buChar char="••"/>
          </a:pPr>
          <a:r>
            <a:rPr lang="it-IT" sz="1000" kern="1200" smtClean="0"/>
            <a:t>Sviluppo di filiere innovative per la valorizzazione energetica delle paglie di riso (RicEnergy) Fondo Europeo Agricolo per lo Sviluppo Rurale, PSR 2007-2013 –  Regione Piemonte</a:t>
          </a:r>
        </a:p>
        <a:p>
          <a:pPr marL="57150" lvl="1" indent="-57150" algn="l" defTabSz="444500">
            <a:lnSpc>
              <a:spcPct val="90000"/>
            </a:lnSpc>
            <a:spcBef>
              <a:spcPct val="0"/>
            </a:spcBef>
            <a:spcAft>
              <a:spcPct val="15000"/>
            </a:spcAft>
            <a:buChar char="••"/>
          </a:pPr>
          <a:r>
            <a:rPr lang="en-US" sz="1000" kern="1200" smtClean="0"/>
            <a:t>Development of innovative supply chains for the energetic conversion of rice straw (RicEnergy) European Agricultural Fund for Rural Development, PSR 2007-2013 - Piedmont Region</a:t>
          </a:r>
          <a:endParaRPr lang="it-IT" sz="1000" kern="1200" smtClean="0"/>
        </a:p>
        <a:p>
          <a:pPr marL="57150" lvl="1" indent="-57150" algn="l" defTabSz="444500">
            <a:lnSpc>
              <a:spcPct val="90000"/>
            </a:lnSpc>
            <a:spcBef>
              <a:spcPct val="0"/>
            </a:spcBef>
            <a:spcAft>
              <a:spcPct val="15000"/>
            </a:spcAft>
            <a:buChar char="••"/>
          </a:pPr>
          <a:r>
            <a:rPr lang="en-US" sz="1000" kern="1200" smtClean="0"/>
            <a:t>Greenhouse gas emissions from paddy rice soils under alternative irrigation management (GreenRice), Joint Research Programme Initiative on Agriculture, Food Security and Climate Change (FACCE-JPI)</a:t>
          </a:r>
          <a:endParaRPr lang="it-IT" sz="1000" kern="1200" smtClean="0"/>
        </a:p>
        <a:p>
          <a:pPr marL="57150" lvl="1" indent="-57150" algn="l" defTabSz="444500">
            <a:lnSpc>
              <a:spcPct val="90000"/>
            </a:lnSpc>
            <a:spcBef>
              <a:spcPct val="0"/>
            </a:spcBef>
            <a:spcAft>
              <a:spcPct val="15000"/>
            </a:spcAft>
            <a:buChar char="••"/>
          </a:pPr>
          <a:r>
            <a:rPr lang="en-US" sz="1000" kern="1200" smtClean="0"/>
            <a:t>Carbon source/sink functions of rice agro-ecosystems and implications for mitigating green-house gas emissions </a:t>
          </a:r>
          <a:endParaRPr lang="it-IT" sz="1000" kern="1200" smtClean="0"/>
        </a:p>
        <a:p>
          <a:pPr marL="57150" lvl="1" indent="-57150" algn="l" defTabSz="444500">
            <a:lnSpc>
              <a:spcPct val="90000"/>
            </a:lnSpc>
            <a:spcBef>
              <a:spcPct val="0"/>
            </a:spcBef>
            <a:spcAft>
              <a:spcPct val="15000"/>
            </a:spcAft>
            <a:buChar char="••"/>
          </a:pPr>
          <a:r>
            <a:rPr lang="en-US" sz="1000" kern="1200" smtClean="0"/>
            <a:t>Healthiness of the agro-ecosystems: chemical, biochemical and biological processes regulating arsenic mobility in soil-water-plant compartments MIUR – PRIN 2010-11</a:t>
          </a:r>
          <a:endParaRPr lang="it-IT" sz="1000" kern="1200" smtClean="0"/>
        </a:p>
      </dsp:txBody>
      <dsp:txXfrm>
        <a:off x="0" y="1632224"/>
        <a:ext cx="8928992" cy="2772000"/>
      </dsp:txXfrm>
    </dsp:sp>
    <dsp:sp modelId="{CE73EB1D-9129-42AF-800D-836068F7C113}">
      <dsp:nvSpPr>
        <dsp:cNvPr id="0" name=""/>
        <dsp:cNvSpPr/>
      </dsp:nvSpPr>
      <dsp:spPr>
        <a:xfrm>
          <a:off x="446449" y="1484624"/>
          <a:ext cx="6250294" cy="295200"/>
        </a:xfrm>
        <a:prstGeom prst="roundRect">
          <a:avLst/>
        </a:prstGeom>
        <a:solidFill>
          <a:schemeClr val="accent1">
            <a:shade val="50000"/>
            <a:hueOff val="240958"/>
            <a:satOff val="-5040"/>
            <a:lumOff val="2804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6246" tIns="0" rIns="236246" bIns="0" numCol="1" spcCol="1270" anchor="ctr" anchorCtr="0">
          <a:noAutofit/>
        </a:bodyPr>
        <a:lstStyle/>
        <a:p>
          <a:pPr lvl="0" algn="l" defTabSz="444500">
            <a:lnSpc>
              <a:spcPct val="90000"/>
            </a:lnSpc>
            <a:spcBef>
              <a:spcPct val="0"/>
            </a:spcBef>
            <a:spcAft>
              <a:spcPct val="35000"/>
            </a:spcAft>
          </a:pPr>
          <a:r>
            <a:rPr lang="en-US" sz="1000" kern="1200" noProof="0" dirty="0" smtClean="0"/>
            <a:t>Projects</a:t>
          </a:r>
          <a:endParaRPr lang="en-US" sz="1000" kern="1200" noProof="0" dirty="0"/>
        </a:p>
      </dsp:txBody>
      <dsp:txXfrm>
        <a:off x="460859" y="1499034"/>
        <a:ext cx="6221474" cy="266380"/>
      </dsp:txXfrm>
    </dsp:sp>
    <dsp:sp modelId="{93505C6B-9538-4624-9A9E-2217FF15AEBA}">
      <dsp:nvSpPr>
        <dsp:cNvPr id="0" name=""/>
        <dsp:cNvSpPr/>
      </dsp:nvSpPr>
      <dsp:spPr>
        <a:xfrm>
          <a:off x="0" y="4605825"/>
          <a:ext cx="8928992" cy="425250"/>
        </a:xfrm>
        <a:prstGeom prst="rect">
          <a:avLst/>
        </a:prstGeom>
        <a:solidFill>
          <a:schemeClr val="lt1">
            <a:alpha val="90000"/>
            <a:hueOff val="0"/>
            <a:satOff val="0"/>
            <a:lumOff val="0"/>
            <a:alphaOff val="0"/>
          </a:schemeClr>
        </a:solidFill>
        <a:ln w="25400" cap="flat" cmpd="sng" algn="ctr">
          <a:solidFill>
            <a:schemeClr val="accent1">
              <a:shade val="50000"/>
              <a:hueOff val="240958"/>
              <a:satOff val="-5040"/>
              <a:lumOff val="280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2989" tIns="208280" rIns="692989" bIns="71120" numCol="1" spcCol="1270" anchor="t" anchorCtr="0">
          <a:noAutofit/>
        </a:bodyPr>
        <a:lstStyle/>
        <a:p>
          <a:pPr marL="57150" lvl="1" indent="-57150" algn="l" defTabSz="444500">
            <a:lnSpc>
              <a:spcPct val="90000"/>
            </a:lnSpc>
            <a:spcBef>
              <a:spcPct val="0"/>
            </a:spcBef>
            <a:spcAft>
              <a:spcPct val="15000"/>
            </a:spcAft>
            <a:buChar char="••"/>
          </a:pPr>
          <a:r>
            <a:rPr lang="it-IT" sz="1000" kern="1200" dirty="0" smtClean="0"/>
            <a:t>N° </a:t>
          </a:r>
          <a:r>
            <a:rPr lang="en-US" sz="1000" kern="1200" noProof="0" dirty="0" smtClean="0"/>
            <a:t>of publications with impact factor (2013-2017) </a:t>
          </a:r>
          <a:r>
            <a:rPr lang="it-IT" sz="1000" kern="1200" smtClean="0">
              <a:sym typeface="Wingdings" panose="05000000000000000000" pitchFamily="2" charset="2"/>
            </a:rPr>
            <a:t> 36</a:t>
          </a:r>
          <a:endParaRPr lang="it-IT" sz="1000" kern="1200" dirty="0"/>
        </a:p>
      </dsp:txBody>
      <dsp:txXfrm>
        <a:off x="0" y="4605825"/>
        <a:ext cx="8928992" cy="425250"/>
      </dsp:txXfrm>
    </dsp:sp>
    <dsp:sp modelId="{6981E0D3-78BD-48C5-9C6F-CA936E6D4C07}">
      <dsp:nvSpPr>
        <dsp:cNvPr id="0" name=""/>
        <dsp:cNvSpPr/>
      </dsp:nvSpPr>
      <dsp:spPr>
        <a:xfrm>
          <a:off x="446449" y="4458225"/>
          <a:ext cx="6250294" cy="295200"/>
        </a:xfrm>
        <a:prstGeom prst="roundRect">
          <a:avLst/>
        </a:prstGeom>
        <a:solidFill>
          <a:schemeClr val="accent1">
            <a:shade val="50000"/>
            <a:hueOff val="240958"/>
            <a:satOff val="-5040"/>
            <a:lumOff val="2804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6246" tIns="0" rIns="236246" bIns="0" numCol="1" spcCol="1270" anchor="ctr" anchorCtr="0">
          <a:noAutofit/>
        </a:bodyPr>
        <a:lstStyle/>
        <a:p>
          <a:pPr lvl="0" algn="l" defTabSz="444500">
            <a:lnSpc>
              <a:spcPct val="90000"/>
            </a:lnSpc>
            <a:spcBef>
              <a:spcPct val="0"/>
            </a:spcBef>
            <a:spcAft>
              <a:spcPct val="35000"/>
            </a:spcAft>
          </a:pPr>
          <a:r>
            <a:rPr lang="en-US" sz="1000" kern="1200" noProof="0" dirty="0" smtClean="0"/>
            <a:t>Publications</a:t>
          </a:r>
          <a:endParaRPr lang="en-US" sz="1000" kern="1200" noProof="0" dirty="0"/>
        </a:p>
      </dsp:txBody>
      <dsp:txXfrm>
        <a:off x="460859" y="4472635"/>
        <a:ext cx="6221474" cy="266380"/>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2C26DE-5578-4621-9ADD-21E7A1B3901B}">
      <dsp:nvSpPr>
        <dsp:cNvPr id="0" name=""/>
        <dsp:cNvSpPr/>
      </dsp:nvSpPr>
      <dsp:spPr>
        <a:xfrm>
          <a:off x="0" y="0"/>
          <a:ext cx="8928992" cy="1143000"/>
        </a:xfrm>
        <a:prstGeom prst="roundRect">
          <a:avLst>
            <a:gd name="adj" fmla="val 10000"/>
          </a:avLst>
        </a:prstGeom>
        <a:solidFill>
          <a:schemeClr val="accent1">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8120" tIns="198120" rIns="198120" bIns="198120" numCol="1" spcCol="1270" anchor="ctr" anchorCtr="0">
          <a:noAutofit/>
        </a:bodyPr>
        <a:lstStyle/>
        <a:p>
          <a:pPr lvl="0" algn="l" defTabSz="2311400" rtl="0">
            <a:lnSpc>
              <a:spcPct val="90000"/>
            </a:lnSpc>
            <a:spcBef>
              <a:spcPct val="0"/>
            </a:spcBef>
            <a:spcAft>
              <a:spcPct val="35000"/>
            </a:spcAft>
          </a:pPr>
          <a:r>
            <a:rPr lang="en-GB" sz="5200" kern="1200" dirty="0" smtClean="0"/>
            <a:t>Soil Science</a:t>
          </a:r>
          <a:endParaRPr lang="it-IT" sz="5200" kern="1200" dirty="0"/>
        </a:p>
      </dsp:txBody>
      <dsp:txXfrm>
        <a:off x="1900098" y="0"/>
        <a:ext cx="7028893" cy="1143000"/>
      </dsp:txXfrm>
    </dsp:sp>
    <dsp:sp modelId="{057B881E-0D44-4880-B565-AA3AF5BE9F7B}">
      <dsp:nvSpPr>
        <dsp:cNvPr id="0" name=""/>
        <dsp:cNvSpPr/>
      </dsp:nvSpPr>
      <dsp:spPr>
        <a:xfrm>
          <a:off x="114299" y="114300"/>
          <a:ext cx="1785798" cy="91440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95A9A2-8797-408E-B851-4C22C2617CF6}">
      <dsp:nvSpPr>
        <dsp:cNvPr id="0" name=""/>
        <dsp:cNvSpPr/>
      </dsp:nvSpPr>
      <dsp:spPr>
        <a:xfrm>
          <a:off x="0" y="288471"/>
          <a:ext cx="8928992" cy="815850"/>
        </a:xfrm>
        <a:prstGeom prst="rect">
          <a:avLst/>
        </a:prstGeom>
        <a:solidFill>
          <a:schemeClr val="lt1">
            <a:alpha val="90000"/>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2989" tIns="291592" rIns="692989"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smtClean="0"/>
            <a:t>Soil formation and climate change</a:t>
          </a:r>
          <a:endParaRPr lang="it-IT" sz="1400" b="1" kern="1200" dirty="0"/>
        </a:p>
        <a:p>
          <a:pPr marL="228600" lvl="2" indent="-114300" algn="l" defTabSz="622300">
            <a:lnSpc>
              <a:spcPct val="90000"/>
            </a:lnSpc>
            <a:spcBef>
              <a:spcPct val="0"/>
            </a:spcBef>
            <a:spcAft>
              <a:spcPct val="15000"/>
            </a:spcAft>
            <a:buChar char="••"/>
          </a:pPr>
          <a:r>
            <a:rPr lang="it-IT" sz="1400" kern="1200" dirty="0" err="1" smtClean="0"/>
            <a:t>Contact</a:t>
          </a:r>
          <a:r>
            <a:rPr lang="it-IT" sz="1400" kern="1200" dirty="0" smtClean="0"/>
            <a:t>: </a:t>
          </a:r>
          <a:r>
            <a:rPr lang="it-IT" sz="1400" kern="1200" dirty="0" smtClean="0">
              <a:hlinkClick xmlns:r="http://schemas.openxmlformats.org/officeDocument/2006/relationships" r:id="rId1"/>
            </a:rPr>
            <a:t>eleonora.bonifacio@unito.it</a:t>
          </a:r>
          <a:endParaRPr lang="it-IT" sz="1400" kern="1200" dirty="0"/>
        </a:p>
      </dsp:txBody>
      <dsp:txXfrm>
        <a:off x="0" y="288471"/>
        <a:ext cx="8928992" cy="815850"/>
      </dsp:txXfrm>
    </dsp:sp>
    <dsp:sp modelId="{58A6E65F-846E-4F95-9585-89DDE6BA2019}">
      <dsp:nvSpPr>
        <dsp:cNvPr id="0" name=""/>
        <dsp:cNvSpPr/>
      </dsp:nvSpPr>
      <dsp:spPr>
        <a:xfrm>
          <a:off x="446449" y="81831"/>
          <a:ext cx="6250294" cy="413280"/>
        </a:xfrm>
        <a:prstGeom prst="roundRect">
          <a:avLst/>
        </a:prstGeom>
        <a:solidFill>
          <a:schemeClr val="accent1">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6246" tIns="0" rIns="236246" bIns="0" numCol="1" spcCol="1270" anchor="ctr" anchorCtr="0">
          <a:noAutofit/>
        </a:bodyPr>
        <a:lstStyle/>
        <a:p>
          <a:pPr lvl="0" algn="l" defTabSz="622300">
            <a:lnSpc>
              <a:spcPct val="90000"/>
            </a:lnSpc>
            <a:spcBef>
              <a:spcPct val="0"/>
            </a:spcBef>
            <a:spcAft>
              <a:spcPct val="35000"/>
            </a:spcAft>
          </a:pPr>
          <a:r>
            <a:rPr lang="en-US" sz="1400" kern="1200" noProof="0" dirty="0" smtClean="0"/>
            <a:t>Researches</a:t>
          </a:r>
          <a:endParaRPr lang="en-US" sz="1400" kern="1200" noProof="0" dirty="0"/>
        </a:p>
      </dsp:txBody>
      <dsp:txXfrm>
        <a:off x="466624" y="102006"/>
        <a:ext cx="6209944" cy="372930"/>
      </dsp:txXfrm>
    </dsp:sp>
    <dsp:sp modelId="{148FE2B8-D6A2-4141-9422-152D1BA2E6FD}">
      <dsp:nvSpPr>
        <dsp:cNvPr id="0" name=""/>
        <dsp:cNvSpPr/>
      </dsp:nvSpPr>
      <dsp:spPr>
        <a:xfrm>
          <a:off x="0" y="1386561"/>
          <a:ext cx="8928992" cy="2910599"/>
        </a:xfrm>
        <a:prstGeom prst="rect">
          <a:avLst/>
        </a:prstGeom>
        <a:solidFill>
          <a:schemeClr val="lt1">
            <a:alpha val="90000"/>
            <a:hueOff val="0"/>
            <a:satOff val="0"/>
            <a:lumOff val="0"/>
            <a:alphaOff val="0"/>
          </a:schemeClr>
        </a:solidFill>
        <a:ln w="25400" cap="flat" cmpd="sng" algn="ctr">
          <a:solidFill>
            <a:schemeClr val="accent1">
              <a:shade val="50000"/>
              <a:hueOff val="240958"/>
              <a:satOff val="-5040"/>
              <a:lumOff val="280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2989" tIns="291592" rIns="692989"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smtClean="0"/>
            <a:t>Data-LTER-Mountain - Harmonisation and standards for existing and newly collected Data and MetaData on LTER sites in Italian Mountain ecosystems (2013-2015) (http://nextdataproject.it/?q=it/content/pp1-harmonisation-and-standards-existing-and-newly-collected-data-and-metadata-lter-sites)</a:t>
          </a:r>
          <a:endParaRPr lang="it-IT" sz="1400" kern="1200" dirty="0"/>
        </a:p>
        <a:p>
          <a:pPr marL="114300" lvl="1" indent="-114300" algn="l" defTabSz="622300">
            <a:lnSpc>
              <a:spcPct val="90000"/>
            </a:lnSpc>
            <a:spcBef>
              <a:spcPct val="0"/>
            </a:spcBef>
            <a:spcAft>
              <a:spcPct val="15000"/>
            </a:spcAft>
            <a:buChar char="••"/>
          </a:pPr>
          <a:r>
            <a:rPr lang="it-IT" sz="1400" kern="1200" dirty="0" err="1" smtClean="0"/>
            <a:t>Impacts</a:t>
          </a:r>
          <a:r>
            <a:rPr lang="it-IT" sz="1400" kern="1200" dirty="0" smtClean="0"/>
            <a:t> and </a:t>
          </a:r>
          <a:r>
            <a:rPr lang="it-IT" sz="1400" kern="1200" dirty="0" err="1" smtClean="0"/>
            <a:t>risks</a:t>
          </a:r>
          <a:r>
            <a:rPr lang="it-IT" sz="1400" kern="1200" dirty="0" smtClean="0"/>
            <a:t> from </a:t>
          </a:r>
          <a:r>
            <a:rPr lang="it-IT" sz="1400" kern="1200" dirty="0" err="1" smtClean="0"/>
            <a:t>anthropogenic</a:t>
          </a:r>
          <a:r>
            <a:rPr lang="it-IT" sz="1400" kern="1200" dirty="0" smtClean="0"/>
            <a:t> </a:t>
          </a:r>
          <a:r>
            <a:rPr lang="it-IT" sz="1400" kern="1200" dirty="0" err="1" smtClean="0"/>
            <a:t>disturbances</a:t>
          </a:r>
          <a:r>
            <a:rPr lang="it-IT" sz="1400" kern="1200" dirty="0" smtClean="0"/>
            <a:t> on </a:t>
          </a:r>
          <a:r>
            <a:rPr lang="it-IT" sz="1400" kern="1200" dirty="0" err="1" smtClean="0"/>
            <a:t>soil</a:t>
          </a:r>
          <a:r>
            <a:rPr lang="it-IT" sz="1400" kern="1200" dirty="0" smtClean="0"/>
            <a:t>, carbon </a:t>
          </a:r>
          <a:r>
            <a:rPr lang="it-IT" sz="1400" kern="1200" dirty="0" err="1" smtClean="0"/>
            <a:t>dynamics</a:t>
          </a:r>
          <a:r>
            <a:rPr lang="it-IT" sz="1400" kern="1200" dirty="0" smtClean="0"/>
            <a:t> and </a:t>
          </a:r>
          <a:r>
            <a:rPr lang="it-IT" sz="1400" kern="1200" dirty="0" err="1" smtClean="0"/>
            <a:t>vegetation</a:t>
          </a:r>
          <a:r>
            <a:rPr lang="it-IT" sz="1400" kern="1200" dirty="0" smtClean="0"/>
            <a:t> in </a:t>
          </a:r>
          <a:r>
            <a:rPr lang="it-IT" sz="1400" kern="1200" dirty="0" err="1" smtClean="0"/>
            <a:t>podzolic</a:t>
          </a:r>
          <a:r>
            <a:rPr lang="it-IT" sz="1400" kern="1200" dirty="0" smtClean="0"/>
            <a:t> </a:t>
          </a:r>
          <a:r>
            <a:rPr lang="it-IT" sz="1400" kern="1200" dirty="0" err="1" smtClean="0"/>
            <a:t>environments</a:t>
          </a:r>
          <a:r>
            <a:rPr lang="it-IT" sz="1400" kern="1200" dirty="0" smtClean="0"/>
            <a:t> (INCO-NIS FP6)</a:t>
          </a:r>
        </a:p>
        <a:p>
          <a:pPr marL="114300" lvl="1" indent="-114300" algn="l" defTabSz="622300">
            <a:lnSpc>
              <a:spcPct val="90000"/>
            </a:lnSpc>
            <a:spcBef>
              <a:spcPct val="0"/>
            </a:spcBef>
            <a:spcAft>
              <a:spcPct val="15000"/>
            </a:spcAft>
            <a:buChar char="••"/>
          </a:pPr>
          <a:r>
            <a:rPr lang="it-IT" sz="1400" kern="1200" smtClean="0"/>
            <a:t>Sviluppo di un approccio integrato per il contenimento della quercia rossa e per il ripristino delle fitocenosi planiziali autoctone del Piemonte - Pedogenesi e stabilità del suolo nei confronti di specie forestali esotiche (Fondazione CRT)</a:t>
          </a:r>
        </a:p>
        <a:p>
          <a:pPr marL="114300" lvl="1" indent="-114300" algn="l" defTabSz="622300">
            <a:lnSpc>
              <a:spcPct val="90000"/>
            </a:lnSpc>
            <a:spcBef>
              <a:spcPct val="0"/>
            </a:spcBef>
            <a:spcAft>
              <a:spcPct val="15000"/>
            </a:spcAft>
            <a:buChar char="••"/>
          </a:pPr>
          <a:r>
            <a:rPr lang="en-US" sz="1400" kern="1200" smtClean="0"/>
            <a:t>Stabilization of soil organic matter and pedogenic processes: mechanisms, dynamics and potential accumulation in soils - Stabilization of soil organic matter through association with the mineral fraction during podsolization (PRIN)</a:t>
          </a:r>
          <a:endParaRPr lang="it-IT" sz="1400" kern="1200" smtClean="0"/>
        </a:p>
      </dsp:txBody>
      <dsp:txXfrm>
        <a:off x="0" y="1386561"/>
        <a:ext cx="8928992" cy="2910599"/>
      </dsp:txXfrm>
    </dsp:sp>
    <dsp:sp modelId="{CE73EB1D-9129-42AF-800D-836068F7C113}">
      <dsp:nvSpPr>
        <dsp:cNvPr id="0" name=""/>
        <dsp:cNvSpPr/>
      </dsp:nvSpPr>
      <dsp:spPr>
        <a:xfrm>
          <a:off x="446449" y="1179922"/>
          <a:ext cx="6250294" cy="413280"/>
        </a:xfrm>
        <a:prstGeom prst="roundRect">
          <a:avLst/>
        </a:prstGeom>
        <a:solidFill>
          <a:schemeClr val="accent1">
            <a:shade val="50000"/>
            <a:hueOff val="240958"/>
            <a:satOff val="-5040"/>
            <a:lumOff val="2804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6246" tIns="0" rIns="236246" bIns="0" numCol="1" spcCol="1270" anchor="ctr" anchorCtr="0">
          <a:noAutofit/>
        </a:bodyPr>
        <a:lstStyle/>
        <a:p>
          <a:pPr lvl="0" algn="l" defTabSz="622300">
            <a:lnSpc>
              <a:spcPct val="90000"/>
            </a:lnSpc>
            <a:spcBef>
              <a:spcPct val="0"/>
            </a:spcBef>
            <a:spcAft>
              <a:spcPct val="35000"/>
            </a:spcAft>
          </a:pPr>
          <a:r>
            <a:rPr lang="en-US" sz="1400" kern="1200" noProof="0" dirty="0" smtClean="0"/>
            <a:t>Projects</a:t>
          </a:r>
          <a:endParaRPr lang="en-US" sz="1400" kern="1200" noProof="0" dirty="0"/>
        </a:p>
      </dsp:txBody>
      <dsp:txXfrm>
        <a:off x="466624" y="1200097"/>
        <a:ext cx="6209944" cy="372930"/>
      </dsp:txXfrm>
    </dsp:sp>
    <dsp:sp modelId="{93505C6B-9538-4624-9A9E-2217FF15AEBA}">
      <dsp:nvSpPr>
        <dsp:cNvPr id="0" name=""/>
        <dsp:cNvSpPr/>
      </dsp:nvSpPr>
      <dsp:spPr>
        <a:xfrm>
          <a:off x="0" y="4579401"/>
          <a:ext cx="8928992" cy="595350"/>
        </a:xfrm>
        <a:prstGeom prst="rect">
          <a:avLst/>
        </a:prstGeom>
        <a:solidFill>
          <a:schemeClr val="lt1">
            <a:alpha val="90000"/>
            <a:hueOff val="0"/>
            <a:satOff val="0"/>
            <a:lumOff val="0"/>
            <a:alphaOff val="0"/>
          </a:schemeClr>
        </a:solidFill>
        <a:ln w="25400" cap="flat" cmpd="sng" algn="ctr">
          <a:solidFill>
            <a:schemeClr val="accent1">
              <a:shade val="50000"/>
              <a:hueOff val="240958"/>
              <a:satOff val="-5040"/>
              <a:lumOff val="280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2989" tIns="291592" rIns="692989" bIns="99568" numCol="1" spcCol="1270" anchor="t" anchorCtr="0">
          <a:noAutofit/>
        </a:bodyPr>
        <a:lstStyle/>
        <a:p>
          <a:pPr marL="114300" lvl="1" indent="-114300" algn="l" defTabSz="622300">
            <a:lnSpc>
              <a:spcPct val="90000"/>
            </a:lnSpc>
            <a:spcBef>
              <a:spcPct val="0"/>
            </a:spcBef>
            <a:spcAft>
              <a:spcPct val="15000"/>
            </a:spcAft>
            <a:buChar char="••"/>
          </a:pPr>
          <a:r>
            <a:rPr lang="it-IT" sz="1400" kern="1200" dirty="0" smtClean="0"/>
            <a:t>N° </a:t>
          </a:r>
          <a:r>
            <a:rPr lang="en-US" sz="1400" kern="1200" noProof="0" dirty="0" smtClean="0"/>
            <a:t>of publications with impact factor (2013-2017) </a:t>
          </a:r>
          <a:r>
            <a:rPr lang="it-IT" sz="1400" kern="1200" smtClean="0">
              <a:sym typeface="Wingdings" panose="05000000000000000000" pitchFamily="2" charset="2"/>
            </a:rPr>
            <a:t> 32</a:t>
          </a:r>
          <a:endParaRPr lang="it-IT" sz="1400" kern="1200" dirty="0"/>
        </a:p>
      </dsp:txBody>
      <dsp:txXfrm>
        <a:off x="0" y="4579401"/>
        <a:ext cx="8928992" cy="595350"/>
      </dsp:txXfrm>
    </dsp:sp>
    <dsp:sp modelId="{6981E0D3-78BD-48C5-9C6F-CA936E6D4C07}">
      <dsp:nvSpPr>
        <dsp:cNvPr id="0" name=""/>
        <dsp:cNvSpPr/>
      </dsp:nvSpPr>
      <dsp:spPr>
        <a:xfrm>
          <a:off x="446449" y="4372762"/>
          <a:ext cx="6250294" cy="413280"/>
        </a:xfrm>
        <a:prstGeom prst="roundRect">
          <a:avLst/>
        </a:prstGeom>
        <a:solidFill>
          <a:schemeClr val="accent1">
            <a:shade val="50000"/>
            <a:hueOff val="240958"/>
            <a:satOff val="-5040"/>
            <a:lumOff val="2804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6246" tIns="0" rIns="236246" bIns="0" numCol="1" spcCol="1270" anchor="ctr" anchorCtr="0">
          <a:noAutofit/>
        </a:bodyPr>
        <a:lstStyle/>
        <a:p>
          <a:pPr lvl="0" algn="l" defTabSz="622300">
            <a:lnSpc>
              <a:spcPct val="90000"/>
            </a:lnSpc>
            <a:spcBef>
              <a:spcPct val="0"/>
            </a:spcBef>
            <a:spcAft>
              <a:spcPct val="35000"/>
            </a:spcAft>
          </a:pPr>
          <a:r>
            <a:rPr lang="en-US" sz="1400" kern="1200" noProof="0" dirty="0" smtClean="0"/>
            <a:t>Publications</a:t>
          </a:r>
          <a:endParaRPr lang="en-US" sz="1400" kern="1200" noProof="0" dirty="0"/>
        </a:p>
      </dsp:txBody>
      <dsp:txXfrm>
        <a:off x="466624" y="4392937"/>
        <a:ext cx="6209944" cy="372930"/>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2C26DE-5578-4621-9ADD-21E7A1B3901B}">
      <dsp:nvSpPr>
        <dsp:cNvPr id="0" name=""/>
        <dsp:cNvSpPr/>
      </dsp:nvSpPr>
      <dsp:spPr>
        <a:xfrm>
          <a:off x="0" y="0"/>
          <a:ext cx="8928992" cy="1143000"/>
        </a:xfrm>
        <a:prstGeom prst="roundRect">
          <a:avLst>
            <a:gd name="adj" fmla="val 10000"/>
          </a:avLst>
        </a:prstGeom>
        <a:solidFill>
          <a:schemeClr val="accent1">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rtl="0">
            <a:lnSpc>
              <a:spcPct val="90000"/>
            </a:lnSpc>
            <a:spcBef>
              <a:spcPct val="0"/>
            </a:spcBef>
            <a:spcAft>
              <a:spcPct val="35000"/>
            </a:spcAft>
          </a:pPr>
          <a:r>
            <a:rPr lang="en-GB" sz="4400" kern="1200" dirty="0" smtClean="0"/>
            <a:t>Food Science and Technology</a:t>
          </a:r>
          <a:endParaRPr lang="it-IT" sz="4400" kern="1200" dirty="0"/>
        </a:p>
      </dsp:txBody>
      <dsp:txXfrm>
        <a:off x="1900098" y="0"/>
        <a:ext cx="7028893" cy="1143000"/>
      </dsp:txXfrm>
    </dsp:sp>
    <dsp:sp modelId="{057B881E-0D44-4880-B565-AA3AF5BE9F7B}">
      <dsp:nvSpPr>
        <dsp:cNvPr id="0" name=""/>
        <dsp:cNvSpPr/>
      </dsp:nvSpPr>
      <dsp:spPr>
        <a:xfrm>
          <a:off x="114299" y="114300"/>
          <a:ext cx="1785798" cy="91440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 b="-1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95A9A2-8797-408E-B851-4C22C2617CF6}">
      <dsp:nvSpPr>
        <dsp:cNvPr id="0" name=""/>
        <dsp:cNvSpPr/>
      </dsp:nvSpPr>
      <dsp:spPr>
        <a:xfrm>
          <a:off x="0" y="332435"/>
          <a:ext cx="5904656" cy="1014300"/>
        </a:xfrm>
        <a:prstGeom prst="rect">
          <a:avLst/>
        </a:prstGeom>
        <a:solidFill>
          <a:schemeClr val="lt1">
            <a:alpha val="90000"/>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8267" tIns="291592" rIns="458267"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smtClean="0"/>
            <a:t>The DISAFA is the main Piedmont’s research </a:t>
          </a:r>
          <a:r>
            <a:rPr lang="en-US" sz="1400" b="1" kern="1200" dirty="0" err="1" smtClean="0"/>
            <a:t>centre</a:t>
          </a:r>
          <a:r>
            <a:rPr lang="en-US" sz="1400" b="1" kern="1200" dirty="0" smtClean="0"/>
            <a:t> in the fields of agriculture, forest and </a:t>
          </a:r>
          <a:r>
            <a:rPr lang="it-IT" sz="1400" b="1" kern="1200" dirty="0" err="1" smtClean="0"/>
            <a:t>Food</a:t>
          </a:r>
          <a:r>
            <a:rPr lang="it-IT" sz="1400" b="1" kern="1200" dirty="0" smtClean="0"/>
            <a:t> </a:t>
          </a:r>
          <a:r>
            <a:rPr lang="it-IT" sz="1400" b="1" kern="1200" dirty="0" err="1" smtClean="0"/>
            <a:t>Sciences</a:t>
          </a:r>
          <a:endParaRPr lang="it-IT" sz="1400" b="1" kern="1200" dirty="0"/>
        </a:p>
        <a:p>
          <a:pPr marL="114300" lvl="1" indent="-114300" algn="l" defTabSz="622300">
            <a:lnSpc>
              <a:spcPct val="90000"/>
            </a:lnSpc>
            <a:spcBef>
              <a:spcPct val="0"/>
            </a:spcBef>
            <a:spcAft>
              <a:spcPct val="15000"/>
            </a:spcAft>
            <a:buChar char="••"/>
          </a:pPr>
          <a:r>
            <a:rPr lang="it-IT" sz="1400" b="1" kern="1200" dirty="0" smtClean="0"/>
            <a:t>DISAFA </a:t>
          </a:r>
          <a:r>
            <a:rPr lang="it-IT" sz="1400" b="1" kern="1200" dirty="0" err="1" smtClean="0"/>
            <a:t>was</a:t>
          </a:r>
          <a:r>
            <a:rPr lang="it-IT" sz="1400" b="1" kern="1200" dirty="0" smtClean="0"/>
            <a:t> </a:t>
          </a:r>
          <a:r>
            <a:rPr lang="it-IT" sz="1400" b="1" kern="1200" dirty="0" err="1" smtClean="0"/>
            <a:t>awarded</a:t>
          </a:r>
          <a:r>
            <a:rPr lang="it-IT" sz="1400" b="1" kern="1200" dirty="0" smtClean="0"/>
            <a:t> in 2017 </a:t>
          </a:r>
          <a:r>
            <a:rPr lang="it-IT" sz="1400" b="1" kern="1200" dirty="0" err="1" smtClean="0"/>
            <a:t>as</a:t>
          </a:r>
          <a:r>
            <a:rPr lang="it-IT" sz="1400" b="1" kern="1200" dirty="0" smtClean="0"/>
            <a:t> the </a:t>
          </a:r>
          <a:r>
            <a:rPr lang="it-IT" sz="1400" b="1" kern="1200" dirty="0" err="1" smtClean="0"/>
            <a:t>excellence</a:t>
          </a:r>
          <a:r>
            <a:rPr lang="it-IT" sz="1400" b="1" kern="1200" dirty="0" smtClean="0"/>
            <a:t> </a:t>
          </a:r>
          <a:r>
            <a:rPr lang="it-IT" sz="1400" b="1" kern="1200" dirty="0" err="1" smtClean="0"/>
            <a:t>department</a:t>
          </a:r>
          <a:r>
            <a:rPr lang="it-IT" sz="1400" b="1" kern="1200" dirty="0" smtClean="0"/>
            <a:t>  </a:t>
          </a:r>
          <a:endParaRPr lang="it-IT" sz="1400" b="1" kern="1200" dirty="0"/>
        </a:p>
      </dsp:txBody>
      <dsp:txXfrm>
        <a:off x="0" y="332435"/>
        <a:ext cx="5904656" cy="1014300"/>
      </dsp:txXfrm>
    </dsp:sp>
    <dsp:sp modelId="{58A6E65F-846E-4F95-9585-89DDE6BA2019}">
      <dsp:nvSpPr>
        <dsp:cNvPr id="0" name=""/>
        <dsp:cNvSpPr/>
      </dsp:nvSpPr>
      <dsp:spPr>
        <a:xfrm>
          <a:off x="295232" y="102991"/>
          <a:ext cx="4133259" cy="413280"/>
        </a:xfrm>
        <a:prstGeom prst="roundRect">
          <a:avLst/>
        </a:prstGeom>
        <a:solidFill>
          <a:schemeClr val="accent1">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6227" tIns="0" rIns="156227" bIns="0" numCol="1" spcCol="1270" anchor="ctr" anchorCtr="0">
          <a:noAutofit/>
        </a:bodyPr>
        <a:lstStyle/>
        <a:p>
          <a:pPr lvl="0" algn="l" defTabSz="622300">
            <a:lnSpc>
              <a:spcPct val="90000"/>
            </a:lnSpc>
            <a:spcBef>
              <a:spcPct val="0"/>
            </a:spcBef>
            <a:spcAft>
              <a:spcPct val="35000"/>
            </a:spcAft>
          </a:pPr>
          <a:r>
            <a:rPr lang="en-US" sz="1400" b="1" kern="1200" noProof="0" smtClean="0"/>
            <a:t>Description</a:t>
          </a:r>
          <a:endParaRPr lang="en-US" sz="1400" b="1" kern="1200" noProof="0" dirty="0"/>
        </a:p>
      </dsp:txBody>
      <dsp:txXfrm>
        <a:off x="315407" y="123166"/>
        <a:ext cx="4092909" cy="372930"/>
      </dsp:txXfrm>
    </dsp:sp>
    <dsp:sp modelId="{148FE2B8-D6A2-4141-9422-152D1BA2E6FD}">
      <dsp:nvSpPr>
        <dsp:cNvPr id="0" name=""/>
        <dsp:cNvSpPr/>
      </dsp:nvSpPr>
      <dsp:spPr>
        <a:xfrm>
          <a:off x="0" y="1606171"/>
          <a:ext cx="5904656" cy="1499400"/>
        </a:xfrm>
        <a:prstGeom prst="rect">
          <a:avLst/>
        </a:prstGeom>
        <a:solidFill>
          <a:schemeClr val="lt1">
            <a:alpha val="90000"/>
            <a:hueOff val="0"/>
            <a:satOff val="0"/>
            <a:lumOff val="0"/>
            <a:alphaOff val="0"/>
          </a:schemeClr>
        </a:solidFill>
        <a:ln w="25400" cap="flat" cmpd="sng" algn="ctr">
          <a:solidFill>
            <a:schemeClr val="accent1">
              <a:shade val="50000"/>
              <a:hueOff val="240958"/>
              <a:satOff val="-5040"/>
              <a:lumOff val="280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8267" tIns="291592" rIns="458267" bIns="99568" numCol="1" spcCol="1270" anchor="t" anchorCtr="0">
          <a:noAutofit/>
        </a:bodyPr>
        <a:lstStyle/>
        <a:p>
          <a:pPr marL="114300" lvl="1" indent="-114300" algn="l" defTabSz="622300">
            <a:lnSpc>
              <a:spcPct val="90000"/>
            </a:lnSpc>
            <a:spcBef>
              <a:spcPct val="0"/>
            </a:spcBef>
            <a:spcAft>
              <a:spcPct val="15000"/>
            </a:spcAft>
            <a:buChar char="••"/>
          </a:pPr>
          <a:r>
            <a:rPr lang="it-IT" sz="1400" kern="1200" dirty="0" smtClean="0"/>
            <a:t> </a:t>
          </a:r>
          <a:r>
            <a:rPr lang="en-US" sz="1400" kern="1200" dirty="0" smtClean="0"/>
            <a:t>total surface area of the </a:t>
          </a:r>
          <a:r>
            <a:rPr lang="it-IT" sz="1400" kern="1200" dirty="0" err="1" smtClean="0"/>
            <a:t>Department</a:t>
          </a:r>
          <a:r>
            <a:rPr lang="it-IT" sz="1400" kern="1200" dirty="0" smtClean="0"/>
            <a:t> </a:t>
          </a:r>
          <a:r>
            <a:rPr lang="it-IT" sz="1400" kern="1200" dirty="0" err="1" smtClean="0"/>
            <a:t>is</a:t>
          </a:r>
          <a:r>
            <a:rPr lang="it-IT" sz="1400" kern="1200" dirty="0" smtClean="0"/>
            <a:t> 8000 m</a:t>
          </a:r>
          <a:r>
            <a:rPr lang="it-IT" sz="1400" kern="1200" baseline="30000" dirty="0" smtClean="0"/>
            <a:t>2</a:t>
          </a:r>
          <a:endParaRPr lang="it-IT" sz="1400" kern="1200" baseline="30000" dirty="0"/>
        </a:p>
        <a:p>
          <a:pPr marL="114300" lvl="1" indent="-114300" algn="l" defTabSz="622300">
            <a:lnSpc>
              <a:spcPct val="90000"/>
            </a:lnSpc>
            <a:spcBef>
              <a:spcPct val="0"/>
            </a:spcBef>
            <a:spcAft>
              <a:spcPct val="15000"/>
            </a:spcAft>
            <a:buChar char="••"/>
          </a:pPr>
          <a:r>
            <a:rPr lang="it-IT" sz="1400" kern="1200" dirty="0" smtClean="0"/>
            <a:t> </a:t>
          </a:r>
          <a:r>
            <a:rPr lang="en-US" sz="1400" kern="1200" dirty="0" smtClean="0"/>
            <a:t>total area of research laboratories for analysis is 3400 m</a:t>
          </a:r>
          <a:r>
            <a:rPr lang="it-IT" sz="1400" kern="1200" baseline="30000" dirty="0" smtClean="0"/>
            <a:t>2</a:t>
          </a:r>
          <a:endParaRPr lang="it-IT" sz="1400" kern="1200" dirty="0" smtClean="0"/>
        </a:p>
        <a:p>
          <a:pPr marL="114300" lvl="1" indent="-114300" algn="l" defTabSz="622300">
            <a:lnSpc>
              <a:spcPct val="90000"/>
            </a:lnSpc>
            <a:spcBef>
              <a:spcPct val="0"/>
            </a:spcBef>
            <a:spcAft>
              <a:spcPct val="15000"/>
            </a:spcAft>
            <a:buChar char="••"/>
          </a:pPr>
          <a:r>
            <a:rPr lang="en-US" sz="1400" kern="1200" dirty="0" smtClean="0"/>
            <a:t> specialized lab of Crop Protection Technology 500 m</a:t>
          </a:r>
          <a:r>
            <a:rPr lang="it-IT" sz="1400" kern="1200" baseline="30000" dirty="0" smtClean="0"/>
            <a:t>2</a:t>
          </a:r>
          <a:endParaRPr lang="it-IT" sz="1400" kern="1200" dirty="0" smtClean="0"/>
        </a:p>
        <a:p>
          <a:pPr marL="114300" lvl="1" indent="-114300" algn="l" defTabSz="622300">
            <a:lnSpc>
              <a:spcPct val="90000"/>
            </a:lnSpc>
            <a:spcBef>
              <a:spcPct val="0"/>
            </a:spcBef>
            <a:spcAft>
              <a:spcPct val="15000"/>
            </a:spcAft>
            <a:buChar char="••"/>
          </a:pPr>
          <a:r>
            <a:rPr lang="en-US" sz="1400" kern="1200" smtClean="0"/>
            <a:t> </a:t>
          </a:r>
          <a:r>
            <a:rPr lang="it-IT" sz="1400" kern="1200" smtClean="0"/>
            <a:t>test centre for development </a:t>
          </a:r>
          <a:r>
            <a:rPr lang="en-US" sz="1400" kern="1200" smtClean="0"/>
            <a:t>and certification of sprayer machinery is active</a:t>
          </a:r>
          <a:endParaRPr lang="it-IT" sz="1400" kern="1200" dirty="0" smtClean="0"/>
        </a:p>
      </dsp:txBody>
      <dsp:txXfrm>
        <a:off x="0" y="1606171"/>
        <a:ext cx="5904656" cy="1499400"/>
      </dsp:txXfrm>
    </dsp:sp>
    <dsp:sp modelId="{CE73EB1D-9129-42AF-800D-836068F7C113}">
      <dsp:nvSpPr>
        <dsp:cNvPr id="0" name=""/>
        <dsp:cNvSpPr/>
      </dsp:nvSpPr>
      <dsp:spPr>
        <a:xfrm>
          <a:off x="295232" y="1399531"/>
          <a:ext cx="4133259" cy="413280"/>
        </a:xfrm>
        <a:prstGeom prst="roundRect">
          <a:avLst/>
        </a:prstGeom>
        <a:solidFill>
          <a:srgbClr val="88A1C9"/>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6227" tIns="0" rIns="156227" bIns="0" numCol="1" spcCol="1270" anchor="ctr" anchorCtr="0">
          <a:noAutofit/>
        </a:bodyPr>
        <a:lstStyle/>
        <a:p>
          <a:pPr lvl="0" algn="l" defTabSz="622300">
            <a:lnSpc>
              <a:spcPct val="90000"/>
            </a:lnSpc>
            <a:spcBef>
              <a:spcPct val="0"/>
            </a:spcBef>
            <a:spcAft>
              <a:spcPct val="35000"/>
            </a:spcAft>
          </a:pPr>
          <a:r>
            <a:rPr lang="en-US" sz="1400" b="1" kern="1200" noProof="0" smtClean="0"/>
            <a:t>The Department in numbers</a:t>
          </a:r>
          <a:endParaRPr lang="en-US" sz="1400" b="1" kern="1200" noProof="0" dirty="0"/>
        </a:p>
      </dsp:txBody>
      <dsp:txXfrm>
        <a:off x="315407" y="1419706"/>
        <a:ext cx="4092909" cy="372930"/>
      </dsp:txXfrm>
    </dsp:sp>
    <dsp:sp modelId="{93505C6B-9538-4624-9A9E-2217FF15AEBA}">
      <dsp:nvSpPr>
        <dsp:cNvPr id="0" name=""/>
        <dsp:cNvSpPr/>
      </dsp:nvSpPr>
      <dsp:spPr>
        <a:xfrm>
          <a:off x="0" y="3387811"/>
          <a:ext cx="5904656" cy="1333732"/>
        </a:xfrm>
        <a:prstGeom prst="rect">
          <a:avLst/>
        </a:prstGeom>
        <a:solidFill>
          <a:schemeClr val="lt1">
            <a:alpha val="90000"/>
            <a:hueOff val="0"/>
            <a:satOff val="0"/>
            <a:lumOff val="0"/>
            <a:alphaOff val="0"/>
          </a:schemeClr>
        </a:solidFill>
        <a:ln w="25400" cap="flat" cmpd="sng" algn="ctr">
          <a:solidFill>
            <a:schemeClr val="accent1">
              <a:shade val="50000"/>
              <a:hueOff val="240958"/>
              <a:satOff val="-5040"/>
              <a:lumOff val="280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8267" tIns="291592" rIns="458267"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120 professors/researchers</a:t>
          </a:r>
          <a:endParaRPr lang="it-IT" sz="1400" kern="1200" dirty="0"/>
        </a:p>
        <a:p>
          <a:pPr marL="114300" lvl="1" indent="-114300" algn="l" defTabSz="622300">
            <a:lnSpc>
              <a:spcPct val="90000"/>
            </a:lnSpc>
            <a:spcBef>
              <a:spcPct val="0"/>
            </a:spcBef>
            <a:spcAft>
              <a:spcPct val="15000"/>
            </a:spcAft>
            <a:buChar char="••"/>
          </a:pPr>
          <a:r>
            <a:rPr lang="it-IT" sz="1400" kern="1200" dirty="0" smtClean="0"/>
            <a:t>94 </a:t>
          </a:r>
          <a:r>
            <a:rPr lang="it-IT" sz="1400" kern="1200" dirty="0" err="1" smtClean="0"/>
            <a:t>administrative</a:t>
          </a:r>
          <a:r>
            <a:rPr lang="it-IT" sz="1400" kern="1200" dirty="0" smtClean="0"/>
            <a:t>/</a:t>
          </a:r>
          <a:r>
            <a:rPr lang="it-IT" sz="1400" kern="1200" dirty="0" err="1" smtClean="0"/>
            <a:t>technical</a:t>
          </a:r>
          <a:r>
            <a:rPr lang="it-IT" sz="1400" kern="1200" dirty="0" smtClean="0"/>
            <a:t> staff</a:t>
          </a:r>
        </a:p>
        <a:p>
          <a:pPr marL="114300" lvl="1" indent="-114300" algn="l" defTabSz="622300">
            <a:lnSpc>
              <a:spcPct val="90000"/>
            </a:lnSpc>
            <a:spcBef>
              <a:spcPct val="0"/>
            </a:spcBef>
            <a:spcAft>
              <a:spcPct val="15000"/>
            </a:spcAft>
            <a:buChar char="••"/>
          </a:pPr>
          <a:r>
            <a:rPr lang="it-IT" sz="1400" kern="1200" dirty="0" smtClean="0"/>
            <a:t>320 </a:t>
          </a:r>
          <a:r>
            <a:rPr lang="it-IT" sz="1400" kern="1200" dirty="0" err="1" smtClean="0"/>
            <a:t>fellowships</a:t>
          </a:r>
          <a:r>
            <a:rPr lang="it-IT" sz="1400" kern="1200" dirty="0" smtClean="0"/>
            <a:t> and post-doc</a:t>
          </a:r>
        </a:p>
      </dsp:txBody>
      <dsp:txXfrm>
        <a:off x="0" y="3387811"/>
        <a:ext cx="5904656" cy="1333732"/>
      </dsp:txXfrm>
    </dsp:sp>
    <dsp:sp modelId="{6981E0D3-78BD-48C5-9C6F-CA936E6D4C07}">
      <dsp:nvSpPr>
        <dsp:cNvPr id="0" name=""/>
        <dsp:cNvSpPr/>
      </dsp:nvSpPr>
      <dsp:spPr>
        <a:xfrm>
          <a:off x="295232" y="3181171"/>
          <a:ext cx="4133259" cy="413280"/>
        </a:xfrm>
        <a:prstGeom prst="roundRect">
          <a:avLst/>
        </a:prstGeom>
        <a:solidFill>
          <a:schemeClr val="accent1">
            <a:shade val="50000"/>
            <a:hueOff val="240958"/>
            <a:satOff val="-5040"/>
            <a:lumOff val="2804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6227" tIns="0" rIns="156227" bIns="0" numCol="1" spcCol="1270" anchor="ctr" anchorCtr="0">
          <a:noAutofit/>
        </a:bodyPr>
        <a:lstStyle/>
        <a:p>
          <a:pPr lvl="0" algn="l" defTabSz="622300">
            <a:lnSpc>
              <a:spcPct val="90000"/>
            </a:lnSpc>
            <a:spcBef>
              <a:spcPct val="0"/>
            </a:spcBef>
            <a:spcAft>
              <a:spcPct val="35000"/>
            </a:spcAft>
          </a:pPr>
          <a:r>
            <a:rPr lang="it-IT" sz="1400" b="1" kern="1200" noProof="0" smtClean="0"/>
            <a:t>Staff</a:t>
          </a:r>
        </a:p>
      </dsp:txBody>
      <dsp:txXfrm>
        <a:off x="315407" y="3201346"/>
        <a:ext cx="4092909" cy="372930"/>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95A9A2-8797-408E-B851-4C22C2617CF6}">
      <dsp:nvSpPr>
        <dsp:cNvPr id="0" name=""/>
        <dsp:cNvSpPr/>
      </dsp:nvSpPr>
      <dsp:spPr>
        <a:xfrm>
          <a:off x="0" y="161616"/>
          <a:ext cx="8928992" cy="913500"/>
        </a:xfrm>
        <a:prstGeom prst="rect">
          <a:avLst/>
        </a:prstGeom>
        <a:solidFill>
          <a:schemeClr val="lt1">
            <a:alpha val="90000"/>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2989" tIns="208280" rIns="692989" bIns="71120" numCol="1" spcCol="1270" anchor="t" anchorCtr="0">
          <a:noAutofit/>
        </a:bodyPr>
        <a:lstStyle/>
        <a:p>
          <a:pPr marL="57150" lvl="1" indent="-57150" algn="l" defTabSz="444500">
            <a:lnSpc>
              <a:spcPct val="90000"/>
            </a:lnSpc>
            <a:spcBef>
              <a:spcPct val="0"/>
            </a:spcBef>
            <a:spcAft>
              <a:spcPct val="15000"/>
            </a:spcAft>
            <a:buChar char="••"/>
          </a:pPr>
          <a:r>
            <a:rPr lang="it-IT" sz="1000" b="1" kern="1200" dirty="0" err="1" smtClean="0"/>
            <a:t>Functional</a:t>
          </a:r>
          <a:r>
            <a:rPr lang="it-IT" sz="1000" b="1" kern="1200" dirty="0" smtClean="0"/>
            <a:t> </a:t>
          </a:r>
          <a:r>
            <a:rPr lang="it-IT" sz="1000" b="1" kern="1200" dirty="0" err="1" smtClean="0"/>
            <a:t>foods</a:t>
          </a:r>
          <a:endParaRPr lang="it-IT" sz="1000" b="1" kern="1200" dirty="0"/>
        </a:p>
        <a:p>
          <a:pPr marL="114300" lvl="2" indent="-57150" algn="l" defTabSz="444500">
            <a:lnSpc>
              <a:spcPct val="90000"/>
            </a:lnSpc>
            <a:spcBef>
              <a:spcPct val="0"/>
            </a:spcBef>
            <a:spcAft>
              <a:spcPct val="15000"/>
            </a:spcAft>
            <a:buChar char="••"/>
          </a:pPr>
          <a:r>
            <a:rPr lang="it-IT" sz="1000" kern="1200" dirty="0" err="1" smtClean="0"/>
            <a:t>Contact</a:t>
          </a:r>
          <a:r>
            <a:rPr lang="it-IT" sz="1000" kern="1200" dirty="0" smtClean="0"/>
            <a:t>: </a:t>
          </a:r>
          <a:r>
            <a:rPr lang="it-IT" sz="1000" kern="1200" dirty="0" smtClean="0">
              <a:hlinkClick xmlns:r="http://schemas.openxmlformats.org/officeDocument/2006/relationships" r:id="rId1"/>
            </a:rPr>
            <a:t>giuseppe.zeppa@unito.it</a:t>
          </a:r>
          <a:endParaRPr lang="it-IT" sz="1000" kern="1200" dirty="0"/>
        </a:p>
        <a:p>
          <a:pPr marL="57150" lvl="1" indent="-57150" algn="l" defTabSz="444500">
            <a:lnSpc>
              <a:spcPct val="90000"/>
            </a:lnSpc>
            <a:spcBef>
              <a:spcPct val="0"/>
            </a:spcBef>
            <a:spcAft>
              <a:spcPct val="15000"/>
            </a:spcAft>
            <a:buChar char="••"/>
          </a:pPr>
          <a:r>
            <a:rPr lang="it-IT" sz="1000" b="1" kern="1200" dirty="0" err="1" smtClean="0"/>
            <a:t>Enology</a:t>
          </a:r>
          <a:r>
            <a:rPr lang="it-IT" sz="1000" b="1" kern="1200" dirty="0" smtClean="0"/>
            <a:t> and Wine </a:t>
          </a:r>
          <a:r>
            <a:rPr lang="it-IT" sz="1000" b="1" kern="1200" dirty="0" err="1" smtClean="0"/>
            <a:t>Microbiology</a:t>
          </a:r>
          <a:endParaRPr lang="it-IT" sz="1000" b="1" kern="1200" dirty="0"/>
        </a:p>
        <a:p>
          <a:pPr marL="114300" lvl="2" indent="-57150" algn="l" defTabSz="444500">
            <a:lnSpc>
              <a:spcPct val="90000"/>
            </a:lnSpc>
            <a:spcBef>
              <a:spcPct val="0"/>
            </a:spcBef>
            <a:spcAft>
              <a:spcPct val="15000"/>
            </a:spcAft>
            <a:buChar char="••"/>
          </a:pPr>
          <a:r>
            <a:rPr lang="it-IT" sz="1000" kern="1200" dirty="0" err="1" smtClean="0"/>
            <a:t>Contact</a:t>
          </a:r>
          <a:r>
            <a:rPr lang="it-IT" sz="1000" kern="1200" dirty="0" smtClean="0"/>
            <a:t>: </a:t>
          </a:r>
          <a:r>
            <a:rPr lang="it-IT" sz="1000" kern="1200" dirty="0" smtClean="0">
              <a:hlinkClick xmlns:r="http://schemas.openxmlformats.org/officeDocument/2006/relationships" r:id="rId2"/>
            </a:rPr>
            <a:t>vincenzo.gerbi@unito.it</a:t>
          </a:r>
          <a:endParaRPr lang="it-IT" sz="1000" kern="1200" dirty="0"/>
        </a:p>
      </dsp:txBody>
      <dsp:txXfrm>
        <a:off x="0" y="161616"/>
        <a:ext cx="8928992" cy="913500"/>
      </dsp:txXfrm>
    </dsp:sp>
    <dsp:sp modelId="{58A6E65F-846E-4F95-9585-89DDE6BA2019}">
      <dsp:nvSpPr>
        <dsp:cNvPr id="0" name=""/>
        <dsp:cNvSpPr/>
      </dsp:nvSpPr>
      <dsp:spPr>
        <a:xfrm>
          <a:off x="446449" y="14016"/>
          <a:ext cx="6250294" cy="295200"/>
        </a:xfrm>
        <a:prstGeom prst="roundRect">
          <a:avLst/>
        </a:prstGeom>
        <a:solidFill>
          <a:schemeClr val="accent1">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6246" tIns="0" rIns="236246" bIns="0" numCol="1" spcCol="1270" anchor="ctr" anchorCtr="0">
          <a:noAutofit/>
        </a:bodyPr>
        <a:lstStyle/>
        <a:p>
          <a:pPr lvl="0" algn="l" defTabSz="444500">
            <a:lnSpc>
              <a:spcPct val="90000"/>
            </a:lnSpc>
            <a:spcBef>
              <a:spcPct val="0"/>
            </a:spcBef>
            <a:spcAft>
              <a:spcPct val="35000"/>
            </a:spcAft>
          </a:pPr>
          <a:r>
            <a:rPr lang="en-US" sz="1000" kern="1200" noProof="0" dirty="0" smtClean="0"/>
            <a:t>Researches</a:t>
          </a:r>
          <a:endParaRPr lang="en-US" sz="1000" kern="1200" noProof="0" dirty="0"/>
        </a:p>
      </dsp:txBody>
      <dsp:txXfrm>
        <a:off x="460859" y="28426"/>
        <a:ext cx="6221474" cy="266380"/>
      </dsp:txXfrm>
    </dsp:sp>
    <dsp:sp modelId="{148FE2B8-D6A2-4141-9422-152D1BA2E6FD}">
      <dsp:nvSpPr>
        <dsp:cNvPr id="0" name=""/>
        <dsp:cNvSpPr/>
      </dsp:nvSpPr>
      <dsp:spPr>
        <a:xfrm>
          <a:off x="0" y="1276716"/>
          <a:ext cx="8928992" cy="3339000"/>
        </a:xfrm>
        <a:prstGeom prst="rect">
          <a:avLst/>
        </a:prstGeom>
        <a:solidFill>
          <a:schemeClr val="lt1">
            <a:alpha val="90000"/>
            <a:hueOff val="0"/>
            <a:satOff val="0"/>
            <a:lumOff val="0"/>
            <a:alphaOff val="0"/>
          </a:schemeClr>
        </a:solidFill>
        <a:ln w="25400" cap="flat" cmpd="sng" algn="ctr">
          <a:solidFill>
            <a:schemeClr val="accent1">
              <a:shade val="50000"/>
              <a:hueOff val="240958"/>
              <a:satOff val="-5040"/>
              <a:lumOff val="280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2989" tIns="208280" rIns="692989" bIns="71120" numCol="1" spcCol="1270" anchor="t" anchorCtr="0">
          <a:noAutofit/>
        </a:bodyPr>
        <a:lstStyle/>
        <a:p>
          <a:pPr marL="57150" lvl="1" indent="-57150" algn="l" defTabSz="444500">
            <a:lnSpc>
              <a:spcPct val="90000"/>
            </a:lnSpc>
            <a:spcBef>
              <a:spcPct val="0"/>
            </a:spcBef>
            <a:spcAft>
              <a:spcPct val="15000"/>
            </a:spcAft>
            <a:buChar char="••"/>
          </a:pPr>
          <a:r>
            <a:rPr lang="it-IT" sz="1000" kern="1200" smtClean="0"/>
            <a:t>Programma Operativo Regionale “Competitività regionale e occupazione” F.E.S.R. 2007/2013 Asse 1 “Innovazione e transizione produttiva” Misura I.1.1 “Piattaforme innovative” - “Ricerca &amp; Innovazione per il miglioramento della sostenibilità della filiera agro-alimentare (ECOFOOD)”</a:t>
          </a:r>
          <a:endParaRPr lang="it-IT" sz="1000" kern="1200" dirty="0"/>
        </a:p>
        <a:p>
          <a:pPr marL="57150" lvl="1" indent="-57150" algn="l" defTabSz="444500">
            <a:lnSpc>
              <a:spcPct val="90000"/>
            </a:lnSpc>
            <a:spcBef>
              <a:spcPct val="0"/>
            </a:spcBef>
            <a:spcAft>
              <a:spcPct val="15000"/>
            </a:spcAft>
            <a:buChar char="••"/>
          </a:pPr>
          <a:r>
            <a:rPr lang="it-IT" sz="1000" kern="1200" smtClean="0"/>
            <a:t>PROGRAMMA DI SVILUPPO RURALE - F.E.A.S.R. 2007/2013 - Misura 124 “Cooperazione per lo sviluppo di nuovi prodotti, processi e tecnologie nei settori agricolo e alimentare e in quello forestale” Azione 1</a:t>
          </a:r>
          <a:endParaRPr lang="it-IT" sz="1000" kern="1200" dirty="0"/>
        </a:p>
        <a:p>
          <a:pPr marL="57150" lvl="1" indent="-57150" algn="l" defTabSz="444500">
            <a:lnSpc>
              <a:spcPct val="90000"/>
            </a:lnSpc>
            <a:spcBef>
              <a:spcPct val="0"/>
            </a:spcBef>
            <a:spcAft>
              <a:spcPct val="15000"/>
            </a:spcAft>
            <a:buChar char="••"/>
          </a:pPr>
          <a:r>
            <a:rPr lang="it-IT" sz="1000" kern="1200" dirty="0" smtClean="0"/>
            <a:t>“Cooperazione per lo sviluppo di nuovi prodotti, processi e tecnologie nel settore agro-alimentare” - “Sviluppo di alimenti funzionali innovativi contenenti sottoprodotti agricoli” (</a:t>
          </a:r>
          <a:r>
            <a:rPr lang="it-IT" sz="1000" kern="1200" dirty="0" err="1" smtClean="0"/>
            <a:t>In.Fun.Food</a:t>
          </a:r>
          <a:r>
            <a:rPr lang="it-IT" sz="1000" kern="1200" dirty="0" smtClean="0"/>
            <a:t>) </a:t>
          </a:r>
        </a:p>
        <a:p>
          <a:pPr marL="57150" lvl="1" indent="-57150" algn="l" defTabSz="444500">
            <a:lnSpc>
              <a:spcPct val="90000"/>
            </a:lnSpc>
            <a:spcBef>
              <a:spcPct val="0"/>
            </a:spcBef>
            <a:spcAft>
              <a:spcPct val="15000"/>
            </a:spcAft>
            <a:buChar char="••"/>
          </a:pPr>
          <a:r>
            <a:rPr lang="it-IT" sz="1000" kern="1200" smtClean="0"/>
            <a:t>Progetto AGER – “Valorizzazione dei sottoprodotti della filiera vitivinicola per la produzione di composti ad alto valore aggiunto (VALORVITIS)” – (www.valorvitis.com)</a:t>
          </a:r>
        </a:p>
        <a:p>
          <a:pPr marL="57150" lvl="1" indent="-57150" algn="l" defTabSz="444500">
            <a:lnSpc>
              <a:spcPct val="90000"/>
            </a:lnSpc>
            <a:spcBef>
              <a:spcPct val="0"/>
            </a:spcBef>
            <a:spcAft>
              <a:spcPct val="15000"/>
            </a:spcAft>
            <a:buChar char="••"/>
          </a:pPr>
          <a:r>
            <a:rPr lang="it-IT" sz="1000" kern="1200" dirty="0" smtClean="0"/>
            <a:t>2016. AEB Spa. ‘Trasferimento tecnologico e sviluppo aziendale: valutazione e modellizzazione delle performances di coadiuvanti e additivi enologici’</a:t>
          </a:r>
        </a:p>
        <a:p>
          <a:pPr marL="57150" lvl="1" indent="-57150" algn="l" defTabSz="444500">
            <a:lnSpc>
              <a:spcPct val="90000"/>
            </a:lnSpc>
            <a:spcBef>
              <a:spcPct val="0"/>
            </a:spcBef>
            <a:spcAft>
              <a:spcPct val="15000"/>
            </a:spcAft>
            <a:buChar char="••"/>
          </a:pPr>
          <a:r>
            <a:rPr lang="it-IT" sz="1000" kern="1200" dirty="0" smtClean="0"/>
            <a:t>2016. Fondazione Cassa Risparmio Cuneo (CRC) – bando Ricerca Scientifica 2015. ‘</a:t>
          </a:r>
          <a:r>
            <a:rPr lang="it-IT" sz="1000" kern="1200" dirty="0" err="1" smtClean="0"/>
            <a:t>Safegrape</a:t>
          </a:r>
          <a:r>
            <a:rPr lang="it-IT" sz="1000" kern="1200" dirty="0" smtClean="0"/>
            <a:t>: approcci di lotta sostenibile ai patogeni fungini della vite’</a:t>
          </a:r>
        </a:p>
        <a:p>
          <a:pPr marL="57150" lvl="1" indent="-57150" algn="l" defTabSz="444500">
            <a:lnSpc>
              <a:spcPct val="90000"/>
            </a:lnSpc>
            <a:spcBef>
              <a:spcPct val="0"/>
            </a:spcBef>
            <a:spcAft>
              <a:spcPct val="15000"/>
            </a:spcAft>
            <a:buChar char="••"/>
          </a:pPr>
          <a:r>
            <a:rPr lang="en-US" sz="1000" kern="1200" dirty="0" smtClean="0"/>
            <a:t>2016. PRIN 2015. ‘The diversity of tannins in Italian red wines. Study of biochemical aspects, chemical reactivity and sensory characteristics for developing precision and sustainable enological models from vineyard to consumer’</a:t>
          </a:r>
          <a:endParaRPr lang="it-IT" sz="1000" kern="1200" dirty="0" smtClean="0"/>
        </a:p>
        <a:p>
          <a:pPr marL="57150" lvl="1" indent="-57150" algn="l" defTabSz="444500">
            <a:lnSpc>
              <a:spcPct val="90000"/>
            </a:lnSpc>
            <a:spcBef>
              <a:spcPct val="0"/>
            </a:spcBef>
            <a:spcAft>
              <a:spcPct val="15000"/>
            </a:spcAft>
            <a:buChar char="••"/>
          </a:pPr>
          <a:r>
            <a:rPr lang="it-IT" sz="1000" kern="1200" dirty="0" smtClean="0"/>
            <a:t>2014. Regione Piemonte Misura I.1.3 – Studi di fattibilità. POR F.E.A.S.R. 2007/2013 – bando 2013. ‘Applicazione dell’ozono per la sanitizzazione delle imbottigliatrici nel settore enologico(O3-B.W.)’</a:t>
          </a:r>
        </a:p>
        <a:p>
          <a:pPr marL="57150" lvl="1" indent="-57150" algn="l" defTabSz="444500">
            <a:lnSpc>
              <a:spcPct val="90000"/>
            </a:lnSpc>
            <a:spcBef>
              <a:spcPct val="0"/>
            </a:spcBef>
            <a:spcAft>
              <a:spcPct val="15000"/>
            </a:spcAft>
            <a:buChar char="••"/>
          </a:pPr>
          <a:r>
            <a:rPr lang="it-IT" sz="1000" kern="1200" smtClean="0"/>
            <a:t>2014. Fondazione Cassa Risparmio Cuneo (CRC) – bando Ricerca Scientifica 2013. ‘Strategie di cantina per il contenimento dell’alcol nei vini’.</a:t>
          </a:r>
        </a:p>
        <a:p>
          <a:pPr marL="57150" lvl="1" indent="-57150" algn="l" defTabSz="444500">
            <a:lnSpc>
              <a:spcPct val="90000"/>
            </a:lnSpc>
            <a:spcBef>
              <a:spcPct val="0"/>
            </a:spcBef>
            <a:spcAft>
              <a:spcPct val="15000"/>
            </a:spcAft>
            <a:buChar char="••"/>
          </a:pPr>
          <a:r>
            <a:rPr lang="it-IT" sz="1000" kern="1200" dirty="0" smtClean="0"/>
            <a:t>2013. Regione Piemonte Misura 124 F.E.A.S.R. 2007/2013 – bando 2013. ‘Riduzione del contenuto in etanolo nei vini mediante approcci microbiologici e tecnologici (</a:t>
          </a:r>
          <a:r>
            <a:rPr lang="it-IT" sz="1000" kern="1200" dirty="0" err="1" smtClean="0"/>
            <a:t>Lowetoh</a:t>
          </a:r>
          <a:r>
            <a:rPr lang="it-IT" sz="1000" kern="1200" dirty="0" smtClean="0"/>
            <a:t>)’</a:t>
          </a:r>
        </a:p>
        <a:p>
          <a:pPr marL="57150" lvl="1" indent="-57150" algn="l" defTabSz="444500">
            <a:lnSpc>
              <a:spcPct val="90000"/>
            </a:lnSpc>
            <a:spcBef>
              <a:spcPct val="0"/>
            </a:spcBef>
            <a:spcAft>
              <a:spcPct val="15000"/>
            </a:spcAft>
            <a:buChar char="••"/>
          </a:pPr>
          <a:r>
            <a:rPr lang="en-US" sz="1000" kern="1200" dirty="0" smtClean="0"/>
            <a:t>2012. EU (FP7/2007–2013) - grant agreement no. 315065. ‘WILDWINE’</a:t>
          </a:r>
          <a:endParaRPr lang="it-IT" sz="1000" kern="1200" dirty="0" smtClean="0"/>
        </a:p>
      </dsp:txBody>
      <dsp:txXfrm>
        <a:off x="0" y="1276716"/>
        <a:ext cx="8928992" cy="3339000"/>
      </dsp:txXfrm>
    </dsp:sp>
    <dsp:sp modelId="{CE73EB1D-9129-42AF-800D-836068F7C113}">
      <dsp:nvSpPr>
        <dsp:cNvPr id="0" name=""/>
        <dsp:cNvSpPr/>
      </dsp:nvSpPr>
      <dsp:spPr>
        <a:xfrm>
          <a:off x="446449" y="1129116"/>
          <a:ext cx="6250294" cy="295200"/>
        </a:xfrm>
        <a:prstGeom prst="roundRect">
          <a:avLst/>
        </a:prstGeom>
        <a:solidFill>
          <a:schemeClr val="accent1">
            <a:shade val="50000"/>
            <a:hueOff val="240958"/>
            <a:satOff val="-5040"/>
            <a:lumOff val="2804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6246" tIns="0" rIns="236246" bIns="0" numCol="1" spcCol="1270" anchor="ctr" anchorCtr="0">
          <a:noAutofit/>
        </a:bodyPr>
        <a:lstStyle/>
        <a:p>
          <a:pPr lvl="0" algn="l" defTabSz="444500">
            <a:lnSpc>
              <a:spcPct val="90000"/>
            </a:lnSpc>
            <a:spcBef>
              <a:spcPct val="0"/>
            </a:spcBef>
            <a:spcAft>
              <a:spcPct val="35000"/>
            </a:spcAft>
          </a:pPr>
          <a:r>
            <a:rPr lang="en-US" sz="1000" kern="1200" noProof="0" dirty="0" smtClean="0"/>
            <a:t>Projects</a:t>
          </a:r>
          <a:endParaRPr lang="en-US" sz="1000" kern="1200" noProof="0" dirty="0"/>
        </a:p>
      </dsp:txBody>
      <dsp:txXfrm>
        <a:off x="460859" y="1143526"/>
        <a:ext cx="6221474" cy="266380"/>
      </dsp:txXfrm>
    </dsp:sp>
    <dsp:sp modelId="{93505C6B-9538-4624-9A9E-2217FF15AEBA}">
      <dsp:nvSpPr>
        <dsp:cNvPr id="0" name=""/>
        <dsp:cNvSpPr/>
      </dsp:nvSpPr>
      <dsp:spPr>
        <a:xfrm>
          <a:off x="0" y="4817317"/>
          <a:ext cx="8928992" cy="425250"/>
        </a:xfrm>
        <a:prstGeom prst="rect">
          <a:avLst/>
        </a:prstGeom>
        <a:solidFill>
          <a:schemeClr val="lt1">
            <a:alpha val="90000"/>
            <a:hueOff val="0"/>
            <a:satOff val="0"/>
            <a:lumOff val="0"/>
            <a:alphaOff val="0"/>
          </a:schemeClr>
        </a:solidFill>
        <a:ln w="25400" cap="flat" cmpd="sng" algn="ctr">
          <a:solidFill>
            <a:schemeClr val="accent1">
              <a:shade val="50000"/>
              <a:hueOff val="240958"/>
              <a:satOff val="-5040"/>
              <a:lumOff val="280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2989" tIns="208280" rIns="692989" bIns="71120" numCol="1" spcCol="1270" anchor="t" anchorCtr="0">
          <a:noAutofit/>
        </a:bodyPr>
        <a:lstStyle/>
        <a:p>
          <a:pPr marL="57150" lvl="1" indent="-57150" algn="l" defTabSz="444500">
            <a:lnSpc>
              <a:spcPct val="90000"/>
            </a:lnSpc>
            <a:spcBef>
              <a:spcPct val="0"/>
            </a:spcBef>
            <a:spcAft>
              <a:spcPct val="15000"/>
            </a:spcAft>
            <a:buChar char="••"/>
          </a:pPr>
          <a:r>
            <a:rPr lang="it-IT" sz="1000" kern="1200" dirty="0" smtClean="0"/>
            <a:t>N° </a:t>
          </a:r>
          <a:r>
            <a:rPr lang="en-US" sz="1000" kern="1200" noProof="0" dirty="0" smtClean="0"/>
            <a:t>of publications with impact factor (2013-2017) </a:t>
          </a:r>
          <a:r>
            <a:rPr lang="it-IT" sz="1000" kern="1200" smtClean="0">
              <a:sym typeface="Wingdings" panose="05000000000000000000" pitchFamily="2" charset="2"/>
            </a:rPr>
            <a:t> 59</a:t>
          </a:r>
          <a:endParaRPr lang="it-IT" sz="1000" kern="1200" dirty="0"/>
        </a:p>
      </dsp:txBody>
      <dsp:txXfrm>
        <a:off x="0" y="4817317"/>
        <a:ext cx="8928992" cy="425250"/>
      </dsp:txXfrm>
    </dsp:sp>
    <dsp:sp modelId="{6981E0D3-78BD-48C5-9C6F-CA936E6D4C07}">
      <dsp:nvSpPr>
        <dsp:cNvPr id="0" name=""/>
        <dsp:cNvSpPr/>
      </dsp:nvSpPr>
      <dsp:spPr>
        <a:xfrm>
          <a:off x="446449" y="4669717"/>
          <a:ext cx="6250294" cy="295200"/>
        </a:xfrm>
        <a:prstGeom prst="roundRect">
          <a:avLst/>
        </a:prstGeom>
        <a:solidFill>
          <a:schemeClr val="accent1">
            <a:shade val="50000"/>
            <a:hueOff val="240958"/>
            <a:satOff val="-5040"/>
            <a:lumOff val="2804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6246" tIns="0" rIns="236246" bIns="0" numCol="1" spcCol="1270" anchor="ctr" anchorCtr="0">
          <a:noAutofit/>
        </a:bodyPr>
        <a:lstStyle/>
        <a:p>
          <a:pPr lvl="0" algn="l" defTabSz="444500">
            <a:lnSpc>
              <a:spcPct val="90000"/>
            </a:lnSpc>
            <a:spcBef>
              <a:spcPct val="0"/>
            </a:spcBef>
            <a:spcAft>
              <a:spcPct val="35000"/>
            </a:spcAft>
          </a:pPr>
          <a:r>
            <a:rPr lang="en-US" sz="1000" kern="1200" noProof="0" dirty="0" smtClean="0"/>
            <a:t>Publications</a:t>
          </a:r>
          <a:endParaRPr lang="en-US" sz="1000" kern="1200" noProof="0" dirty="0"/>
        </a:p>
      </dsp:txBody>
      <dsp:txXfrm>
        <a:off x="460859" y="4684127"/>
        <a:ext cx="6221474" cy="266380"/>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2C26DE-5578-4621-9ADD-21E7A1B3901B}">
      <dsp:nvSpPr>
        <dsp:cNvPr id="0" name=""/>
        <dsp:cNvSpPr/>
      </dsp:nvSpPr>
      <dsp:spPr>
        <a:xfrm>
          <a:off x="0" y="0"/>
          <a:ext cx="8928992" cy="1143000"/>
        </a:xfrm>
        <a:prstGeom prst="roundRect">
          <a:avLst>
            <a:gd name="adj" fmla="val 10000"/>
          </a:avLst>
        </a:prstGeom>
        <a:solidFill>
          <a:schemeClr val="accent1">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0" tIns="190500" rIns="190500" bIns="190500" numCol="1" spcCol="1270" anchor="ctr" anchorCtr="0">
          <a:noAutofit/>
        </a:bodyPr>
        <a:lstStyle/>
        <a:p>
          <a:pPr lvl="0" algn="l" defTabSz="2222500" rtl="0">
            <a:lnSpc>
              <a:spcPct val="90000"/>
            </a:lnSpc>
            <a:spcBef>
              <a:spcPct val="0"/>
            </a:spcBef>
            <a:spcAft>
              <a:spcPct val="35000"/>
            </a:spcAft>
          </a:pPr>
          <a:r>
            <a:rPr lang="en-GB" sz="5000" kern="1200" dirty="0" smtClean="0"/>
            <a:t>Agricultural Microbiology</a:t>
          </a:r>
          <a:endParaRPr lang="it-IT" sz="5000" kern="1200" dirty="0"/>
        </a:p>
      </dsp:txBody>
      <dsp:txXfrm>
        <a:off x="1900098" y="0"/>
        <a:ext cx="7028893" cy="1143000"/>
      </dsp:txXfrm>
    </dsp:sp>
    <dsp:sp modelId="{057B881E-0D44-4880-B565-AA3AF5BE9F7B}">
      <dsp:nvSpPr>
        <dsp:cNvPr id="0" name=""/>
        <dsp:cNvSpPr/>
      </dsp:nvSpPr>
      <dsp:spPr>
        <a:xfrm>
          <a:off x="114299" y="114300"/>
          <a:ext cx="1785798" cy="91440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95A9A2-8797-408E-B851-4C22C2617CF6}">
      <dsp:nvSpPr>
        <dsp:cNvPr id="0" name=""/>
        <dsp:cNvSpPr/>
      </dsp:nvSpPr>
      <dsp:spPr>
        <a:xfrm>
          <a:off x="0" y="511127"/>
          <a:ext cx="8928992" cy="2268000"/>
        </a:xfrm>
        <a:prstGeom prst="rect">
          <a:avLst/>
        </a:prstGeom>
        <a:solidFill>
          <a:schemeClr val="lt1">
            <a:alpha val="90000"/>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2989" tIns="249936" rIns="692989" bIns="85344" numCol="1" spcCol="1270" anchor="t" anchorCtr="0">
          <a:noAutofit/>
        </a:bodyPr>
        <a:lstStyle/>
        <a:p>
          <a:pPr marL="114300" lvl="1" indent="-114300" algn="l" defTabSz="533400">
            <a:lnSpc>
              <a:spcPct val="90000"/>
            </a:lnSpc>
            <a:spcBef>
              <a:spcPct val="0"/>
            </a:spcBef>
            <a:spcAft>
              <a:spcPct val="15000"/>
            </a:spcAft>
            <a:buChar char="••"/>
          </a:pPr>
          <a:r>
            <a:rPr lang="en-US" sz="1200" b="1" kern="1200" dirty="0" smtClean="0"/>
            <a:t>The diet-microbiota-human health axe: how food influences health through the modulation of the microbiota</a:t>
          </a:r>
          <a:endParaRPr lang="it-IT" sz="1200" b="1" kern="1200" dirty="0"/>
        </a:p>
        <a:p>
          <a:pPr marL="228600" lvl="2" indent="-114300" algn="l" defTabSz="533400">
            <a:lnSpc>
              <a:spcPct val="90000"/>
            </a:lnSpc>
            <a:spcBef>
              <a:spcPct val="0"/>
            </a:spcBef>
            <a:spcAft>
              <a:spcPct val="15000"/>
            </a:spcAft>
            <a:buChar char="••"/>
          </a:pPr>
          <a:r>
            <a:rPr lang="it-IT" sz="1200" kern="1200" dirty="0" err="1" smtClean="0"/>
            <a:t>Contact</a:t>
          </a:r>
          <a:r>
            <a:rPr lang="it-IT" sz="1200" kern="1200" dirty="0" smtClean="0"/>
            <a:t>: </a:t>
          </a:r>
          <a:r>
            <a:rPr lang="it-IT" sz="1200" kern="1200" dirty="0" smtClean="0">
              <a:hlinkClick xmlns:r="http://schemas.openxmlformats.org/officeDocument/2006/relationships" r:id="rId1"/>
            </a:rPr>
            <a:t>lucasimone.cocolin@unito.it</a:t>
          </a:r>
          <a:endParaRPr lang="it-IT" sz="1200" kern="1200" dirty="0"/>
        </a:p>
        <a:p>
          <a:pPr marL="114300" lvl="1" indent="-114300" algn="l" defTabSz="533400">
            <a:lnSpc>
              <a:spcPct val="90000"/>
            </a:lnSpc>
            <a:spcBef>
              <a:spcPct val="0"/>
            </a:spcBef>
            <a:spcAft>
              <a:spcPct val="15000"/>
            </a:spcAft>
            <a:buChar char="••"/>
          </a:pPr>
          <a:r>
            <a:rPr lang="en-US" sz="1200" b="1" kern="1200" dirty="0" smtClean="0"/>
            <a:t>Study of microbial role in food fermentation processes </a:t>
          </a:r>
          <a:endParaRPr lang="it-IT" sz="1200" b="1" kern="1200" dirty="0"/>
        </a:p>
        <a:p>
          <a:pPr marL="228600" lvl="2" indent="-114300" algn="l" defTabSz="533400">
            <a:lnSpc>
              <a:spcPct val="90000"/>
            </a:lnSpc>
            <a:spcBef>
              <a:spcPct val="0"/>
            </a:spcBef>
            <a:spcAft>
              <a:spcPct val="15000"/>
            </a:spcAft>
            <a:buChar char="••"/>
          </a:pPr>
          <a:r>
            <a:rPr lang="it-IT" sz="1200" kern="1200" dirty="0" err="1" smtClean="0"/>
            <a:t>Contact</a:t>
          </a:r>
          <a:r>
            <a:rPr lang="it-IT" sz="1200" kern="1200" dirty="0" smtClean="0"/>
            <a:t>: </a:t>
          </a:r>
          <a:r>
            <a:rPr lang="it-IT" sz="1200" kern="1200" dirty="0" smtClean="0">
              <a:hlinkClick xmlns:r="http://schemas.openxmlformats.org/officeDocument/2006/relationships" r:id="rId2"/>
            </a:rPr>
            <a:t>paola.dolci@unito.it</a:t>
          </a:r>
          <a:endParaRPr lang="it-IT" sz="1200" kern="1200" dirty="0"/>
        </a:p>
        <a:p>
          <a:pPr marL="114300" lvl="1" indent="-114300" algn="l" defTabSz="533400">
            <a:lnSpc>
              <a:spcPct val="90000"/>
            </a:lnSpc>
            <a:spcBef>
              <a:spcPct val="0"/>
            </a:spcBef>
            <a:spcAft>
              <a:spcPct val="15000"/>
            </a:spcAft>
            <a:buChar char="••"/>
          </a:pPr>
          <a:r>
            <a:rPr lang="en-US" sz="1200" b="1" kern="1200" dirty="0" smtClean="0"/>
            <a:t>Molecular approaches for the understanding of prevalence and behavior of foodborne pathogens</a:t>
          </a:r>
          <a:endParaRPr lang="it-IT" sz="1200" b="1" kern="1200" dirty="0"/>
        </a:p>
        <a:p>
          <a:pPr marL="228600" lvl="2" indent="-114300" algn="l" defTabSz="533400">
            <a:lnSpc>
              <a:spcPct val="90000"/>
            </a:lnSpc>
            <a:spcBef>
              <a:spcPct val="0"/>
            </a:spcBef>
            <a:spcAft>
              <a:spcPct val="15000"/>
            </a:spcAft>
            <a:buChar char="••"/>
          </a:pPr>
          <a:r>
            <a:rPr lang="it-IT" sz="1200" kern="1200" dirty="0" err="1" smtClean="0"/>
            <a:t>Contact</a:t>
          </a:r>
          <a:r>
            <a:rPr lang="it-IT" sz="1200" kern="1200" dirty="0" smtClean="0"/>
            <a:t>: </a:t>
          </a:r>
          <a:r>
            <a:rPr lang="it-IT" sz="1200" kern="1200" dirty="0" smtClean="0">
              <a:hlinkClick xmlns:r="http://schemas.openxmlformats.org/officeDocument/2006/relationships" r:id="rId1"/>
            </a:rPr>
            <a:t>lucasimone.cocolin@unito.it</a:t>
          </a:r>
          <a:endParaRPr lang="it-IT" sz="1200" kern="1200" dirty="0"/>
        </a:p>
        <a:p>
          <a:pPr marL="114300" lvl="1" indent="-114300" algn="l" defTabSz="533400">
            <a:lnSpc>
              <a:spcPct val="90000"/>
            </a:lnSpc>
            <a:spcBef>
              <a:spcPct val="0"/>
            </a:spcBef>
            <a:spcAft>
              <a:spcPct val="15000"/>
            </a:spcAft>
            <a:buChar char="••"/>
          </a:pPr>
          <a:r>
            <a:rPr lang="en-US" sz="1200" b="1" kern="1200" dirty="0" smtClean="0"/>
            <a:t>Probiotic </a:t>
          </a:r>
          <a:r>
            <a:rPr lang="en-US" sz="1200" b="1" kern="1200" dirty="0" err="1" smtClean="0"/>
            <a:t>microrganisms</a:t>
          </a:r>
          <a:r>
            <a:rPr lang="en-US" sz="1200" b="1" kern="1200" dirty="0" smtClean="0"/>
            <a:t> isolated from foods and their effect on human microbiome</a:t>
          </a:r>
          <a:endParaRPr lang="it-IT" sz="1200" b="1" kern="1200" dirty="0"/>
        </a:p>
        <a:p>
          <a:pPr marL="228600" lvl="2" indent="-114300" algn="l" defTabSz="533400">
            <a:lnSpc>
              <a:spcPct val="90000"/>
            </a:lnSpc>
            <a:spcBef>
              <a:spcPct val="0"/>
            </a:spcBef>
            <a:spcAft>
              <a:spcPct val="15000"/>
            </a:spcAft>
            <a:buChar char="••"/>
          </a:pPr>
          <a:r>
            <a:rPr lang="it-IT" sz="1200" kern="1200" dirty="0" err="1" smtClean="0"/>
            <a:t>Contact</a:t>
          </a:r>
          <a:r>
            <a:rPr lang="it-IT" sz="1200" kern="1200" dirty="0" smtClean="0"/>
            <a:t>: </a:t>
          </a:r>
          <a:r>
            <a:rPr lang="it-IT" sz="1200" kern="1200" dirty="0" smtClean="0">
              <a:hlinkClick xmlns:r="http://schemas.openxmlformats.org/officeDocument/2006/relationships" r:id="rId3"/>
            </a:rPr>
            <a:t>kalliopi.rantsiou@unito.it</a:t>
          </a:r>
          <a:endParaRPr lang="it-IT" sz="1200" kern="1200" dirty="0"/>
        </a:p>
        <a:p>
          <a:pPr marL="114300" lvl="1" indent="-114300" algn="l" defTabSz="533400">
            <a:lnSpc>
              <a:spcPct val="90000"/>
            </a:lnSpc>
            <a:spcBef>
              <a:spcPct val="0"/>
            </a:spcBef>
            <a:spcAft>
              <a:spcPct val="15000"/>
            </a:spcAft>
            <a:buChar char="••"/>
          </a:pPr>
          <a:r>
            <a:rPr lang="it-IT" sz="1200" b="1" kern="1200" dirty="0" smtClean="0"/>
            <a:t>Agro-</a:t>
          </a:r>
          <a:r>
            <a:rPr lang="it-IT" sz="1200" b="1" kern="1200" dirty="0" err="1" smtClean="0"/>
            <a:t>environmental</a:t>
          </a:r>
          <a:r>
            <a:rPr lang="it-IT" sz="1200" b="1" kern="1200" dirty="0" smtClean="0"/>
            <a:t> </a:t>
          </a:r>
          <a:r>
            <a:rPr lang="it-IT" sz="1200" b="1" kern="1200" dirty="0" err="1" smtClean="0"/>
            <a:t>Microbiology</a:t>
          </a:r>
          <a:endParaRPr lang="it-IT" sz="1200" b="1" kern="1200" dirty="0"/>
        </a:p>
        <a:p>
          <a:pPr marL="228600" lvl="2" indent="-114300" algn="l" defTabSz="533400">
            <a:lnSpc>
              <a:spcPct val="90000"/>
            </a:lnSpc>
            <a:spcBef>
              <a:spcPct val="0"/>
            </a:spcBef>
            <a:spcAft>
              <a:spcPct val="15000"/>
            </a:spcAft>
            <a:buChar char="••"/>
          </a:pPr>
          <a:r>
            <a:rPr lang="it-IT" sz="1200" kern="1200" dirty="0" err="1" smtClean="0"/>
            <a:t>Contact</a:t>
          </a:r>
          <a:r>
            <a:rPr lang="it-IT" sz="1200" kern="1200" dirty="0" smtClean="0"/>
            <a:t>: </a:t>
          </a:r>
          <a:r>
            <a:rPr lang="it-IT" sz="1200" kern="1200" dirty="0" smtClean="0">
              <a:hlinkClick xmlns:r="http://schemas.openxmlformats.org/officeDocument/2006/relationships" r:id="rId4"/>
            </a:rPr>
            <a:t>roberta.gorra@unito.it</a:t>
          </a:r>
          <a:endParaRPr lang="it-IT" sz="1200" kern="1200" dirty="0"/>
        </a:p>
      </dsp:txBody>
      <dsp:txXfrm>
        <a:off x="0" y="511127"/>
        <a:ext cx="8928992" cy="2268000"/>
      </dsp:txXfrm>
    </dsp:sp>
    <dsp:sp modelId="{58A6E65F-846E-4F95-9585-89DDE6BA2019}">
      <dsp:nvSpPr>
        <dsp:cNvPr id="0" name=""/>
        <dsp:cNvSpPr/>
      </dsp:nvSpPr>
      <dsp:spPr>
        <a:xfrm>
          <a:off x="446449" y="334007"/>
          <a:ext cx="6250294" cy="354240"/>
        </a:xfrm>
        <a:prstGeom prst="roundRect">
          <a:avLst/>
        </a:prstGeom>
        <a:solidFill>
          <a:schemeClr val="accent1">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6246" tIns="0" rIns="236246" bIns="0" numCol="1" spcCol="1270" anchor="ctr" anchorCtr="0">
          <a:noAutofit/>
        </a:bodyPr>
        <a:lstStyle/>
        <a:p>
          <a:pPr lvl="0" algn="l" defTabSz="533400">
            <a:lnSpc>
              <a:spcPct val="90000"/>
            </a:lnSpc>
            <a:spcBef>
              <a:spcPct val="0"/>
            </a:spcBef>
            <a:spcAft>
              <a:spcPct val="35000"/>
            </a:spcAft>
          </a:pPr>
          <a:r>
            <a:rPr lang="en-US" sz="1200" kern="1200" noProof="0" dirty="0" smtClean="0"/>
            <a:t>Researches</a:t>
          </a:r>
          <a:endParaRPr lang="en-US" sz="1200" kern="1200" noProof="0" dirty="0"/>
        </a:p>
      </dsp:txBody>
      <dsp:txXfrm>
        <a:off x="463742" y="351300"/>
        <a:ext cx="6215708" cy="319654"/>
      </dsp:txXfrm>
    </dsp:sp>
    <dsp:sp modelId="{148FE2B8-D6A2-4141-9422-152D1BA2E6FD}">
      <dsp:nvSpPr>
        <dsp:cNvPr id="0" name=""/>
        <dsp:cNvSpPr/>
      </dsp:nvSpPr>
      <dsp:spPr>
        <a:xfrm>
          <a:off x="0" y="3021048"/>
          <a:ext cx="8928992" cy="1077300"/>
        </a:xfrm>
        <a:prstGeom prst="rect">
          <a:avLst/>
        </a:prstGeom>
        <a:solidFill>
          <a:schemeClr val="lt1">
            <a:alpha val="90000"/>
            <a:hueOff val="0"/>
            <a:satOff val="0"/>
            <a:lumOff val="0"/>
            <a:alphaOff val="0"/>
          </a:schemeClr>
        </a:solidFill>
        <a:ln w="25400" cap="flat" cmpd="sng" algn="ctr">
          <a:solidFill>
            <a:schemeClr val="accent1">
              <a:shade val="50000"/>
              <a:hueOff val="240958"/>
              <a:satOff val="-5040"/>
              <a:lumOff val="280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2989" tIns="249936" rIns="692989"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smtClean="0"/>
            <a:t>PRIN 2010-2011 project: Microorganisms in foods and in humans: study of the microbiota and the related metabolome</a:t>
          </a:r>
          <a:endParaRPr lang="it-IT" sz="1200" kern="1200" dirty="0"/>
        </a:p>
        <a:p>
          <a:pPr marL="114300" lvl="1" indent="-114300" algn="l" defTabSz="533400">
            <a:lnSpc>
              <a:spcPct val="90000"/>
            </a:lnSpc>
            <a:spcBef>
              <a:spcPct val="0"/>
            </a:spcBef>
            <a:spcAft>
              <a:spcPct val="15000"/>
            </a:spcAft>
            <a:buChar char="••"/>
          </a:pPr>
          <a:r>
            <a:rPr lang="en-US" sz="1200" kern="1200" smtClean="0"/>
            <a:t>Progect ORTO11HEXP (2012-2015) : Probiotic potential of ecotypes of lactic acid bacteria isolated from artisanal fermented products </a:t>
          </a:r>
          <a:endParaRPr lang="it-IT" sz="1200" kern="1200" dirty="0"/>
        </a:p>
        <a:p>
          <a:pPr marL="114300" lvl="1" indent="-114300" algn="l" defTabSz="533400">
            <a:lnSpc>
              <a:spcPct val="90000"/>
            </a:lnSpc>
            <a:spcBef>
              <a:spcPct val="0"/>
            </a:spcBef>
            <a:spcAft>
              <a:spcPct val="15000"/>
            </a:spcAft>
            <a:buChar char="••"/>
          </a:pPr>
          <a:endParaRPr lang="it-IT" sz="1200" kern="1200" dirty="0"/>
        </a:p>
      </dsp:txBody>
      <dsp:txXfrm>
        <a:off x="0" y="3021048"/>
        <a:ext cx="8928992" cy="1077300"/>
      </dsp:txXfrm>
    </dsp:sp>
    <dsp:sp modelId="{CE73EB1D-9129-42AF-800D-836068F7C113}">
      <dsp:nvSpPr>
        <dsp:cNvPr id="0" name=""/>
        <dsp:cNvSpPr/>
      </dsp:nvSpPr>
      <dsp:spPr>
        <a:xfrm>
          <a:off x="446449" y="2843927"/>
          <a:ext cx="6250294" cy="354240"/>
        </a:xfrm>
        <a:prstGeom prst="roundRect">
          <a:avLst/>
        </a:prstGeom>
        <a:solidFill>
          <a:schemeClr val="accent1">
            <a:shade val="50000"/>
            <a:hueOff val="240958"/>
            <a:satOff val="-5040"/>
            <a:lumOff val="2804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6246" tIns="0" rIns="236246" bIns="0" numCol="1" spcCol="1270" anchor="ctr" anchorCtr="0">
          <a:noAutofit/>
        </a:bodyPr>
        <a:lstStyle/>
        <a:p>
          <a:pPr lvl="0" algn="l" defTabSz="533400">
            <a:lnSpc>
              <a:spcPct val="90000"/>
            </a:lnSpc>
            <a:spcBef>
              <a:spcPct val="0"/>
            </a:spcBef>
            <a:spcAft>
              <a:spcPct val="35000"/>
            </a:spcAft>
          </a:pPr>
          <a:r>
            <a:rPr lang="en-US" sz="1200" kern="1200" noProof="0" dirty="0" smtClean="0"/>
            <a:t>Projects</a:t>
          </a:r>
          <a:endParaRPr lang="en-US" sz="1200" kern="1200" noProof="0" dirty="0"/>
        </a:p>
      </dsp:txBody>
      <dsp:txXfrm>
        <a:off x="463742" y="2861220"/>
        <a:ext cx="6215708" cy="319654"/>
      </dsp:txXfrm>
    </dsp:sp>
    <dsp:sp modelId="{93505C6B-9538-4624-9A9E-2217FF15AEBA}">
      <dsp:nvSpPr>
        <dsp:cNvPr id="0" name=""/>
        <dsp:cNvSpPr/>
      </dsp:nvSpPr>
      <dsp:spPr>
        <a:xfrm>
          <a:off x="0" y="4340267"/>
          <a:ext cx="8928992" cy="510300"/>
        </a:xfrm>
        <a:prstGeom prst="rect">
          <a:avLst/>
        </a:prstGeom>
        <a:solidFill>
          <a:schemeClr val="lt1">
            <a:alpha val="90000"/>
            <a:hueOff val="0"/>
            <a:satOff val="0"/>
            <a:lumOff val="0"/>
            <a:alphaOff val="0"/>
          </a:schemeClr>
        </a:solidFill>
        <a:ln w="25400" cap="flat" cmpd="sng" algn="ctr">
          <a:solidFill>
            <a:schemeClr val="accent1">
              <a:shade val="50000"/>
              <a:hueOff val="240958"/>
              <a:satOff val="-5040"/>
              <a:lumOff val="280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2989" tIns="249936" rIns="692989" bIns="85344" numCol="1" spcCol="1270" anchor="t" anchorCtr="0">
          <a:noAutofit/>
        </a:bodyPr>
        <a:lstStyle/>
        <a:p>
          <a:pPr marL="114300" lvl="1" indent="-114300" algn="l" defTabSz="533400">
            <a:lnSpc>
              <a:spcPct val="90000"/>
            </a:lnSpc>
            <a:spcBef>
              <a:spcPct val="0"/>
            </a:spcBef>
            <a:spcAft>
              <a:spcPct val="15000"/>
            </a:spcAft>
            <a:buChar char="••"/>
          </a:pPr>
          <a:r>
            <a:rPr lang="it-IT" sz="1200" kern="1200" dirty="0" smtClean="0"/>
            <a:t>N° </a:t>
          </a:r>
          <a:r>
            <a:rPr lang="en-US" sz="1200" kern="1200" noProof="0" dirty="0" smtClean="0"/>
            <a:t>of publications with impact factor (2013-2017) </a:t>
          </a:r>
          <a:r>
            <a:rPr lang="it-IT" sz="1200" kern="1200" dirty="0" smtClean="0">
              <a:sym typeface="Wingdings" panose="05000000000000000000" pitchFamily="2" charset="2"/>
            </a:rPr>
            <a:t> 33</a:t>
          </a:r>
          <a:endParaRPr lang="it-IT" sz="1200" kern="1200" dirty="0"/>
        </a:p>
      </dsp:txBody>
      <dsp:txXfrm>
        <a:off x="0" y="4340267"/>
        <a:ext cx="8928992" cy="510300"/>
      </dsp:txXfrm>
    </dsp:sp>
    <dsp:sp modelId="{6981E0D3-78BD-48C5-9C6F-CA936E6D4C07}">
      <dsp:nvSpPr>
        <dsp:cNvPr id="0" name=""/>
        <dsp:cNvSpPr/>
      </dsp:nvSpPr>
      <dsp:spPr>
        <a:xfrm>
          <a:off x="446449" y="4163148"/>
          <a:ext cx="6250294" cy="354240"/>
        </a:xfrm>
        <a:prstGeom prst="roundRect">
          <a:avLst/>
        </a:prstGeom>
        <a:solidFill>
          <a:schemeClr val="accent1">
            <a:shade val="50000"/>
            <a:hueOff val="240958"/>
            <a:satOff val="-5040"/>
            <a:lumOff val="2804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6246" tIns="0" rIns="236246" bIns="0" numCol="1" spcCol="1270" anchor="ctr" anchorCtr="0">
          <a:noAutofit/>
        </a:bodyPr>
        <a:lstStyle/>
        <a:p>
          <a:pPr lvl="0" algn="l" defTabSz="533400">
            <a:lnSpc>
              <a:spcPct val="90000"/>
            </a:lnSpc>
            <a:spcBef>
              <a:spcPct val="0"/>
            </a:spcBef>
            <a:spcAft>
              <a:spcPct val="35000"/>
            </a:spcAft>
          </a:pPr>
          <a:r>
            <a:rPr lang="en-US" sz="1200" kern="1200" noProof="0" dirty="0" smtClean="0"/>
            <a:t>Publications</a:t>
          </a:r>
          <a:endParaRPr lang="en-US" sz="1200" kern="1200" noProof="0" dirty="0"/>
        </a:p>
      </dsp:txBody>
      <dsp:txXfrm>
        <a:off x="463742" y="4180441"/>
        <a:ext cx="6215708" cy="319654"/>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2C26DE-5578-4621-9ADD-21E7A1B3901B}">
      <dsp:nvSpPr>
        <dsp:cNvPr id="0" name=""/>
        <dsp:cNvSpPr/>
      </dsp:nvSpPr>
      <dsp:spPr>
        <a:xfrm>
          <a:off x="0" y="0"/>
          <a:ext cx="8928992" cy="1143000"/>
        </a:xfrm>
        <a:prstGeom prst="roundRect">
          <a:avLst>
            <a:gd name="adj" fmla="val 10000"/>
          </a:avLst>
        </a:prstGeom>
        <a:solidFill>
          <a:schemeClr val="accent1">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GB" sz="3400" kern="1200" dirty="0" smtClean="0"/>
            <a:t>Zootechnic and Genetic Improvement</a:t>
          </a:r>
        </a:p>
      </dsp:txBody>
      <dsp:txXfrm>
        <a:off x="1900098" y="0"/>
        <a:ext cx="7028893" cy="1143000"/>
      </dsp:txXfrm>
    </dsp:sp>
    <dsp:sp modelId="{057B881E-0D44-4880-B565-AA3AF5BE9F7B}">
      <dsp:nvSpPr>
        <dsp:cNvPr id="0" name=""/>
        <dsp:cNvSpPr/>
      </dsp:nvSpPr>
      <dsp:spPr>
        <a:xfrm>
          <a:off x="114299" y="114300"/>
          <a:ext cx="1785798" cy="91440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6000" b="-6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95A9A2-8797-408E-B851-4C22C2617CF6}">
      <dsp:nvSpPr>
        <dsp:cNvPr id="0" name=""/>
        <dsp:cNvSpPr/>
      </dsp:nvSpPr>
      <dsp:spPr>
        <a:xfrm>
          <a:off x="0" y="320687"/>
          <a:ext cx="8928992" cy="1165500"/>
        </a:xfrm>
        <a:prstGeom prst="rect">
          <a:avLst/>
        </a:prstGeom>
        <a:solidFill>
          <a:schemeClr val="lt1">
            <a:alpha val="90000"/>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2989" tIns="416560" rIns="692989" bIns="14224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smtClean="0"/>
            <a:t>Genetics and </a:t>
          </a:r>
          <a:r>
            <a:rPr lang="en-US" sz="2000" b="1" kern="1200" dirty="0" err="1" smtClean="0"/>
            <a:t>quali</a:t>
          </a:r>
          <a:r>
            <a:rPr lang="en-US" sz="2000" b="1" kern="1200" dirty="0" smtClean="0"/>
            <a:t>-quantitative characteristics of the milk</a:t>
          </a:r>
          <a:endParaRPr lang="it-IT" sz="2000" b="1" kern="1200" dirty="0"/>
        </a:p>
        <a:p>
          <a:pPr marL="457200" lvl="2" indent="-228600" algn="l" defTabSz="889000">
            <a:lnSpc>
              <a:spcPct val="90000"/>
            </a:lnSpc>
            <a:spcBef>
              <a:spcPct val="0"/>
            </a:spcBef>
            <a:spcAft>
              <a:spcPct val="15000"/>
            </a:spcAft>
            <a:buChar char="••"/>
          </a:pPr>
          <a:r>
            <a:rPr lang="it-IT" sz="2000" kern="1200" dirty="0" err="1" smtClean="0"/>
            <a:t>Contact</a:t>
          </a:r>
          <a:r>
            <a:rPr lang="it-IT" sz="2000" kern="1200" dirty="0" smtClean="0"/>
            <a:t>: </a:t>
          </a:r>
          <a:r>
            <a:rPr lang="it-IT" sz="2000" kern="1200" dirty="0" smtClean="0">
              <a:hlinkClick xmlns:r="http://schemas.openxmlformats.org/officeDocument/2006/relationships" r:id="rId1"/>
            </a:rPr>
            <a:t>alfredo.pauciullo@unito.it</a:t>
          </a:r>
          <a:endParaRPr lang="it-IT" sz="2000" kern="1200" dirty="0"/>
        </a:p>
      </dsp:txBody>
      <dsp:txXfrm>
        <a:off x="0" y="320687"/>
        <a:ext cx="8928992" cy="1165500"/>
      </dsp:txXfrm>
    </dsp:sp>
    <dsp:sp modelId="{58A6E65F-846E-4F95-9585-89DDE6BA2019}">
      <dsp:nvSpPr>
        <dsp:cNvPr id="0" name=""/>
        <dsp:cNvSpPr/>
      </dsp:nvSpPr>
      <dsp:spPr>
        <a:xfrm>
          <a:off x="446449" y="25487"/>
          <a:ext cx="6250294" cy="590400"/>
        </a:xfrm>
        <a:prstGeom prst="roundRect">
          <a:avLst/>
        </a:prstGeom>
        <a:solidFill>
          <a:schemeClr val="accent1">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6246" tIns="0" rIns="236246" bIns="0" numCol="1" spcCol="1270" anchor="ctr" anchorCtr="0">
          <a:noAutofit/>
        </a:bodyPr>
        <a:lstStyle/>
        <a:p>
          <a:pPr lvl="0" algn="l" defTabSz="889000">
            <a:lnSpc>
              <a:spcPct val="90000"/>
            </a:lnSpc>
            <a:spcBef>
              <a:spcPct val="0"/>
            </a:spcBef>
            <a:spcAft>
              <a:spcPct val="35000"/>
            </a:spcAft>
          </a:pPr>
          <a:r>
            <a:rPr lang="en-US" sz="2000" kern="1200" noProof="0" dirty="0" smtClean="0"/>
            <a:t>Researches</a:t>
          </a:r>
          <a:endParaRPr lang="en-US" sz="2000" kern="1200" noProof="0" dirty="0"/>
        </a:p>
      </dsp:txBody>
      <dsp:txXfrm>
        <a:off x="475270" y="54308"/>
        <a:ext cx="6192652" cy="532758"/>
      </dsp:txXfrm>
    </dsp:sp>
    <dsp:sp modelId="{148FE2B8-D6A2-4141-9422-152D1BA2E6FD}">
      <dsp:nvSpPr>
        <dsp:cNvPr id="0" name=""/>
        <dsp:cNvSpPr/>
      </dsp:nvSpPr>
      <dsp:spPr>
        <a:xfrm>
          <a:off x="0" y="1889387"/>
          <a:ext cx="8928992" cy="2016000"/>
        </a:xfrm>
        <a:prstGeom prst="rect">
          <a:avLst/>
        </a:prstGeom>
        <a:solidFill>
          <a:schemeClr val="lt1">
            <a:alpha val="90000"/>
            <a:hueOff val="0"/>
            <a:satOff val="0"/>
            <a:lumOff val="0"/>
            <a:alphaOff val="0"/>
          </a:schemeClr>
        </a:solidFill>
        <a:ln w="25400" cap="flat" cmpd="sng" algn="ctr">
          <a:solidFill>
            <a:schemeClr val="accent1">
              <a:shade val="50000"/>
              <a:hueOff val="240958"/>
              <a:satOff val="-5040"/>
              <a:lumOff val="280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2989" tIns="416560" rIns="692989"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smtClean="0"/>
            <a:t>INNOVAGEN project (Research and innovation in the activity of animal genetic improvement by molecular genetic techniques) – http://www.georgofili.info/evento.aspx?id=2177 </a:t>
          </a:r>
          <a:endParaRPr lang="it-IT" sz="2000" kern="1200" dirty="0"/>
        </a:p>
        <a:p>
          <a:pPr marL="228600" lvl="1" indent="-228600" algn="l" defTabSz="889000">
            <a:lnSpc>
              <a:spcPct val="90000"/>
            </a:lnSpc>
            <a:spcBef>
              <a:spcPct val="0"/>
            </a:spcBef>
            <a:spcAft>
              <a:spcPct val="15000"/>
            </a:spcAft>
            <a:buChar char="••"/>
          </a:pPr>
          <a:r>
            <a:rPr lang="en-US" sz="2000" kern="1200" smtClean="0"/>
            <a:t>Agricola project (Analysis of the genetic and cytogenetic structure of casein loci in Lama glama) </a:t>
          </a:r>
          <a:endParaRPr lang="it-IT" sz="2000" kern="1200" smtClean="0"/>
        </a:p>
      </dsp:txBody>
      <dsp:txXfrm>
        <a:off x="0" y="1889387"/>
        <a:ext cx="8928992" cy="2016000"/>
      </dsp:txXfrm>
    </dsp:sp>
    <dsp:sp modelId="{CE73EB1D-9129-42AF-800D-836068F7C113}">
      <dsp:nvSpPr>
        <dsp:cNvPr id="0" name=""/>
        <dsp:cNvSpPr/>
      </dsp:nvSpPr>
      <dsp:spPr>
        <a:xfrm>
          <a:off x="446449" y="1594187"/>
          <a:ext cx="6250294" cy="590400"/>
        </a:xfrm>
        <a:prstGeom prst="roundRect">
          <a:avLst/>
        </a:prstGeom>
        <a:solidFill>
          <a:schemeClr val="accent1">
            <a:shade val="50000"/>
            <a:hueOff val="240958"/>
            <a:satOff val="-5040"/>
            <a:lumOff val="2804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6246" tIns="0" rIns="236246" bIns="0" numCol="1" spcCol="1270" anchor="ctr" anchorCtr="0">
          <a:noAutofit/>
        </a:bodyPr>
        <a:lstStyle/>
        <a:p>
          <a:pPr lvl="0" algn="l" defTabSz="889000">
            <a:lnSpc>
              <a:spcPct val="90000"/>
            </a:lnSpc>
            <a:spcBef>
              <a:spcPct val="0"/>
            </a:spcBef>
            <a:spcAft>
              <a:spcPct val="35000"/>
            </a:spcAft>
          </a:pPr>
          <a:r>
            <a:rPr lang="en-US" sz="2000" kern="1200" noProof="0" dirty="0" smtClean="0"/>
            <a:t>Projects</a:t>
          </a:r>
          <a:endParaRPr lang="en-US" sz="2000" kern="1200" noProof="0" dirty="0"/>
        </a:p>
      </dsp:txBody>
      <dsp:txXfrm>
        <a:off x="475270" y="1623008"/>
        <a:ext cx="6192652" cy="532758"/>
      </dsp:txXfrm>
    </dsp:sp>
    <dsp:sp modelId="{93505C6B-9538-4624-9A9E-2217FF15AEBA}">
      <dsp:nvSpPr>
        <dsp:cNvPr id="0" name=""/>
        <dsp:cNvSpPr/>
      </dsp:nvSpPr>
      <dsp:spPr>
        <a:xfrm>
          <a:off x="0" y="4308588"/>
          <a:ext cx="8928992" cy="850500"/>
        </a:xfrm>
        <a:prstGeom prst="rect">
          <a:avLst/>
        </a:prstGeom>
        <a:solidFill>
          <a:schemeClr val="lt1">
            <a:alpha val="90000"/>
            <a:hueOff val="0"/>
            <a:satOff val="0"/>
            <a:lumOff val="0"/>
            <a:alphaOff val="0"/>
          </a:schemeClr>
        </a:solidFill>
        <a:ln w="25400" cap="flat" cmpd="sng" algn="ctr">
          <a:solidFill>
            <a:schemeClr val="accent1">
              <a:shade val="50000"/>
              <a:hueOff val="240958"/>
              <a:satOff val="-5040"/>
              <a:lumOff val="280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2989" tIns="416560" rIns="692989" bIns="142240" numCol="1" spcCol="1270" anchor="t" anchorCtr="0">
          <a:noAutofit/>
        </a:bodyPr>
        <a:lstStyle/>
        <a:p>
          <a:pPr marL="228600" lvl="1" indent="-228600" algn="l" defTabSz="889000">
            <a:lnSpc>
              <a:spcPct val="90000"/>
            </a:lnSpc>
            <a:spcBef>
              <a:spcPct val="0"/>
            </a:spcBef>
            <a:spcAft>
              <a:spcPct val="15000"/>
            </a:spcAft>
            <a:buChar char="••"/>
          </a:pPr>
          <a:r>
            <a:rPr lang="it-IT" sz="2000" kern="1200" dirty="0" smtClean="0"/>
            <a:t>N° </a:t>
          </a:r>
          <a:r>
            <a:rPr lang="en-US" sz="2000" kern="1200" noProof="0" dirty="0" smtClean="0"/>
            <a:t>of publications with impact factor (2013-2017) </a:t>
          </a:r>
          <a:r>
            <a:rPr lang="it-IT" sz="2000" kern="1200" smtClean="0">
              <a:sym typeface="Wingdings" panose="05000000000000000000" pitchFamily="2" charset="2"/>
            </a:rPr>
            <a:t> 27</a:t>
          </a:r>
          <a:endParaRPr lang="it-IT" sz="2000" kern="1200" dirty="0"/>
        </a:p>
      </dsp:txBody>
      <dsp:txXfrm>
        <a:off x="0" y="4308588"/>
        <a:ext cx="8928992" cy="850500"/>
      </dsp:txXfrm>
    </dsp:sp>
    <dsp:sp modelId="{6981E0D3-78BD-48C5-9C6F-CA936E6D4C07}">
      <dsp:nvSpPr>
        <dsp:cNvPr id="0" name=""/>
        <dsp:cNvSpPr/>
      </dsp:nvSpPr>
      <dsp:spPr>
        <a:xfrm>
          <a:off x="446449" y="4013388"/>
          <a:ext cx="6250294" cy="590400"/>
        </a:xfrm>
        <a:prstGeom prst="roundRect">
          <a:avLst/>
        </a:prstGeom>
        <a:solidFill>
          <a:schemeClr val="accent1">
            <a:shade val="50000"/>
            <a:hueOff val="240958"/>
            <a:satOff val="-5040"/>
            <a:lumOff val="2804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6246" tIns="0" rIns="236246" bIns="0" numCol="1" spcCol="1270" anchor="ctr" anchorCtr="0">
          <a:noAutofit/>
        </a:bodyPr>
        <a:lstStyle/>
        <a:p>
          <a:pPr lvl="0" algn="l" defTabSz="889000">
            <a:lnSpc>
              <a:spcPct val="90000"/>
            </a:lnSpc>
            <a:spcBef>
              <a:spcPct val="0"/>
            </a:spcBef>
            <a:spcAft>
              <a:spcPct val="35000"/>
            </a:spcAft>
          </a:pPr>
          <a:r>
            <a:rPr lang="en-US" sz="2000" kern="1200" noProof="0" dirty="0" smtClean="0"/>
            <a:t>Publications</a:t>
          </a:r>
          <a:endParaRPr lang="en-US" sz="2000" kern="1200" noProof="0" dirty="0"/>
        </a:p>
      </dsp:txBody>
      <dsp:txXfrm>
        <a:off x="475270" y="4042209"/>
        <a:ext cx="6192652" cy="532758"/>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2C26DE-5578-4621-9ADD-21E7A1B3901B}">
      <dsp:nvSpPr>
        <dsp:cNvPr id="0" name=""/>
        <dsp:cNvSpPr/>
      </dsp:nvSpPr>
      <dsp:spPr>
        <a:xfrm>
          <a:off x="0" y="0"/>
          <a:ext cx="8928992" cy="1143000"/>
        </a:xfrm>
        <a:prstGeom prst="roundRect">
          <a:avLst>
            <a:gd name="adj" fmla="val 10000"/>
          </a:avLst>
        </a:prstGeom>
        <a:solidFill>
          <a:schemeClr val="accent1">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rtl="0">
            <a:lnSpc>
              <a:spcPct val="90000"/>
            </a:lnSpc>
            <a:spcBef>
              <a:spcPct val="0"/>
            </a:spcBef>
            <a:spcAft>
              <a:spcPct val="35000"/>
            </a:spcAft>
          </a:pPr>
          <a:r>
            <a:rPr lang="en-GB" sz="4800" kern="1200" dirty="0" smtClean="0"/>
            <a:t>Nutrition and Animal Feed</a:t>
          </a:r>
        </a:p>
      </dsp:txBody>
      <dsp:txXfrm>
        <a:off x="1900098" y="0"/>
        <a:ext cx="7028893" cy="1143000"/>
      </dsp:txXfrm>
    </dsp:sp>
    <dsp:sp modelId="{057B881E-0D44-4880-B565-AA3AF5BE9F7B}">
      <dsp:nvSpPr>
        <dsp:cNvPr id="0" name=""/>
        <dsp:cNvSpPr/>
      </dsp:nvSpPr>
      <dsp:spPr>
        <a:xfrm>
          <a:off x="114299" y="114300"/>
          <a:ext cx="1785798" cy="91440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5000" b="-15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95A9A2-8797-408E-B851-4C22C2617CF6}">
      <dsp:nvSpPr>
        <dsp:cNvPr id="0" name=""/>
        <dsp:cNvSpPr/>
      </dsp:nvSpPr>
      <dsp:spPr>
        <a:xfrm>
          <a:off x="0" y="365646"/>
          <a:ext cx="8928992" cy="1278900"/>
        </a:xfrm>
        <a:prstGeom prst="rect">
          <a:avLst/>
        </a:prstGeom>
        <a:solidFill>
          <a:schemeClr val="lt1">
            <a:alpha val="90000"/>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2989" tIns="291592" rIns="692989"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smtClean="0"/>
            <a:t>Technics of evaluation of feeds digestibility</a:t>
          </a:r>
          <a:endParaRPr lang="it-IT" sz="1400" b="1" kern="1200" dirty="0"/>
        </a:p>
        <a:p>
          <a:pPr marL="228600" lvl="2" indent="-114300" algn="l" defTabSz="622300">
            <a:lnSpc>
              <a:spcPct val="90000"/>
            </a:lnSpc>
            <a:spcBef>
              <a:spcPct val="0"/>
            </a:spcBef>
            <a:spcAft>
              <a:spcPct val="15000"/>
            </a:spcAft>
            <a:buChar char="••"/>
          </a:pPr>
          <a:r>
            <a:rPr lang="it-IT" sz="1400" kern="1200" dirty="0" err="1" smtClean="0"/>
            <a:t>Contact</a:t>
          </a:r>
          <a:r>
            <a:rPr lang="it-IT" sz="1400" kern="1200" dirty="0" smtClean="0"/>
            <a:t>: </a:t>
          </a:r>
          <a:r>
            <a:rPr lang="it-IT" sz="1400" kern="1200" dirty="0" smtClean="0">
              <a:hlinkClick xmlns:r="http://schemas.openxmlformats.org/officeDocument/2006/relationships" r:id="rId1"/>
            </a:rPr>
            <a:t>riccardo.fortina@unito.it</a:t>
          </a:r>
          <a:endParaRPr lang="it-IT" sz="1400" kern="1200" dirty="0"/>
        </a:p>
        <a:p>
          <a:pPr marL="114300" lvl="1" indent="-114300" algn="l" defTabSz="622300">
            <a:lnSpc>
              <a:spcPct val="90000"/>
            </a:lnSpc>
            <a:spcBef>
              <a:spcPct val="0"/>
            </a:spcBef>
            <a:spcAft>
              <a:spcPct val="15000"/>
            </a:spcAft>
            <a:buChar char="••"/>
          </a:pPr>
          <a:r>
            <a:rPr lang="it-IT" sz="1400" b="1" kern="1200" dirty="0" smtClean="0"/>
            <a:t>Alternative </a:t>
          </a:r>
          <a:r>
            <a:rPr lang="it-IT" sz="1400" b="1" kern="1200" dirty="0" err="1" smtClean="0"/>
            <a:t>vegetable</a:t>
          </a:r>
          <a:r>
            <a:rPr lang="it-IT" sz="1400" b="1" kern="1200" dirty="0" smtClean="0"/>
            <a:t> </a:t>
          </a:r>
          <a:r>
            <a:rPr lang="it-IT" sz="1400" b="1" kern="1200" dirty="0" err="1" smtClean="0"/>
            <a:t>feeds</a:t>
          </a:r>
          <a:r>
            <a:rPr lang="it-IT" sz="1400" b="1" kern="1200" dirty="0" smtClean="0"/>
            <a:t> in </a:t>
          </a:r>
          <a:r>
            <a:rPr lang="it-IT" sz="1400" b="1" kern="1200" dirty="0" err="1" smtClean="0"/>
            <a:t>animal</a:t>
          </a:r>
          <a:r>
            <a:rPr lang="it-IT" sz="1400" b="1" kern="1200" dirty="0" smtClean="0"/>
            <a:t> </a:t>
          </a:r>
          <a:r>
            <a:rPr lang="it-IT" sz="1400" b="1" kern="1200" dirty="0" err="1" smtClean="0"/>
            <a:t>nutrition</a:t>
          </a:r>
          <a:endParaRPr lang="it-IT" sz="1400" b="1" kern="1200" dirty="0"/>
        </a:p>
        <a:p>
          <a:pPr marL="228600" lvl="2" indent="-114300" algn="l" defTabSz="622300">
            <a:lnSpc>
              <a:spcPct val="90000"/>
            </a:lnSpc>
            <a:spcBef>
              <a:spcPct val="0"/>
            </a:spcBef>
            <a:spcAft>
              <a:spcPct val="15000"/>
            </a:spcAft>
            <a:buChar char="••"/>
          </a:pPr>
          <a:r>
            <a:rPr lang="it-IT" sz="1400" kern="1200" dirty="0" err="1" smtClean="0"/>
            <a:t>Contact</a:t>
          </a:r>
          <a:r>
            <a:rPr lang="it-IT" sz="1400" kern="1200" dirty="0" smtClean="0"/>
            <a:t>: </a:t>
          </a:r>
          <a:r>
            <a:rPr lang="it-IT" sz="1400" kern="1200" dirty="0" smtClean="0">
              <a:hlinkClick xmlns:r="http://schemas.openxmlformats.org/officeDocument/2006/relationships" r:id="rId2"/>
            </a:rPr>
            <a:t>sonia.tassone@unito.it</a:t>
          </a:r>
          <a:endParaRPr lang="it-IT" sz="1400" kern="1200" dirty="0"/>
        </a:p>
      </dsp:txBody>
      <dsp:txXfrm>
        <a:off x="0" y="365646"/>
        <a:ext cx="8928992" cy="1278900"/>
      </dsp:txXfrm>
    </dsp:sp>
    <dsp:sp modelId="{58A6E65F-846E-4F95-9585-89DDE6BA2019}">
      <dsp:nvSpPr>
        <dsp:cNvPr id="0" name=""/>
        <dsp:cNvSpPr/>
      </dsp:nvSpPr>
      <dsp:spPr>
        <a:xfrm>
          <a:off x="446449" y="159006"/>
          <a:ext cx="6250294" cy="413280"/>
        </a:xfrm>
        <a:prstGeom prst="roundRect">
          <a:avLst/>
        </a:prstGeom>
        <a:solidFill>
          <a:schemeClr val="accent1">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6246" tIns="0" rIns="236246" bIns="0" numCol="1" spcCol="1270" anchor="ctr" anchorCtr="0">
          <a:noAutofit/>
        </a:bodyPr>
        <a:lstStyle/>
        <a:p>
          <a:pPr lvl="0" algn="l" defTabSz="622300">
            <a:lnSpc>
              <a:spcPct val="90000"/>
            </a:lnSpc>
            <a:spcBef>
              <a:spcPct val="0"/>
            </a:spcBef>
            <a:spcAft>
              <a:spcPct val="35000"/>
            </a:spcAft>
          </a:pPr>
          <a:r>
            <a:rPr lang="en-US" sz="1400" kern="1200" noProof="0" dirty="0" smtClean="0"/>
            <a:t>Researches</a:t>
          </a:r>
          <a:endParaRPr lang="en-US" sz="1400" kern="1200" noProof="0" dirty="0"/>
        </a:p>
      </dsp:txBody>
      <dsp:txXfrm>
        <a:off x="466624" y="179181"/>
        <a:ext cx="6209944" cy="372930"/>
      </dsp:txXfrm>
    </dsp:sp>
    <dsp:sp modelId="{148FE2B8-D6A2-4141-9422-152D1BA2E6FD}">
      <dsp:nvSpPr>
        <dsp:cNvPr id="0" name=""/>
        <dsp:cNvSpPr/>
      </dsp:nvSpPr>
      <dsp:spPr>
        <a:xfrm>
          <a:off x="0" y="1926786"/>
          <a:ext cx="8928992" cy="2293200"/>
        </a:xfrm>
        <a:prstGeom prst="rect">
          <a:avLst/>
        </a:prstGeom>
        <a:solidFill>
          <a:schemeClr val="lt1">
            <a:alpha val="90000"/>
            <a:hueOff val="0"/>
            <a:satOff val="0"/>
            <a:lumOff val="0"/>
            <a:alphaOff val="0"/>
          </a:schemeClr>
        </a:solidFill>
        <a:ln w="25400" cap="flat" cmpd="sng" algn="ctr">
          <a:solidFill>
            <a:schemeClr val="accent1">
              <a:shade val="50000"/>
              <a:hueOff val="240958"/>
              <a:satOff val="-5040"/>
              <a:lumOff val="280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2989" tIns="291592" rIns="692989"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smtClean="0"/>
            <a:t>ex 60% 2014: Standardization of in vitro digestibility methods  using rumen fluid from slaughtered beef cattle  </a:t>
          </a:r>
          <a:endParaRPr lang="it-IT" sz="1400" kern="1200" dirty="0"/>
        </a:p>
        <a:p>
          <a:pPr marL="114300" lvl="1" indent="-114300" algn="l" defTabSz="622300">
            <a:lnSpc>
              <a:spcPct val="90000"/>
            </a:lnSpc>
            <a:spcBef>
              <a:spcPct val="0"/>
            </a:spcBef>
            <a:spcAft>
              <a:spcPct val="15000"/>
            </a:spcAft>
            <a:buChar char="••"/>
          </a:pPr>
          <a:r>
            <a:rPr lang="en-US" sz="1400" kern="1200" smtClean="0"/>
            <a:t>ex 60% 2013: The NIR as a tool in  the qualitative an functional evaluation of animal products in relation to feeding and breeding techniques </a:t>
          </a:r>
          <a:endParaRPr lang="it-IT" sz="1400" kern="1200" smtClean="0"/>
        </a:p>
        <a:p>
          <a:pPr marL="114300" lvl="1" indent="-114300" algn="l" defTabSz="622300">
            <a:lnSpc>
              <a:spcPct val="90000"/>
            </a:lnSpc>
            <a:spcBef>
              <a:spcPct val="0"/>
            </a:spcBef>
            <a:spcAft>
              <a:spcPct val="15000"/>
            </a:spcAft>
            <a:buChar char="••"/>
          </a:pPr>
          <a:r>
            <a:rPr lang="en-US" sz="1400" kern="1200" smtClean="0"/>
            <a:t>ex 60% 2014: Standardization of  procedures for evaluation of in vitro fermentation of feeds using rumen fluid from slaughtered animals </a:t>
          </a:r>
          <a:endParaRPr lang="it-IT" sz="1400" kern="1200" smtClean="0"/>
        </a:p>
        <a:p>
          <a:pPr marL="114300" lvl="1" indent="-114300" algn="l" defTabSz="622300">
            <a:lnSpc>
              <a:spcPct val="90000"/>
            </a:lnSpc>
            <a:spcBef>
              <a:spcPct val="0"/>
            </a:spcBef>
            <a:spcAft>
              <a:spcPct val="15000"/>
            </a:spcAft>
            <a:buChar char="••"/>
          </a:pPr>
          <a:r>
            <a:rPr lang="en-US" sz="1400" kern="1200" smtClean="0"/>
            <a:t>ex 60% 2013: The use of the NIR technique for the analysis of qualitative and functional parameters of foods from animals differently fed and bred </a:t>
          </a:r>
          <a:endParaRPr lang="it-IT" sz="1400" kern="1200" smtClean="0"/>
        </a:p>
        <a:p>
          <a:pPr marL="114300" lvl="1" indent="-114300" algn="l" defTabSz="622300">
            <a:lnSpc>
              <a:spcPct val="90000"/>
            </a:lnSpc>
            <a:spcBef>
              <a:spcPct val="0"/>
            </a:spcBef>
            <a:spcAft>
              <a:spcPct val="15000"/>
            </a:spcAft>
            <a:buChar char="••"/>
          </a:pPr>
          <a:endParaRPr lang="it-IT" sz="1400" kern="1200" smtClean="0"/>
        </a:p>
      </dsp:txBody>
      <dsp:txXfrm>
        <a:off x="0" y="1926786"/>
        <a:ext cx="8928992" cy="2293200"/>
      </dsp:txXfrm>
    </dsp:sp>
    <dsp:sp modelId="{CE73EB1D-9129-42AF-800D-836068F7C113}">
      <dsp:nvSpPr>
        <dsp:cNvPr id="0" name=""/>
        <dsp:cNvSpPr/>
      </dsp:nvSpPr>
      <dsp:spPr>
        <a:xfrm>
          <a:off x="446449" y="1720146"/>
          <a:ext cx="6250294" cy="413280"/>
        </a:xfrm>
        <a:prstGeom prst="roundRect">
          <a:avLst/>
        </a:prstGeom>
        <a:solidFill>
          <a:schemeClr val="accent1">
            <a:shade val="50000"/>
            <a:hueOff val="240958"/>
            <a:satOff val="-5040"/>
            <a:lumOff val="2804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6246" tIns="0" rIns="236246" bIns="0" numCol="1" spcCol="1270" anchor="ctr" anchorCtr="0">
          <a:noAutofit/>
        </a:bodyPr>
        <a:lstStyle/>
        <a:p>
          <a:pPr lvl="0" algn="l" defTabSz="622300">
            <a:lnSpc>
              <a:spcPct val="90000"/>
            </a:lnSpc>
            <a:spcBef>
              <a:spcPct val="0"/>
            </a:spcBef>
            <a:spcAft>
              <a:spcPct val="35000"/>
            </a:spcAft>
          </a:pPr>
          <a:r>
            <a:rPr lang="en-US" sz="1400" kern="1200" noProof="0" dirty="0" smtClean="0"/>
            <a:t>Projects</a:t>
          </a:r>
          <a:endParaRPr lang="en-US" sz="1400" kern="1200" noProof="0" dirty="0"/>
        </a:p>
      </dsp:txBody>
      <dsp:txXfrm>
        <a:off x="466624" y="1740321"/>
        <a:ext cx="6209944" cy="372930"/>
      </dsp:txXfrm>
    </dsp:sp>
    <dsp:sp modelId="{93505C6B-9538-4624-9A9E-2217FF15AEBA}">
      <dsp:nvSpPr>
        <dsp:cNvPr id="0" name=""/>
        <dsp:cNvSpPr/>
      </dsp:nvSpPr>
      <dsp:spPr>
        <a:xfrm>
          <a:off x="0" y="4502227"/>
          <a:ext cx="8928992" cy="595350"/>
        </a:xfrm>
        <a:prstGeom prst="rect">
          <a:avLst/>
        </a:prstGeom>
        <a:solidFill>
          <a:schemeClr val="lt1">
            <a:alpha val="90000"/>
            <a:hueOff val="0"/>
            <a:satOff val="0"/>
            <a:lumOff val="0"/>
            <a:alphaOff val="0"/>
          </a:schemeClr>
        </a:solidFill>
        <a:ln w="25400" cap="flat" cmpd="sng" algn="ctr">
          <a:solidFill>
            <a:schemeClr val="accent1">
              <a:shade val="50000"/>
              <a:hueOff val="240958"/>
              <a:satOff val="-5040"/>
              <a:lumOff val="280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2989" tIns="291592" rIns="692989" bIns="99568" numCol="1" spcCol="1270" anchor="t" anchorCtr="0">
          <a:noAutofit/>
        </a:bodyPr>
        <a:lstStyle/>
        <a:p>
          <a:pPr marL="114300" lvl="1" indent="-114300" algn="l" defTabSz="622300">
            <a:lnSpc>
              <a:spcPct val="90000"/>
            </a:lnSpc>
            <a:spcBef>
              <a:spcPct val="0"/>
            </a:spcBef>
            <a:spcAft>
              <a:spcPct val="15000"/>
            </a:spcAft>
            <a:buChar char="••"/>
          </a:pPr>
          <a:r>
            <a:rPr lang="it-IT" sz="1400" kern="1200" dirty="0" smtClean="0"/>
            <a:t>N° </a:t>
          </a:r>
          <a:r>
            <a:rPr lang="en-US" sz="1400" kern="1200" noProof="0" dirty="0" smtClean="0"/>
            <a:t>of publications with impact factor (2013-2017) </a:t>
          </a:r>
          <a:r>
            <a:rPr lang="it-IT" sz="1400" kern="1200" smtClean="0">
              <a:sym typeface="Wingdings" panose="05000000000000000000" pitchFamily="2" charset="2"/>
            </a:rPr>
            <a:t> 9</a:t>
          </a:r>
          <a:endParaRPr lang="it-IT" sz="1400" kern="1200" dirty="0"/>
        </a:p>
      </dsp:txBody>
      <dsp:txXfrm>
        <a:off x="0" y="4502227"/>
        <a:ext cx="8928992" cy="595350"/>
      </dsp:txXfrm>
    </dsp:sp>
    <dsp:sp modelId="{6981E0D3-78BD-48C5-9C6F-CA936E6D4C07}">
      <dsp:nvSpPr>
        <dsp:cNvPr id="0" name=""/>
        <dsp:cNvSpPr/>
      </dsp:nvSpPr>
      <dsp:spPr>
        <a:xfrm>
          <a:off x="446449" y="4295587"/>
          <a:ext cx="6250294" cy="413280"/>
        </a:xfrm>
        <a:prstGeom prst="roundRect">
          <a:avLst/>
        </a:prstGeom>
        <a:solidFill>
          <a:schemeClr val="accent1">
            <a:shade val="50000"/>
            <a:hueOff val="240958"/>
            <a:satOff val="-5040"/>
            <a:lumOff val="2804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6246" tIns="0" rIns="236246" bIns="0" numCol="1" spcCol="1270" anchor="ctr" anchorCtr="0">
          <a:noAutofit/>
        </a:bodyPr>
        <a:lstStyle/>
        <a:p>
          <a:pPr lvl="0" algn="l" defTabSz="622300">
            <a:lnSpc>
              <a:spcPct val="90000"/>
            </a:lnSpc>
            <a:spcBef>
              <a:spcPct val="0"/>
            </a:spcBef>
            <a:spcAft>
              <a:spcPct val="35000"/>
            </a:spcAft>
          </a:pPr>
          <a:r>
            <a:rPr lang="en-US" sz="1400" kern="1200" noProof="0" dirty="0" smtClean="0"/>
            <a:t>Publications</a:t>
          </a:r>
          <a:endParaRPr lang="en-US" sz="1400" kern="1200" noProof="0" dirty="0"/>
        </a:p>
      </dsp:txBody>
      <dsp:txXfrm>
        <a:off x="466624" y="4315762"/>
        <a:ext cx="6209944" cy="372930"/>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2C26DE-5578-4621-9ADD-21E7A1B3901B}">
      <dsp:nvSpPr>
        <dsp:cNvPr id="0" name=""/>
        <dsp:cNvSpPr/>
      </dsp:nvSpPr>
      <dsp:spPr>
        <a:xfrm>
          <a:off x="0" y="0"/>
          <a:ext cx="8928992" cy="1143000"/>
        </a:xfrm>
        <a:prstGeom prst="roundRect">
          <a:avLst>
            <a:gd name="adj" fmla="val 10000"/>
          </a:avLst>
        </a:prstGeom>
        <a:solidFill>
          <a:schemeClr val="accent1">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8120" tIns="198120" rIns="198120" bIns="198120" numCol="1" spcCol="1270" anchor="ctr" anchorCtr="0">
          <a:noAutofit/>
        </a:bodyPr>
        <a:lstStyle/>
        <a:p>
          <a:pPr lvl="0" algn="l" defTabSz="2311400" rtl="0">
            <a:lnSpc>
              <a:spcPct val="90000"/>
            </a:lnSpc>
            <a:spcBef>
              <a:spcPct val="0"/>
            </a:spcBef>
            <a:spcAft>
              <a:spcPct val="35000"/>
            </a:spcAft>
          </a:pPr>
          <a:r>
            <a:rPr lang="it-IT" sz="5200" b="0" kern="1200" noProof="0" dirty="0" smtClean="0"/>
            <a:t>Zootechnic</a:t>
          </a:r>
          <a:endParaRPr lang="it-IT" sz="5200" b="0" kern="1200" dirty="0"/>
        </a:p>
      </dsp:txBody>
      <dsp:txXfrm>
        <a:off x="1900098" y="0"/>
        <a:ext cx="7028893" cy="1143000"/>
      </dsp:txXfrm>
    </dsp:sp>
    <dsp:sp modelId="{057B881E-0D44-4880-B565-AA3AF5BE9F7B}">
      <dsp:nvSpPr>
        <dsp:cNvPr id="0" name=""/>
        <dsp:cNvSpPr/>
      </dsp:nvSpPr>
      <dsp:spPr>
        <a:xfrm>
          <a:off x="114299" y="114300"/>
          <a:ext cx="1785798" cy="91440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95A9A2-8797-408E-B851-4C22C2617CF6}">
      <dsp:nvSpPr>
        <dsp:cNvPr id="0" name=""/>
        <dsp:cNvSpPr/>
      </dsp:nvSpPr>
      <dsp:spPr>
        <a:xfrm>
          <a:off x="0" y="551167"/>
          <a:ext cx="8928992" cy="1134000"/>
        </a:xfrm>
        <a:prstGeom prst="rect">
          <a:avLst/>
        </a:prstGeom>
        <a:solidFill>
          <a:schemeClr val="lt1">
            <a:alpha val="90000"/>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2989" tIns="187452" rIns="692989" bIns="64008" numCol="1" spcCol="1270" anchor="t" anchorCtr="0">
          <a:noAutofit/>
        </a:bodyPr>
        <a:lstStyle/>
        <a:p>
          <a:pPr marL="57150" lvl="1" indent="-57150" algn="l" defTabSz="400050">
            <a:lnSpc>
              <a:spcPct val="90000"/>
            </a:lnSpc>
            <a:spcBef>
              <a:spcPct val="0"/>
            </a:spcBef>
            <a:spcAft>
              <a:spcPct val="15000"/>
            </a:spcAft>
            <a:buChar char="••"/>
          </a:pPr>
          <a:r>
            <a:rPr lang="en-US" sz="900" b="1" kern="1200" dirty="0" smtClean="0"/>
            <a:t>Strategies to reduce the environmental impact of livestock systems</a:t>
          </a:r>
          <a:endParaRPr lang="it-IT" sz="900" b="1" kern="1200" dirty="0"/>
        </a:p>
        <a:p>
          <a:pPr marL="114300" lvl="2" indent="-57150" algn="l" defTabSz="400050">
            <a:lnSpc>
              <a:spcPct val="90000"/>
            </a:lnSpc>
            <a:spcBef>
              <a:spcPct val="0"/>
            </a:spcBef>
            <a:spcAft>
              <a:spcPct val="15000"/>
            </a:spcAft>
            <a:buChar char="••"/>
          </a:pPr>
          <a:r>
            <a:rPr lang="it-IT" sz="900" kern="1200" dirty="0" err="1" smtClean="0"/>
            <a:t>Contact</a:t>
          </a:r>
          <a:r>
            <a:rPr lang="it-IT" sz="900" kern="1200" dirty="0" smtClean="0"/>
            <a:t>: </a:t>
          </a:r>
          <a:r>
            <a:rPr lang="it-IT" sz="900" kern="1200" dirty="0" smtClean="0">
              <a:hlinkClick xmlns:r="http://schemas.openxmlformats.org/officeDocument/2006/relationships" r:id="rId1"/>
            </a:rPr>
            <a:t>davide.biagini@unito.it</a:t>
          </a:r>
          <a:endParaRPr lang="it-IT" sz="900" kern="1200" dirty="0"/>
        </a:p>
        <a:p>
          <a:pPr marL="57150" lvl="1" indent="-57150" algn="l" defTabSz="400050">
            <a:lnSpc>
              <a:spcPct val="90000"/>
            </a:lnSpc>
            <a:spcBef>
              <a:spcPct val="0"/>
            </a:spcBef>
            <a:spcAft>
              <a:spcPct val="15000"/>
            </a:spcAft>
            <a:buChar char="••"/>
          </a:pPr>
          <a:r>
            <a:rPr lang="en-US" sz="900" b="1" kern="1200" dirty="0" smtClean="0"/>
            <a:t>Optimization and </a:t>
          </a:r>
          <a:r>
            <a:rPr lang="en-US" sz="900" b="1" kern="1200" dirty="0" err="1" smtClean="0"/>
            <a:t>valorisation</a:t>
          </a:r>
          <a:r>
            <a:rPr lang="en-US" sz="900" b="1" kern="1200" dirty="0" smtClean="0"/>
            <a:t> of meat and milk production</a:t>
          </a:r>
          <a:endParaRPr lang="it-IT" sz="900" b="1" kern="1200" dirty="0"/>
        </a:p>
        <a:p>
          <a:pPr marL="114300" lvl="2" indent="-57150" algn="l" defTabSz="400050">
            <a:lnSpc>
              <a:spcPct val="90000"/>
            </a:lnSpc>
            <a:spcBef>
              <a:spcPct val="0"/>
            </a:spcBef>
            <a:spcAft>
              <a:spcPct val="15000"/>
            </a:spcAft>
            <a:buChar char="••"/>
          </a:pPr>
          <a:r>
            <a:rPr lang="it-IT" sz="900" kern="1200" dirty="0" err="1" smtClean="0"/>
            <a:t>Contact</a:t>
          </a:r>
          <a:r>
            <a:rPr lang="it-IT" sz="900" kern="1200" dirty="0" smtClean="0"/>
            <a:t>: </a:t>
          </a:r>
          <a:r>
            <a:rPr lang="it-IT" sz="900" kern="1200" dirty="0" smtClean="0">
              <a:hlinkClick xmlns:r="http://schemas.openxmlformats.org/officeDocument/2006/relationships" r:id="rId2"/>
            </a:rPr>
            <a:t>carla.lazzaroni@unito.it</a:t>
          </a:r>
          <a:endParaRPr lang="it-IT" sz="900" kern="1200" dirty="0"/>
        </a:p>
        <a:p>
          <a:pPr marL="57150" lvl="1" indent="-57150" algn="l" defTabSz="400050">
            <a:lnSpc>
              <a:spcPct val="90000"/>
            </a:lnSpc>
            <a:spcBef>
              <a:spcPct val="0"/>
            </a:spcBef>
            <a:spcAft>
              <a:spcPct val="15000"/>
            </a:spcAft>
            <a:buChar char="••"/>
          </a:pPr>
          <a:r>
            <a:rPr lang="en-US" sz="900" b="1" kern="1200" dirty="0" err="1" smtClean="0"/>
            <a:t>Piemontese</a:t>
          </a:r>
          <a:r>
            <a:rPr lang="en-US" sz="900" b="1" kern="1200" dirty="0" smtClean="0"/>
            <a:t> beef: which possibilities of improvement?</a:t>
          </a:r>
          <a:endParaRPr lang="it-IT" sz="900" b="1" kern="1200" dirty="0"/>
        </a:p>
        <a:p>
          <a:pPr marL="114300" lvl="2" indent="-57150" algn="l" defTabSz="400050">
            <a:lnSpc>
              <a:spcPct val="90000"/>
            </a:lnSpc>
            <a:spcBef>
              <a:spcPct val="0"/>
            </a:spcBef>
            <a:spcAft>
              <a:spcPct val="15000"/>
            </a:spcAft>
            <a:buChar char="••"/>
          </a:pPr>
          <a:r>
            <a:rPr lang="it-IT" sz="900" kern="1200" dirty="0" err="1" smtClean="0"/>
            <a:t>Contact</a:t>
          </a:r>
          <a:r>
            <a:rPr lang="it-IT" sz="900" kern="1200" dirty="0" smtClean="0"/>
            <a:t>: </a:t>
          </a:r>
          <a:r>
            <a:rPr lang="it-IT" sz="900" kern="1200" dirty="0" smtClean="0">
              <a:hlinkClick xmlns:r="http://schemas.openxmlformats.org/officeDocument/2006/relationships" r:id="rId3"/>
            </a:rPr>
            <a:t>alberto.brugiapaglia@unito.it</a:t>
          </a:r>
          <a:endParaRPr lang="it-IT" sz="900" kern="1200" dirty="0"/>
        </a:p>
      </dsp:txBody>
      <dsp:txXfrm>
        <a:off x="0" y="551167"/>
        <a:ext cx="8928992" cy="1134000"/>
      </dsp:txXfrm>
    </dsp:sp>
    <dsp:sp modelId="{58A6E65F-846E-4F95-9585-89DDE6BA2019}">
      <dsp:nvSpPr>
        <dsp:cNvPr id="0" name=""/>
        <dsp:cNvSpPr/>
      </dsp:nvSpPr>
      <dsp:spPr>
        <a:xfrm>
          <a:off x="446449" y="418327"/>
          <a:ext cx="6250294" cy="265680"/>
        </a:xfrm>
        <a:prstGeom prst="roundRect">
          <a:avLst/>
        </a:prstGeom>
        <a:solidFill>
          <a:schemeClr val="accent1">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6246" tIns="0" rIns="236246" bIns="0" numCol="1" spcCol="1270" anchor="ctr" anchorCtr="0">
          <a:noAutofit/>
        </a:bodyPr>
        <a:lstStyle/>
        <a:p>
          <a:pPr lvl="0" algn="l" defTabSz="400050">
            <a:lnSpc>
              <a:spcPct val="90000"/>
            </a:lnSpc>
            <a:spcBef>
              <a:spcPct val="0"/>
            </a:spcBef>
            <a:spcAft>
              <a:spcPct val="35000"/>
            </a:spcAft>
          </a:pPr>
          <a:r>
            <a:rPr lang="en-US" sz="900" kern="1200" noProof="0" dirty="0" smtClean="0"/>
            <a:t>Researches</a:t>
          </a:r>
          <a:endParaRPr lang="en-US" sz="900" kern="1200" noProof="0" dirty="0"/>
        </a:p>
      </dsp:txBody>
      <dsp:txXfrm>
        <a:off x="459418" y="431296"/>
        <a:ext cx="6224356" cy="239742"/>
      </dsp:txXfrm>
    </dsp:sp>
    <dsp:sp modelId="{148FE2B8-D6A2-4141-9422-152D1BA2E6FD}">
      <dsp:nvSpPr>
        <dsp:cNvPr id="0" name=""/>
        <dsp:cNvSpPr/>
      </dsp:nvSpPr>
      <dsp:spPr>
        <a:xfrm>
          <a:off x="0" y="1866607"/>
          <a:ext cx="8928992" cy="2551500"/>
        </a:xfrm>
        <a:prstGeom prst="rect">
          <a:avLst/>
        </a:prstGeom>
        <a:solidFill>
          <a:schemeClr val="lt1">
            <a:alpha val="90000"/>
            <a:hueOff val="0"/>
            <a:satOff val="0"/>
            <a:lumOff val="0"/>
            <a:alphaOff val="0"/>
          </a:schemeClr>
        </a:solidFill>
        <a:ln w="25400" cap="flat" cmpd="sng" algn="ctr">
          <a:solidFill>
            <a:schemeClr val="accent1">
              <a:shade val="50000"/>
              <a:hueOff val="240958"/>
              <a:satOff val="-5040"/>
              <a:lumOff val="280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2989" tIns="187452" rIns="692989" bIns="64008" numCol="1" spcCol="1270" anchor="t" anchorCtr="0">
          <a:noAutofit/>
        </a:bodyPr>
        <a:lstStyle/>
        <a:p>
          <a:pPr marL="57150" lvl="1" indent="-57150" algn="l" defTabSz="400050">
            <a:lnSpc>
              <a:spcPct val="90000"/>
            </a:lnSpc>
            <a:spcBef>
              <a:spcPct val="0"/>
            </a:spcBef>
            <a:spcAft>
              <a:spcPct val="15000"/>
            </a:spcAft>
            <a:buChar char="••"/>
          </a:pPr>
          <a:r>
            <a:rPr lang="en-US" sz="900" kern="1200" dirty="0" smtClean="0"/>
            <a:t>2011-2014: "AQUA - Achieving good water quality status in intensive animal production areas" (European project LIFE+, Coordinator C.R.P.A.; scientific referee for piedmont’s livestock sector: </a:t>
          </a:r>
          <a:r>
            <a:rPr lang="en-US" sz="900" kern="1200" dirty="0" err="1" smtClean="0"/>
            <a:t>Davide</a:t>
          </a:r>
          <a:r>
            <a:rPr lang="en-US" sz="900" kern="1200" dirty="0" smtClean="0"/>
            <a:t> </a:t>
          </a:r>
          <a:r>
            <a:rPr lang="en-US" sz="900" kern="1200" dirty="0" err="1" smtClean="0"/>
            <a:t>Biagini</a:t>
          </a:r>
          <a:r>
            <a:rPr lang="en-US" sz="900" kern="1200" dirty="0" smtClean="0"/>
            <a:t>); aim of the project was to demonstrate the transferability of some environmental impact mitigation techniques in intensive livestock farms in the Po Valley</a:t>
          </a:r>
          <a:endParaRPr lang="it-IT" sz="900" kern="1200" dirty="0"/>
        </a:p>
        <a:p>
          <a:pPr marL="57150" lvl="1" indent="-57150" algn="l" defTabSz="400050">
            <a:lnSpc>
              <a:spcPct val="90000"/>
            </a:lnSpc>
            <a:spcBef>
              <a:spcPct val="0"/>
            </a:spcBef>
            <a:spcAft>
              <a:spcPct val="15000"/>
            </a:spcAft>
            <a:buChar char="••"/>
          </a:pPr>
          <a:r>
            <a:rPr lang="it-IT" sz="900" kern="1200" dirty="0" smtClean="0"/>
            <a:t>2012-2014: "Evaluation and </a:t>
          </a:r>
          <a:r>
            <a:rPr lang="it-IT" sz="900" kern="1200" dirty="0" err="1" smtClean="0"/>
            <a:t>modeling</a:t>
          </a:r>
          <a:r>
            <a:rPr lang="it-IT" sz="900" kern="1200" dirty="0" smtClean="0"/>
            <a:t> of </a:t>
          </a:r>
          <a:r>
            <a:rPr lang="it-IT" sz="900" kern="1200" dirty="0" err="1" smtClean="0"/>
            <a:t>nitrogen</a:t>
          </a:r>
          <a:r>
            <a:rPr lang="it-IT" sz="900" kern="1200" dirty="0" smtClean="0"/>
            <a:t> and </a:t>
          </a:r>
          <a:r>
            <a:rPr lang="it-IT" sz="900" kern="1200" dirty="0" err="1" smtClean="0"/>
            <a:t>phosphorus</a:t>
          </a:r>
          <a:r>
            <a:rPr lang="it-IT" sz="900" kern="1200" dirty="0" smtClean="0"/>
            <a:t> </a:t>
          </a:r>
          <a:r>
            <a:rPr lang="it-IT" sz="900" kern="1200" dirty="0" err="1" smtClean="0"/>
            <a:t>excretion</a:t>
          </a:r>
          <a:r>
            <a:rPr lang="it-IT" sz="900" kern="1200" dirty="0" smtClean="0"/>
            <a:t> in </a:t>
          </a:r>
          <a:r>
            <a:rPr lang="it-IT" sz="900" kern="1200" dirty="0" err="1" smtClean="0"/>
            <a:t>Piedmont’s</a:t>
          </a:r>
          <a:r>
            <a:rPr lang="it-IT" sz="900" kern="1200" dirty="0" smtClean="0"/>
            <a:t> </a:t>
          </a:r>
          <a:r>
            <a:rPr lang="it-IT" sz="900" kern="1200" dirty="0" err="1" smtClean="0"/>
            <a:t>pig</a:t>
          </a:r>
          <a:r>
            <a:rPr lang="it-IT" sz="900" kern="1200" dirty="0" smtClean="0"/>
            <a:t> </a:t>
          </a:r>
          <a:r>
            <a:rPr lang="it-IT" sz="900" kern="1200" dirty="0" err="1" smtClean="0"/>
            <a:t>farms</a:t>
          </a:r>
          <a:r>
            <a:rPr lang="it-IT" sz="900" kern="1200" dirty="0" smtClean="0"/>
            <a:t>" (</a:t>
          </a:r>
          <a:r>
            <a:rPr lang="it-IT" sz="900" kern="1200" dirty="0" err="1" smtClean="0"/>
            <a:t>funding</a:t>
          </a:r>
          <a:r>
            <a:rPr lang="it-IT" sz="900" kern="1200" dirty="0" smtClean="0"/>
            <a:t> </a:t>
          </a:r>
          <a:r>
            <a:rPr lang="it-IT" sz="900" kern="1200" dirty="0" err="1" smtClean="0"/>
            <a:t>Univ</a:t>
          </a:r>
          <a:r>
            <a:rPr lang="it-IT" sz="900" kern="1200" dirty="0" smtClean="0"/>
            <a:t>. Torino, </a:t>
          </a:r>
          <a:r>
            <a:rPr lang="it-IT" sz="900" kern="1200" dirty="0" err="1" smtClean="0"/>
            <a:t>scientific</a:t>
          </a:r>
          <a:r>
            <a:rPr lang="it-IT" sz="900" kern="1200" dirty="0" smtClean="0"/>
            <a:t> </a:t>
          </a:r>
          <a:r>
            <a:rPr lang="it-IT" sz="900" kern="1200" dirty="0" err="1" smtClean="0"/>
            <a:t>responsible</a:t>
          </a:r>
          <a:r>
            <a:rPr lang="it-IT" sz="900" kern="1200" dirty="0" smtClean="0"/>
            <a:t> Davide </a:t>
          </a:r>
          <a:r>
            <a:rPr lang="it-IT" sz="900" kern="1200" dirty="0" err="1" smtClean="0"/>
            <a:t>Biagini</a:t>
          </a:r>
          <a:r>
            <a:rPr lang="it-IT" sz="900" kern="1200" dirty="0" smtClean="0"/>
            <a:t>); the </a:t>
          </a:r>
          <a:r>
            <a:rPr lang="it-IT" sz="900" kern="1200" dirty="0" err="1" smtClean="0"/>
            <a:t>project</a:t>
          </a:r>
          <a:r>
            <a:rPr lang="it-IT" sz="900" kern="1200" dirty="0" smtClean="0"/>
            <a:t> </a:t>
          </a:r>
          <a:r>
            <a:rPr lang="it-IT" sz="900" kern="1200" dirty="0" err="1" smtClean="0"/>
            <a:t>analyzed</a:t>
          </a:r>
          <a:r>
            <a:rPr lang="it-IT" sz="900" kern="1200" dirty="0" smtClean="0"/>
            <a:t> </a:t>
          </a:r>
          <a:r>
            <a:rPr lang="it-IT" sz="900" kern="1200" dirty="0" err="1" smtClean="0"/>
            <a:t>livestock</a:t>
          </a:r>
          <a:r>
            <a:rPr lang="it-IT" sz="900" kern="1200" dirty="0" smtClean="0"/>
            <a:t> </a:t>
          </a:r>
          <a:r>
            <a:rPr lang="it-IT" sz="900" kern="1200" dirty="0" err="1" smtClean="0"/>
            <a:t>variables</a:t>
          </a:r>
          <a:r>
            <a:rPr lang="it-IT" sz="900" kern="1200" dirty="0" smtClean="0"/>
            <a:t> </a:t>
          </a:r>
          <a:r>
            <a:rPr lang="it-IT" sz="900" kern="1200" dirty="0" err="1" smtClean="0"/>
            <a:t>affecting</a:t>
          </a:r>
          <a:r>
            <a:rPr lang="it-IT" sz="900" kern="1200" dirty="0" smtClean="0"/>
            <a:t> </a:t>
          </a:r>
          <a:r>
            <a:rPr lang="it-IT" sz="900" kern="1200" dirty="0" err="1" smtClean="0"/>
            <a:t>Nitrogen</a:t>
          </a:r>
          <a:r>
            <a:rPr lang="it-IT" sz="900" kern="1200" dirty="0" smtClean="0"/>
            <a:t> and </a:t>
          </a:r>
          <a:r>
            <a:rPr lang="it-IT" sz="900" kern="1200" dirty="0" err="1" smtClean="0"/>
            <a:t>Phosphorus</a:t>
          </a:r>
          <a:r>
            <a:rPr lang="it-IT" sz="900" kern="1200" dirty="0" smtClean="0"/>
            <a:t> </a:t>
          </a:r>
          <a:r>
            <a:rPr lang="it-IT" sz="900" kern="1200" dirty="0" err="1" smtClean="0"/>
            <a:t>excretion</a:t>
          </a:r>
          <a:r>
            <a:rPr lang="it-IT" sz="900" kern="1200" dirty="0" smtClean="0"/>
            <a:t> in </a:t>
          </a:r>
          <a:r>
            <a:rPr lang="it-IT" sz="900" kern="1200" dirty="0" err="1" smtClean="0"/>
            <a:t>heavy</a:t>
          </a:r>
          <a:r>
            <a:rPr lang="it-IT" sz="900" kern="1200" dirty="0" smtClean="0"/>
            <a:t> </a:t>
          </a:r>
          <a:r>
            <a:rPr lang="it-IT" sz="900" kern="1200" dirty="0" err="1" smtClean="0"/>
            <a:t>pigs</a:t>
          </a:r>
          <a:r>
            <a:rPr lang="it-IT" sz="900" kern="1200" dirty="0" smtClean="0"/>
            <a:t> and </a:t>
          </a:r>
          <a:r>
            <a:rPr lang="it-IT" sz="900" kern="1200" dirty="0" err="1" smtClean="0"/>
            <a:t>developed</a:t>
          </a:r>
          <a:r>
            <a:rPr lang="it-IT" sz="900" kern="1200" dirty="0" smtClean="0"/>
            <a:t> </a:t>
          </a:r>
          <a:r>
            <a:rPr lang="it-IT" sz="900" kern="1200" dirty="0" err="1" smtClean="0"/>
            <a:t>mathematical</a:t>
          </a:r>
          <a:r>
            <a:rPr lang="it-IT" sz="900" kern="1200" dirty="0" smtClean="0"/>
            <a:t> </a:t>
          </a:r>
          <a:r>
            <a:rPr lang="it-IT" sz="900" kern="1200" dirty="0" err="1" smtClean="0"/>
            <a:t>models</a:t>
          </a:r>
          <a:r>
            <a:rPr lang="it-IT" sz="900" kern="1200" dirty="0" smtClean="0"/>
            <a:t> of </a:t>
          </a:r>
          <a:r>
            <a:rPr lang="it-IT" sz="900" kern="1200" dirty="0" err="1" smtClean="0"/>
            <a:t>prediction</a:t>
          </a:r>
          <a:endParaRPr lang="it-IT" sz="900" kern="1200" dirty="0" smtClean="0"/>
        </a:p>
        <a:p>
          <a:pPr marL="57150" lvl="1" indent="-57150" algn="l" defTabSz="400050">
            <a:lnSpc>
              <a:spcPct val="90000"/>
            </a:lnSpc>
            <a:spcBef>
              <a:spcPct val="0"/>
            </a:spcBef>
            <a:spcAft>
              <a:spcPct val="15000"/>
            </a:spcAft>
            <a:buChar char="••"/>
          </a:pPr>
          <a:r>
            <a:rPr lang="en-US" sz="900" kern="1200" dirty="0" smtClean="0"/>
            <a:t>2013-15: "Effect on live performances of Phosphorus reduction in diets of beef cattle"(funding Univ. Torino, scientific responsible Carla </a:t>
          </a:r>
          <a:r>
            <a:rPr lang="en-US" sz="900" kern="1200" dirty="0" err="1" smtClean="0"/>
            <a:t>Lazzaroni</a:t>
          </a:r>
          <a:r>
            <a:rPr lang="en-US" sz="900" kern="1200" dirty="0" smtClean="0"/>
            <a:t>); the project assessed the possible consequences of a reduction of diet Phosphorus addition on live performances of beef cattle and on the release of phosphorus into the environment</a:t>
          </a:r>
          <a:endParaRPr lang="it-IT" sz="900" kern="1200" dirty="0" smtClean="0"/>
        </a:p>
        <a:p>
          <a:pPr marL="57150" lvl="1" indent="-57150" algn="l" defTabSz="400050">
            <a:lnSpc>
              <a:spcPct val="90000"/>
            </a:lnSpc>
            <a:spcBef>
              <a:spcPct val="0"/>
            </a:spcBef>
            <a:spcAft>
              <a:spcPct val="15000"/>
            </a:spcAft>
            <a:buChar char="••"/>
          </a:pPr>
          <a:r>
            <a:rPr lang="en-US" sz="900" kern="1200" dirty="0" smtClean="0"/>
            <a:t>2014-16: "Study on variability of </a:t>
          </a:r>
          <a:r>
            <a:rPr lang="en-US" sz="900" kern="1200" dirty="0" err="1" smtClean="0"/>
            <a:t>quanti</a:t>
          </a:r>
          <a:r>
            <a:rPr lang="en-US" sz="900" kern="1200" dirty="0" smtClean="0"/>
            <a:t>-qualitative parameters of milk production in farms located in the Torino area" (founding Univ. Torino, scientific responsible Carla </a:t>
          </a:r>
          <a:r>
            <a:rPr lang="en-US" sz="900" kern="1200" dirty="0" err="1" smtClean="0"/>
            <a:t>Lazzaroni</a:t>
          </a:r>
          <a:r>
            <a:rPr lang="en-US" sz="900" kern="1200" dirty="0" smtClean="0"/>
            <a:t>); the project aims to assess the effects of production area, production season and month, farm dimension, and farm management on milk production, content of fat, crude protein, lactose, and somatic cells count, to obtain indication to improve milk production</a:t>
          </a:r>
          <a:endParaRPr lang="it-IT" sz="900" kern="1200" dirty="0" smtClean="0"/>
        </a:p>
        <a:p>
          <a:pPr marL="57150" lvl="1" indent="-57150" algn="l" defTabSz="400050">
            <a:lnSpc>
              <a:spcPct val="90000"/>
            </a:lnSpc>
            <a:spcBef>
              <a:spcPct val="0"/>
            </a:spcBef>
            <a:spcAft>
              <a:spcPct val="15000"/>
            </a:spcAft>
            <a:buChar char="••"/>
          </a:pPr>
          <a:r>
            <a:rPr lang="en-US" sz="900" kern="1200" dirty="0" smtClean="0"/>
            <a:t>2015-17: "Study on variability of </a:t>
          </a:r>
          <a:r>
            <a:rPr lang="en-US" sz="900" kern="1200" dirty="0" err="1" smtClean="0"/>
            <a:t>quanti</a:t>
          </a:r>
          <a:r>
            <a:rPr lang="en-US" sz="900" kern="1200" dirty="0" smtClean="0"/>
            <a:t>-qualitative parameters of milk production in farms located in the Cuneo area" (founding Univ. Torino, scientific responsible Carla </a:t>
          </a:r>
          <a:r>
            <a:rPr lang="en-US" sz="900" kern="1200" dirty="0" err="1" smtClean="0"/>
            <a:t>Lazzaroni</a:t>
          </a:r>
          <a:r>
            <a:rPr lang="en-US" sz="900" kern="1200" dirty="0" smtClean="0"/>
            <a:t>); the project aims to assess the effects of breed, housing systems, milking systems, farm dimension, production season and month on milk production, content of fat, crude protein, somatic cells count, and bacterial count, to obtain indication to improve milk production.</a:t>
          </a:r>
          <a:endParaRPr lang="it-IT" sz="900" kern="1200" dirty="0" smtClean="0"/>
        </a:p>
        <a:p>
          <a:pPr marL="57150" lvl="1" indent="-57150" algn="l" defTabSz="400050">
            <a:lnSpc>
              <a:spcPct val="90000"/>
            </a:lnSpc>
            <a:spcBef>
              <a:spcPct val="0"/>
            </a:spcBef>
            <a:spcAft>
              <a:spcPct val="15000"/>
            </a:spcAft>
            <a:buChar char="••"/>
          </a:pPr>
          <a:r>
            <a:rPr lang="it-IT" sz="900" kern="1200" smtClean="0"/>
            <a:t>QUALIPIEM - Metodi innovativi per la selezione della qualità nella razza Piemontese (CRC)</a:t>
          </a:r>
        </a:p>
        <a:p>
          <a:pPr marL="57150" lvl="1" indent="-57150" algn="l" defTabSz="400050">
            <a:lnSpc>
              <a:spcPct val="90000"/>
            </a:lnSpc>
            <a:spcBef>
              <a:spcPct val="0"/>
            </a:spcBef>
            <a:spcAft>
              <a:spcPct val="15000"/>
            </a:spcAft>
            <a:buChar char="••"/>
          </a:pPr>
          <a:r>
            <a:rPr lang="it-IT" sz="900" kern="1200" smtClean="0"/>
            <a:t>INNOVAGEN - Ricerca e INNOVAzione nelle attività di miglioramento GENetico animale mediante tecniche di genetica molecolare per la competitività del sistema zootecnico nazionale (Mipaaf)</a:t>
          </a:r>
        </a:p>
      </dsp:txBody>
      <dsp:txXfrm>
        <a:off x="0" y="1866607"/>
        <a:ext cx="8928992" cy="2551500"/>
      </dsp:txXfrm>
    </dsp:sp>
    <dsp:sp modelId="{CE73EB1D-9129-42AF-800D-836068F7C113}">
      <dsp:nvSpPr>
        <dsp:cNvPr id="0" name=""/>
        <dsp:cNvSpPr/>
      </dsp:nvSpPr>
      <dsp:spPr>
        <a:xfrm>
          <a:off x="446449" y="1733767"/>
          <a:ext cx="6250294" cy="265680"/>
        </a:xfrm>
        <a:prstGeom prst="roundRect">
          <a:avLst/>
        </a:prstGeom>
        <a:solidFill>
          <a:schemeClr val="accent1">
            <a:shade val="50000"/>
            <a:hueOff val="240958"/>
            <a:satOff val="-5040"/>
            <a:lumOff val="2804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6246" tIns="0" rIns="236246" bIns="0" numCol="1" spcCol="1270" anchor="ctr" anchorCtr="0">
          <a:noAutofit/>
        </a:bodyPr>
        <a:lstStyle/>
        <a:p>
          <a:pPr lvl="0" algn="l" defTabSz="400050">
            <a:lnSpc>
              <a:spcPct val="90000"/>
            </a:lnSpc>
            <a:spcBef>
              <a:spcPct val="0"/>
            </a:spcBef>
            <a:spcAft>
              <a:spcPct val="35000"/>
            </a:spcAft>
          </a:pPr>
          <a:r>
            <a:rPr lang="en-US" sz="900" kern="1200" noProof="0" dirty="0" smtClean="0"/>
            <a:t>Projects</a:t>
          </a:r>
          <a:endParaRPr lang="en-US" sz="900" kern="1200" noProof="0" dirty="0"/>
        </a:p>
      </dsp:txBody>
      <dsp:txXfrm>
        <a:off x="459418" y="1746736"/>
        <a:ext cx="6224356" cy="239742"/>
      </dsp:txXfrm>
    </dsp:sp>
    <dsp:sp modelId="{93505C6B-9538-4624-9A9E-2217FF15AEBA}">
      <dsp:nvSpPr>
        <dsp:cNvPr id="0" name=""/>
        <dsp:cNvSpPr/>
      </dsp:nvSpPr>
      <dsp:spPr>
        <a:xfrm>
          <a:off x="0" y="4599547"/>
          <a:ext cx="8928992" cy="382725"/>
        </a:xfrm>
        <a:prstGeom prst="rect">
          <a:avLst/>
        </a:prstGeom>
        <a:solidFill>
          <a:schemeClr val="lt1">
            <a:alpha val="90000"/>
            <a:hueOff val="0"/>
            <a:satOff val="0"/>
            <a:lumOff val="0"/>
            <a:alphaOff val="0"/>
          </a:schemeClr>
        </a:solidFill>
        <a:ln w="25400" cap="flat" cmpd="sng" algn="ctr">
          <a:solidFill>
            <a:schemeClr val="accent1">
              <a:shade val="50000"/>
              <a:hueOff val="240958"/>
              <a:satOff val="-5040"/>
              <a:lumOff val="280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2989" tIns="187452" rIns="692989" bIns="64008" numCol="1" spcCol="1270" anchor="t" anchorCtr="0">
          <a:noAutofit/>
        </a:bodyPr>
        <a:lstStyle/>
        <a:p>
          <a:pPr marL="57150" lvl="1" indent="-57150" algn="l" defTabSz="400050">
            <a:lnSpc>
              <a:spcPct val="90000"/>
            </a:lnSpc>
            <a:spcBef>
              <a:spcPct val="0"/>
            </a:spcBef>
            <a:spcAft>
              <a:spcPct val="15000"/>
            </a:spcAft>
            <a:buChar char="••"/>
          </a:pPr>
          <a:r>
            <a:rPr lang="it-IT" sz="900" kern="1200" dirty="0" smtClean="0"/>
            <a:t>N° </a:t>
          </a:r>
          <a:r>
            <a:rPr lang="en-US" sz="900" kern="1200" noProof="0" dirty="0" smtClean="0"/>
            <a:t>of publications with impact factor (2013-2017) </a:t>
          </a:r>
          <a:r>
            <a:rPr lang="it-IT" sz="900" kern="1200" smtClean="0">
              <a:sym typeface="Wingdings" panose="05000000000000000000" pitchFamily="2" charset="2"/>
            </a:rPr>
            <a:t> 34</a:t>
          </a:r>
          <a:endParaRPr lang="it-IT" sz="900" kern="1200" dirty="0"/>
        </a:p>
      </dsp:txBody>
      <dsp:txXfrm>
        <a:off x="0" y="4599547"/>
        <a:ext cx="8928992" cy="382725"/>
      </dsp:txXfrm>
    </dsp:sp>
    <dsp:sp modelId="{6981E0D3-78BD-48C5-9C6F-CA936E6D4C07}">
      <dsp:nvSpPr>
        <dsp:cNvPr id="0" name=""/>
        <dsp:cNvSpPr/>
      </dsp:nvSpPr>
      <dsp:spPr>
        <a:xfrm>
          <a:off x="446449" y="4466707"/>
          <a:ext cx="6250294" cy="265680"/>
        </a:xfrm>
        <a:prstGeom prst="roundRect">
          <a:avLst/>
        </a:prstGeom>
        <a:solidFill>
          <a:schemeClr val="accent1">
            <a:shade val="50000"/>
            <a:hueOff val="240958"/>
            <a:satOff val="-5040"/>
            <a:lumOff val="2804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6246" tIns="0" rIns="236246" bIns="0" numCol="1" spcCol="1270" anchor="ctr" anchorCtr="0">
          <a:noAutofit/>
        </a:bodyPr>
        <a:lstStyle/>
        <a:p>
          <a:pPr lvl="0" algn="l" defTabSz="400050">
            <a:lnSpc>
              <a:spcPct val="90000"/>
            </a:lnSpc>
            <a:spcBef>
              <a:spcPct val="0"/>
            </a:spcBef>
            <a:spcAft>
              <a:spcPct val="35000"/>
            </a:spcAft>
          </a:pPr>
          <a:r>
            <a:rPr lang="en-US" sz="900" kern="1200" noProof="0" dirty="0" smtClean="0"/>
            <a:t>Publications</a:t>
          </a:r>
          <a:endParaRPr lang="en-US" sz="900" kern="1200" noProof="0" dirty="0"/>
        </a:p>
      </dsp:txBody>
      <dsp:txXfrm>
        <a:off x="459418" y="4479676"/>
        <a:ext cx="6224356" cy="239742"/>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2C26DE-5578-4621-9ADD-21E7A1B3901B}">
      <dsp:nvSpPr>
        <dsp:cNvPr id="0" name=""/>
        <dsp:cNvSpPr/>
      </dsp:nvSpPr>
      <dsp:spPr>
        <a:xfrm>
          <a:off x="0" y="0"/>
          <a:ext cx="8928992" cy="1143000"/>
        </a:xfrm>
        <a:prstGeom prst="roundRect">
          <a:avLst>
            <a:gd name="adj" fmla="val 10000"/>
          </a:avLst>
        </a:prstGeom>
        <a:solidFill>
          <a:schemeClr val="accent1">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b="0" kern="1200" noProof="0" dirty="0" smtClean="0"/>
            <a:t>Alternative Fish Cultivation and Insect  Growing</a:t>
          </a:r>
          <a:endParaRPr lang="it-IT" sz="3200" b="0" kern="1200" dirty="0"/>
        </a:p>
      </dsp:txBody>
      <dsp:txXfrm>
        <a:off x="1900098" y="0"/>
        <a:ext cx="7028893" cy="1143000"/>
      </dsp:txXfrm>
    </dsp:sp>
    <dsp:sp modelId="{057B881E-0D44-4880-B565-AA3AF5BE9F7B}">
      <dsp:nvSpPr>
        <dsp:cNvPr id="0" name=""/>
        <dsp:cNvSpPr/>
      </dsp:nvSpPr>
      <dsp:spPr>
        <a:xfrm>
          <a:off x="114299" y="114300"/>
          <a:ext cx="1785798" cy="91440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2C26DE-5578-4621-9ADD-21E7A1B3901B}">
      <dsp:nvSpPr>
        <dsp:cNvPr id="0" name=""/>
        <dsp:cNvSpPr/>
      </dsp:nvSpPr>
      <dsp:spPr>
        <a:xfrm>
          <a:off x="0" y="0"/>
          <a:ext cx="8928992" cy="1143000"/>
        </a:xfrm>
        <a:prstGeom prst="roundRect">
          <a:avLst>
            <a:gd name="adj" fmla="val 10000"/>
          </a:avLst>
        </a:prstGeom>
        <a:solidFill>
          <a:schemeClr val="accent1">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smtClean="0"/>
            <a:t>Department of Agricultural, Forest and Food Sciences - DISAFA</a:t>
          </a:r>
          <a:endParaRPr lang="it-IT" sz="3200" kern="1200" dirty="0"/>
        </a:p>
      </dsp:txBody>
      <dsp:txXfrm>
        <a:off x="1900098" y="0"/>
        <a:ext cx="7028893" cy="1143000"/>
      </dsp:txXfrm>
    </dsp:sp>
    <dsp:sp modelId="{057B881E-0D44-4880-B565-AA3AF5BE9F7B}">
      <dsp:nvSpPr>
        <dsp:cNvPr id="0" name=""/>
        <dsp:cNvSpPr/>
      </dsp:nvSpPr>
      <dsp:spPr>
        <a:xfrm>
          <a:off x="502228" y="103500"/>
          <a:ext cx="1009940" cy="935998"/>
        </a:xfrm>
        <a:prstGeom prst="roundRect">
          <a:avLst>
            <a:gd name="adj" fmla="val 10000"/>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878" t="1923" r="1878" b="1923"/>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95A9A2-8797-408E-B851-4C22C2617CF6}">
      <dsp:nvSpPr>
        <dsp:cNvPr id="0" name=""/>
        <dsp:cNvSpPr/>
      </dsp:nvSpPr>
      <dsp:spPr>
        <a:xfrm>
          <a:off x="0" y="445116"/>
          <a:ext cx="8928992" cy="913500"/>
        </a:xfrm>
        <a:prstGeom prst="rect">
          <a:avLst/>
        </a:prstGeom>
        <a:solidFill>
          <a:schemeClr val="lt1">
            <a:alpha val="90000"/>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2989" tIns="208280" rIns="692989" bIns="71120" numCol="1" spcCol="1270" anchor="t" anchorCtr="0">
          <a:noAutofit/>
        </a:bodyPr>
        <a:lstStyle/>
        <a:p>
          <a:pPr marL="57150" lvl="1" indent="-57150" algn="l" defTabSz="444500">
            <a:lnSpc>
              <a:spcPct val="90000"/>
            </a:lnSpc>
            <a:spcBef>
              <a:spcPct val="0"/>
            </a:spcBef>
            <a:spcAft>
              <a:spcPct val="15000"/>
            </a:spcAft>
            <a:buChar char="••"/>
          </a:pPr>
          <a:r>
            <a:rPr lang="it-IT" sz="1000" b="1" kern="1200" dirty="0" err="1" smtClean="0"/>
            <a:t>Fish</a:t>
          </a:r>
          <a:r>
            <a:rPr lang="it-IT" sz="1000" b="1" kern="1200" dirty="0" smtClean="0"/>
            <a:t> </a:t>
          </a:r>
          <a:r>
            <a:rPr lang="it-IT" sz="1000" b="1" kern="1200" dirty="0" err="1" smtClean="0"/>
            <a:t>farming</a:t>
          </a:r>
          <a:endParaRPr lang="it-IT" sz="1000" b="1" kern="1200" dirty="0"/>
        </a:p>
        <a:p>
          <a:pPr marL="57150" lvl="1" indent="-57150" algn="l" defTabSz="444500">
            <a:lnSpc>
              <a:spcPct val="90000"/>
            </a:lnSpc>
            <a:spcBef>
              <a:spcPct val="0"/>
            </a:spcBef>
            <a:spcAft>
              <a:spcPct val="15000"/>
            </a:spcAft>
            <a:buChar char="••"/>
          </a:pPr>
          <a:r>
            <a:rPr lang="it-IT" sz="1000" b="0" kern="1200" dirty="0" err="1" smtClean="0"/>
            <a:t>Contact</a:t>
          </a:r>
          <a:r>
            <a:rPr lang="it-IT" sz="1000" b="1" kern="1200" dirty="0" smtClean="0"/>
            <a:t>: </a:t>
          </a:r>
          <a:r>
            <a:rPr lang="it-IT" sz="1000" b="0" kern="1200" dirty="0" smtClean="0">
              <a:hlinkClick xmlns:r="http://schemas.openxmlformats.org/officeDocument/2006/relationships" r:id="rId1"/>
            </a:rPr>
            <a:t>ivo.zoccarato@unito.it</a:t>
          </a:r>
          <a:r>
            <a:rPr lang="it-IT" sz="1000" b="1" kern="1200" dirty="0" smtClean="0"/>
            <a:t> </a:t>
          </a:r>
          <a:endParaRPr lang="it-IT" sz="1000" b="1" kern="1200" dirty="0"/>
        </a:p>
        <a:p>
          <a:pPr marL="57150" lvl="1" indent="-57150" algn="l" defTabSz="444500">
            <a:lnSpc>
              <a:spcPct val="90000"/>
            </a:lnSpc>
            <a:spcBef>
              <a:spcPct val="0"/>
            </a:spcBef>
            <a:spcAft>
              <a:spcPct val="15000"/>
            </a:spcAft>
            <a:buChar char="••"/>
          </a:pPr>
          <a:r>
            <a:rPr lang="en-US" sz="1000" b="1" kern="1200" dirty="0" smtClean="0"/>
            <a:t>Insect meals in animal feeds</a:t>
          </a:r>
          <a:endParaRPr lang="it-IT" sz="1000" b="1" kern="1200" dirty="0"/>
        </a:p>
        <a:p>
          <a:pPr marL="114300" lvl="2" indent="-57150" algn="l" defTabSz="444500">
            <a:lnSpc>
              <a:spcPct val="90000"/>
            </a:lnSpc>
            <a:spcBef>
              <a:spcPct val="0"/>
            </a:spcBef>
            <a:spcAft>
              <a:spcPct val="15000"/>
            </a:spcAft>
            <a:buChar char="••"/>
          </a:pPr>
          <a:r>
            <a:rPr lang="it-IT" sz="1000" kern="1200" dirty="0" err="1" smtClean="0"/>
            <a:t>Contact</a:t>
          </a:r>
          <a:r>
            <a:rPr lang="it-IT" sz="1000" kern="1200" dirty="0" smtClean="0"/>
            <a:t>: </a:t>
          </a:r>
          <a:r>
            <a:rPr lang="it-IT" sz="1000" kern="1200" dirty="0" smtClean="0">
              <a:hlinkClick xmlns:r="http://schemas.openxmlformats.org/officeDocument/2006/relationships" r:id="rId2"/>
            </a:rPr>
            <a:t>laura.gasco@unito.it</a:t>
          </a:r>
          <a:endParaRPr lang="it-IT" sz="1000" kern="1200" dirty="0"/>
        </a:p>
      </dsp:txBody>
      <dsp:txXfrm>
        <a:off x="0" y="445116"/>
        <a:ext cx="8928992" cy="913500"/>
      </dsp:txXfrm>
    </dsp:sp>
    <dsp:sp modelId="{58A6E65F-846E-4F95-9585-89DDE6BA2019}">
      <dsp:nvSpPr>
        <dsp:cNvPr id="0" name=""/>
        <dsp:cNvSpPr/>
      </dsp:nvSpPr>
      <dsp:spPr>
        <a:xfrm>
          <a:off x="446449" y="297516"/>
          <a:ext cx="6250294" cy="295200"/>
        </a:xfrm>
        <a:prstGeom prst="roundRect">
          <a:avLst/>
        </a:prstGeom>
        <a:solidFill>
          <a:schemeClr val="accent1">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6246" tIns="0" rIns="236246" bIns="0" numCol="1" spcCol="1270" anchor="ctr" anchorCtr="0">
          <a:noAutofit/>
        </a:bodyPr>
        <a:lstStyle/>
        <a:p>
          <a:pPr lvl="0" algn="l" defTabSz="444500">
            <a:lnSpc>
              <a:spcPct val="90000"/>
            </a:lnSpc>
            <a:spcBef>
              <a:spcPct val="0"/>
            </a:spcBef>
            <a:spcAft>
              <a:spcPct val="35000"/>
            </a:spcAft>
          </a:pPr>
          <a:r>
            <a:rPr lang="en-US" sz="1000" kern="1200" noProof="0" dirty="0" smtClean="0"/>
            <a:t>Researches</a:t>
          </a:r>
          <a:endParaRPr lang="en-US" sz="1000" kern="1200" noProof="0" dirty="0"/>
        </a:p>
      </dsp:txBody>
      <dsp:txXfrm>
        <a:off x="460859" y="311926"/>
        <a:ext cx="6221474" cy="266380"/>
      </dsp:txXfrm>
    </dsp:sp>
    <dsp:sp modelId="{148FE2B8-D6A2-4141-9422-152D1BA2E6FD}">
      <dsp:nvSpPr>
        <dsp:cNvPr id="0" name=""/>
        <dsp:cNvSpPr/>
      </dsp:nvSpPr>
      <dsp:spPr>
        <a:xfrm>
          <a:off x="0" y="1560216"/>
          <a:ext cx="8928992" cy="2772000"/>
        </a:xfrm>
        <a:prstGeom prst="rect">
          <a:avLst/>
        </a:prstGeom>
        <a:solidFill>
          <a:schemeClr val="lt1">
            <a:alpha val="90000"/>
            <a:hueOff val="0"/>
            <a:satOff val="0"/>
            <a:lumOff val="0"/>
            <a:alphaOff val="0"/>
          </a:schemeClr>
        </a:solidFill>
        <a:ln w="25400" cap="flat" cmpd="sng" algn="ctr">
          <a:solidFill>
            <a:schemeClr val="accent1">
              <a:shade val="50000"/>
              <a:hueOff val="240958"/>
              <a:satOff val="-5040"/>
              <a:lumOff val="280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2989" tIns="208280" rIns="692989" bIns="71120" numCol="1" spcCol="1270" anchor="t" anchorCtr="0">
          <a:noAutofit/>
        </a:bodyPr>
        <a:lstStyle/>
        <a:p>
          <a:pPr marL="57150" lvl="1" indent="-57150" algn="l" defTabSz="444500">
            <a:lnSpc>
              <a:spcPct val="90000"/>
            </a:lnSpc>
            <a:spcBef>
              <a:spcPct val="0"/>
            </a:spcBef>
            <a:spcAft>
              <a:spcPct val="15000"/>
            </a:spcAft>
            <a:buChar char="••"/>
          </a:pPr>
          <a:r>
            <a:rPr lang="en-US" sz="1000" kern="1200" smtClean="0"/>
            <a:t>Project IMPRovES (Use on pre-treated insect meals in European sea bass to improve nutrient availability and performance) Ref. AE040040 (2017)</a:t>
          </a:r>
          <a:endParaRPr lang="it-IT" sz="1000" kern="1200" dirty="0"/>
        </a:p>
        <a:p>
          <a:pPr marL="57150" lvl="1" indent="-57150" algn="l" defTabSz="444500">
            <a:lnSpc>
              <a:spcPct val="90000"/>
            </a:lnSpc>
            <a:spcBef>
              <a:spcPct val="0"/>
            </a:spcBef>
            <a:spcAft>
              <a:spcPct val="15000"/>
            </a:spcAft>
            <a:buChar char="••"/>
          </a:pPr>
          <a:r>
            <a:rPr lang="en-US" sz="1000" kern="1200" dirty="0" smtClean="0"/>
            <a:t>AGER: Project Fine Feed for Fish (4F) founded under the AGER </a:t>
          </a:r>
          <a:r>
            <a:rPr lang="en-US" sz="1000" kern="1200" dirty="0" err="1" smtClean="0"/>
            <a:t>programm</a:t>
          </a:r>
          <a:r>
            <a:rPr lang="en-US" sz="1000" kern="1200" dirty="0" smtClean="0"/>
            <a:t> (http://www.progettoager.it/)</a:t>
          </a:r>
          <a:endParaRPr lang="it-IT" sz="1000" kern="1200" dirty="0" smtClean="0"/>
        </a:p>
        <a:p>
          <a:pPr marL="57150" lvl="1" indent="-57150" algn="l" defTabSz="444500">
            <a:lnSpc>
              <a:spcPct val="90000"/>
            </a:lnSpc>
            <a:spcBef>
              <a:spcPct val="0"/>
            </a:spcBef>
            <a:spcAft>
              <a:spcPct val="15000"/>
            </a:spcAft>
            <a:buChar char="••"/>
          </a:pPr>
          <a:r>
            <a:rPr lang="en-US" sz="1000" kern="1200" dirty="0" smtClean="0"/>
            <a:t>Feasibility study BOMB-HI (POR-FERS 07/13) (granted by Polo </a:t>
          </a:r>
          <a:r>
            <a:rPr lang="en-US" sz="1000" kern="1200" dirty="0" err="1" smtClean="0"/>
            <a:t>Innovazione</a:t>
          </a:r>
          <a:r>
            <a:rPr lang="en-US" sz="1000" kern="1200" dirty="0" smtClean="0"/>
            <a:t> ENERMHY (Feasibility study on the rearing of </a:t>
          </a:r>
          <a:r>
            <a:rPr lang="en-US" sz="1000" kern="1200" dirty="0" err="1" smtClean="0"/>
            <a:t>Hermetia</a:t>
          </a:r>
          <a:r>
            <a:rPr lang="en-US" sz="1000" kern="1200" dirty="0" smtClean="0"/>
            <a:t> </a:t>
          </a:r>
          <a:r>
            <a:rPr lang="en-US" sz="1000" kern="1200" dirty="0" err="1" smtClean="0"/>
            <a:t>illucens</a:t>
          </a:r>
          <a:r>
            <a:rPr lang="en-US" sz="1000" kern="1200" dirty="0" smtClean="0"/>
            <a:t> and </a:t>
          </a:r>
          <a:r>
            <a:rPr lang="en-US" sz="1000" kern="1200" dirty="0" err="1" smtClean="0"/>
            <a:t>Bombyx</a:t>
          </a:r>
          <a:r>
            <a:rPr lang="en-US" sz="1000" kern="1200" dirty="0" smtClean="0"/>
            <a:t> </a:t>
          </a:r>
          <a:r>
            <a:rPr lang="en-US" sz="1000" kern="1200" dirty="0" err="1" smtClean="0"/>
            <a:t>mori</a:t>
          </a:r>
          <a:r>
            <a:rPr lang="en-US" sz="1000" kern="1200" dirty="0" smtClean="0"/>
            <a:t> as feed in Italy)</a:t>
          </a:r>
          <a:endParaRPr lang="it-IT" sz="1000" kern="1200" dirty="0" smtClean="0"/>
        </a:p>
        <a:p>
          <a:pPr marL="57150" lvl="1" indent="-57150" algn="l" defTabSz="444500">
            <a:lnSpc>
              <a:spcPct val="90000"/>
            </a:lnSpc>
            <a:spcBef>
              <a:spcPct val="0"/>
            </a:spcBef>
            <a:spcAft>
              <a:spcPct val="15000"/>
            </a:spcAft>
            <a:buChar char="••"/>
          </a:pPr>
          <a:r>
            <a:rPr lang="en-US" sz="1000" kern="1200" dirty="0" smtClean="0"/>
            <a:t>Project PSR 2007-2013 </a:t>
          </a:r>
          <a:r>
            <a:rPr lang="en-US" sz="1000" kern="1200" dirty="0" err="1" smtClean="0"/>
            <a:t>Misura</a:t>
          </a:r>
          <a:r>
            <a:rPr lang="en-US" sz="1000" kern="1200" dirty="0" smtClean="0"/>
            <a:t> 124 </a:t>
          </a:r>
          <a:r>
            <a:rPr lang="en-US" sz="1000" kern="1200" dirty="0" err="1" smtClean="0"/>
            <a:t>azione</a:t>
          </a:r>
          <a:r>
            <a:rPr lang="en-US" sz="1000" kern="1200" dirty="0" smtClean="0"/>
            <a:t> 1. PIAS: </a:t>
          </a:r>
          <a:r>
            <a:rPr lang="en-US" sz="1000" kern="1200" dirty="0" err="1" smtClean="0"/>
            <a:t>Proteine</a:t>
          </a:r>
          <a:r>
            <a:rPr lang="en-US" sz="1000" kern="1200" dirty="0" smtClean="0"/>
            <a:t> da </a:t>
          </a:r>
          <a:r>
            <a:rPr lang="en-US" sz="1000" kern="1200" dirty="0" err="1" smtClean="0"/>
            <a:t>Insetto</a:t>
          </a:r>
          <a:r>
            <a:rPr lang="en-US" sz="1000" kern="1200" dirty="0" smtClean="0"/>
            <a:t> in </a:t>
          </a:r>
          <a:r>
            <a:rPr lang="en-US" sz="1000" kern="1200" dirty="0" err="1" smtClean="0"/>
            <a:t>Avicoltura</a:t>
          </a:r>
          <a:r>
            <a:rPr lang="en-US" sz="1000" kern="1200" dirty="0" smtClean="0"/>
            <a:t> </a:t>
          </a:r>
          <a:r>
            <a:rPr lang="en-US" sz="1000" kern="1200" dirty="0" err="1" smtClean="0"/>
            <a:t>Sostenibile</a:t>
          </a:r>
          <a:r>
            <a:rPr lang="en-US" sz="1000" kern="1200" dirty="0" smtClean="0"/>
            <a:t> focused on the use of insects as feed for poultry</a:t>
          </a:r>
          <a:endParaRPr lang="it-IT" sz="1000" kern="1200" dirty="0" smtClean="0"/>
        </a:p>
        <a:p>
          <a:pPr marL="57150" lvl="1" indent="-57150" algn="l" defTabSz="444500">
            <a:lnSpc>
              <a:spcPct val="90000"/>
            </a:lnSpc>
            <a:spcBef>
              <a:spcPct val="0"/>
            </a:spcBef>
            <a:spcAft>
              <a:spcPct val="15000"/>
            </a:spcAft>
            <a:buChar char="••"/>
          </a:pPr>
          <a:r>
            <a:rPr lang="it-IT" sz="1000" kern="1200" dirty="0" smtClean="0"/>
            <a:t>Fondo per la Ricerca Locale 2015 – Fonti proteiche alternative per l’alimentazione animale</a:t>
          </a:r>
        </a:p>
        <a:p>
          <a:pPr marL="57150" lvl="1" indent="-57150" algn="l" defTabSz="444500">
            <a:lnSpc>
              <a:spcPct val="90000"/>
            </a:lnSpc>
            <a:spcBef>
              <a:spcPct val="0"/>
            </a:spcBef>
            <a:spcAft>
              <a:spcPct val="15000"/>
            </a:spcAft>
            <a:buChar char="••"/>
          </a:pPr>
          <a:r>
            <a:rPr lang="it-IT" sz="1000" kern="1200" dirty="0" smtClean="0"/>
            <a:t>Fondo per la Ricerca Locale 2014 – La farina di insetto come fonte proteica alternativa in sostituzione alle fonti convenzionali (farina di pesce e farina di estrazione di soia) nell’alimentazione delle specie ittiche</a:t>
          </a:r>
        </a:p>
        <a:p>
          <a:pPr marL="57150" lvl="1" indent="-57150" algn="l" defTabSz="444500">
            <a:lnSpc>
              <a:spcPct val="90000"/>
            </a:lnSpc>
            <a:spcBef>
              <a:spcPct val="0"/>
            </a:spcBef>
            <a:spcAft>
              <a:spcPct val="15000"/>
            </a:spcAft>
            <a:buChar char="••"/>
          </a:pPr>
          <a:r>
            <a:rPr lang="en-US" sz="1000" kern="1200" dirty="0" smtClean="0"/>
            <a:t>Project: The use of insects as protein source in sustainable feeds (2014 - Veterinary Medical Research Institute for Piemonte, Liguria and the Valle D’Aosta IZS grants)</a:t>
          </a:r>
          <a:endParaRPr lang="it-IT" sz="1000" kern="1200" dirty="0" smtClean="0"/>
        </a:p>
        <a:p>
          <a:pPr marL="57150" lvl="1" indent="-57150" algn="l" defTabSz="444500">
            <a:lnSpc>
              <a:spcPct val="90000"/>
            </a:lnSpc>
            <a:spcBef>
              <a:spcPct val="0"/>
            </a:spcBef>
            <a:spcAft>
              <a:spcPct val="15000"/>
            </a:spcAft>
            <a:buChar char="••"/>
          </a:pPr>
          <a:r>
            <a:rPr lang="en-US" sz="1000" kern="1200" dirty="0" smtClean="0"/>
            <a:t>Project: Preliminary evaluation of the nutritive value of insect meal for European Sea Bass (</a:t>
          </a:r>
          <a:r>
            <a:rPr lang="en-US" sz="1000" kern="1200" dirty="0" err="1" smtClean="0"/>
            <a:t>Aquaexcel</a:t>
          </a:r>
          <a:r>
            <a:rPr lang="en-US" sz="1000" kern="1200" dirty="0" smtClean="0"/>
            <a:t> </a:t>
          </a:r>
          <a:r>
            <a:rPr lang="en-US" sz="1000" kern="1200" dirty="0" err="1" smtClean="0"/>
            <a:t>Programme</a:t>
          </a:r>
          <a:r>
            <a:rPr lang="en-US" sz="1000" kern="1200" dirty="0" smtClean="0"/>
            <a:t> - PROINSECTLIFE - 0013_03_05_15b_TNA - 2013)</a:t>
          </a:r>
          <a:endParaRPr lang="it-IT" sz="1000" kern="1200" dirty="0" smtClean="0"/>
        </a:p>
        <a:p>
          <a:pPr marL="57150" lvl="1" indent="-57150" algn="l" defTabSz="444500">
            <a:lnSpc>
              <a:spcPct val="90000"/>
            </a:lnSpc>
            <a:spcBef>
              <a:spcPct val="0"/>
            </a:spcBef>
            <a:spcAft>
              <a:spcPct val="15000"/>
            </a:spcAft>
            <a:buChar char="••"/>
          </a:pPr>
          <a:r>
            <a:rPr lang="it-IT" sz="1000" kern="1200" dirty="0" smtClean="0"/>
            <a:t>Project: Evaluation of </a:t>
          </a:r>
          <a:r>
            <a:rPr lang="it-IT" sz="1000" kern="1200" dirty="0" err="1" smtClean="0"/>
            <a:t>apparent</a:t>
          </a:r>
          <a:r>
            <a:rPr lang="it-IT" sz="1000" kern="1200" dirty="0" smtClean="0"/>
            <a:t> </a:t>
          </a:r>
          <a:r>
            <a:rPr lang="it-IT" sz="1000" kern="1200" dirty="0" err="1" smtClean="0"/>
            <a:t>digestibility</a:t>
          </a:r>
          <a:r>
            <a:rPr lang="it-IT" sz="1000" kern="1200" dirty="0" smtClean="0"/>
            <a:t> </a:t>
          </a:r>
          <a:r>
            <a:rPr lang="it-IT" sz="1000" kern="1200" dirty="0" err="1" smtClean="0"/>
            <a:t>coefficients</a:t>
          </a:r>
          <a:r>
            <a:rPr lang="it-IT" sz="1000" kern="1200" dirty="0" smtClean="0"/>
            <a:t> of </a:t>
          </a:r>
          <a:r>
            <a:rPr lang="it-IT" sz="1000" kern="1200" dirty="0" err="1" smtClean="0"/>
            <a:t>insect</a:t>
          </a:r>
          <a:r>
            <a:rPr lang="it-IT" sz="1000" kern="1200" dirty="0" smtClean="0"/>
            <a:t> </a:t>
          </a:r>
          <a:r>
            <a:rPr lang="it-IT" sz="1000" kern="1200" dirty="0" err="1" smtClean="0"/>
            <a:t>meal</a:t>
          </a:r>
          <a:r>
            <a:rPr lang="it-IT" sz="1000" kern="1200" dirty="0" smtClean="0"/>
            <a:t> </a:t>
          </a:r>
          <a:r>
            <a:rPr lang="it-IT" sz="1000" kern="1200" dirty="0" err="1" smtClean="0"/>
            <a:t>based</a:t>
          </a:r>
          <a:r>
            <a:rPr lang="it-IT" sz="1000" kern="1200" dirty="0" smtClean="0"/>
            <a:t> </a:t>
          </a:r>
          <a:r>
            <a:rPr lang="it-IT" sz="1000" kern="1200" dirty="0" err="1" smtClean="0"/>
            <a:t>diets</a:t>
          </a:r>
          <a:r>
            <a:rPr lang="it-IT" sz="1000" kern="1200" dirty="0" smtClean="0"/>
            <a:t> in </a:t>
          </a:r>
          <a:r>
            <a:rPr lang="it-IT" sz="1000" kern="1200" dirty="0" err="1" smtClean="0"/>
            <a:t>European</a:t>
          </a:r>
          <a:r>
            <a:rPr lang="it-IT" sz="1000" kern="1200" dirty="0" smtClean="0"/>
            <a:t> </a:t>
          </a:r>
          <a:r>
            <a:rPr lang="it-IT" sz="1000" kern="1200" dirty="0" err="1" smtClean="0"/>
            <a:t>sea</a:t>
          </a:r>
          <a:r>
            <a:rPr lang="it-IT" sz="1000" kern="1200" dirty="0" smtClean="0"/>
            <a:t> </a:t>
          </a:r>
          <a:r>
            <a:rPr lang="it-IT" sz="1000" kern="1200" dirty="0" err="1" smtClean="0"/>
            <a:t>bass</a:t>
          </a:r>
          <a:r>
            <a:rPr lang="it-IT" sz="1000" kern="1200" dirty="0" smtClean="0"/>
            <a:t> (</a:t>
          </a:r>
          <a:r>
            <a:rPr lang="it-IT" sz="1000" kern="1200" dirty="0" err="1" smtClean="0"/>
            <a:t>Dicentrarchus</a:t>
          </a:r>
          <a:r>
            <a:rPr lang="it-IT" sz="1000" kern="1200" dirty="0" smtClean="0"/>
            <a:t> </a:t>
          </a:r>
          <a:r>
            <a:rPr lang="it-IT" sz="1000" kern="1200" dirty="0" err="1" smtClean="0"/>
            <a:t>labrax</a:t>
          </a:r>
          <a:r>
            <a:rPr lang="it-IT" sz="1000" kern="1200" dirty="0" smtClean="0"/>
            <a:t>) - (</a:t>
          </a:r>
          <a:r>
            <a:rPr lang="it-IT" sz="1000" kern="1200" dirty="0" err="1" smtClean="0"/>
            <a:t>Aquaexcel</a:t>
          </a:r>
          <a:r>
            <a:rPr lang="it-IT" sz="1000" kern="1200" dirty="0" smtClean="0"/>
            <a:t> </a:t>
          </a:r>
          <a:r>
            <a:rPr lang="it-IT" sz="1000" kern="1200" dirty="0" err="1" smtClean="0"/>
            <a:t>programme</a:t>
          </a:r>
          <a:r>
            <a:rPr lang="it-IT" sz="1000" kern="1200" dirty="0" smtClean="0"/>
            <a:t> - INDIFISH- 0125_08_05_15_TNA– 2014)</a:t>
          </a:r>
        </a:p>
        <a:p>
          <a:pPr marL="57150" lvl="1" indent="-57150" algn="l" defTabSz="444500">
            <a:lnSpc>
              <a:spcPct val="90000"/>
            </a:lnSpc>
            <a:spcBef>
              <a:spcPct val="0"/>
            </a:spcBef>
            <a:spcAft>
              <a:spcPct val="15000"/>
            </a:spcAft>
            <a:buChar char="••"/>
          </a:pPr>
          <a:r>
            <a:rPr lang="en-US" sz="1000" kern="1200" dirty="0" smtClean="0"/>
            <a:t>Microvita2050 project (selected on the accelerator </a:t>
          </a:r>
          <a:r>
            <a:rPr lang="en-US" sz="1000" kern="1200" dirty="0" err="1" smtClean="0"/>
            <a:t>programme</a:t>
          </a:r>
          <a:r>
            <a:rPr lang="en-US" sz="1000" kern="1200" dirty="0" smtClean="0"/>
            <a:t> of the USA pavilion in EXPO 2015) focused on the scientific and economic aspects of the rearing of Musca </a:t>
          </a:r>
          <a:r>
            <a:rPr lang="en-US" sz="1000" kern="1200" dirty="0" err="1" smtClean="0"/>
            <a:t>domestica</a:t>
          </a:r>
          <a:r>
            <a:rPr lang="en-US" sz="1000" kern="1200" dirty="0" smtClean="0"/>
            <a:t> as feed</a:t>
          </a:r>
          <a:endParaRPr lang="it-IT" sz="1000" kern="1200" dirty="0" smtClean="0"/>
        </a:p>
      </dsp:txBody>
      <dsp:txXfrm>
        <a:off x="0" y="1560216"/>
        <a:ext cx="8928992" cy="2772000"/>
      </dsp:txXfrm>
    </dsp:sp>
    <dsp:sp modelId="{CE73EB1D-9129-42AF-800D-836068F7C113}">
      <dsp:nvSpPr>
        <dsp:cNvPr id="0" name=""/>
        <dsp:cNvSpPr/>
      </dsp:nvSpPr>
      <dsp:spPr>
        <a:xfrm>
          <a:off x="446449" y="1412616"/>
          <a:ext cx="6250294" cy="295200"/>
        </a:xfrm>
        <a:prstGeom prst="roundRect">
          <a:avLst/>
        </a:prstGeom>
        <a:solidFill>
          <a:schemeClr val="accent1">
            <a:shade val="50000"/>
            <a:hueOff val="240958"/>
            <a:satOff val="-5040"/>
            <a:lumOff val="2804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6246" tIns="0" rIns="236246" bIns="0" numCol="1" spcCol="1270" anchor="ctr" anchorCtr="0">
          <a:noAutofit/>
        </a:bodyPr>
        <a:lstStyle/>
        <a:p>
          <a:pPr lvl="0" algn="l" defTabSz="444500">
            <a:lnSpc>
              <a:spcPct val="90000"/>
            </a:lnSpc>
            <a:spcBef>
              <a:spcPct val="0"/>
            </a:spcBef>
            <a:spcAft>
              <a:spcPct val="35000"/>
            </a:spcAft>
          </a:pPr>
          <a:r>
            <a:rPr lang="en-US" sz="1000" kern="1200" noProof="0" dirty="0" smtClean="0"/>
            <a:t>Projects</a:t>
          </a:r>
          <a:endParaRPr lang="en-US" sz="1000" kern="1200" noProof="0" dirty="0"/>
        </a:p>
      </dsp:txBody>
      <dsp:txXfrm>
        <a:off x="460859" y="1427026"/>
        <a:ext cx="6221474" cy="266380"/>
      </dsp:txXfrm>
    </dsp:sp>
    <dsp:sp modelId="{93505C6B-9538-4624-9A9E-2217FF15AEBA}">
      <dsp:nvSpPr>
        <dsp:cNvPr id="0" name=""/>
        <dsp:cNvSpPr/>
      </dsp:nvSpPr>
      <dsp:spPr>
        <a:xfrm>
          <a:off x="0" y="4533817"/>
          <a:ext cx="8928992" cy="425250"/>
        </a:xfrm>
        <a:prstGeom prst="rect">
          <a:avLst/>
        </a:prstGeom>
        <a:solidFill>
          <a:schemeClr val="lt1">
            <a:alpha val="90000"/>
            <a:hueOff val="0"/>
            <a:satOff val="0"/>
            <a:lumOff val="0"/>
            <a:alphaOff val="0"/>
          </a:schemeClr>
        </a:solidFill>
        <a:ln w="25400" cap="flat" cmpd="sng" algn="ctr">
          <a:solidFill>
            <a:schemeClr val="accent1">
              <a:shade val="50000"/>
              <a:hueOff val="240958"/>
              <a:satOff val="-5040"/>
              <a:lumOff val="280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2989" tIns="208280" rIns="692989" bIns="71120" numCol="1" spcCol="1270" anchor="t" anchorCtr="0">
          <a:noAutofit/>
        </a:bodyPr>
        <a:lstStyle/>
        <a:p>
          <a:pPr marL="57150" lvl="1" indent="-57150" algn="l" defTabSz="444500">
            <a:lnSpc>
              <a:spcPct val="90000"/>
            </a:lnSpc>
            <a:spcBef>
              <a:spcPct val="0"/>
            </a:spcBef>
            <a:spcAft>
              <a:spcPct val="15000"/>
            </a:spcAft>
            <a:buChar char="••"/>
          </a:pPr>
          <a:r>
            <a:rPr lang="it-IT" sz="1000" kern="1200" dirty="0" smtClean="0"/>
            <a:t>N° </a:t>
          </a:r>
          <a:r>
            <a:rPr lang="en-US" sz="1000" kern="1200" noProof="0" dirty="0" smtClean="0"/>
            <a:t>of publications with impact factor (2013-2017) </a:t>
          </a:r>
          <a:r>
            <a:rPr lang="it-IT" sz="1000" kern="1200" smtClean="0">
              <a:sym typeface="Wingdings" panose="05000000000000000000" pitchFamily="2" charset="2"/>
            </a:rPr>
            <a:t> 29</a:t>
          </a:r>
          <a:endParaRPr lang="it-IT" sz="1000" kern="1200" dirty="0"/>
        </a:p>
      </dsp:txBody>
      <dsp:txXfrm>
        <a:off x="0" y="4533817"/>
        <a:ext cx="8928992" cy="425250"/>
      </dsp:txXfrm>
    </dsp:sp>
    <dsp:sp modelId="{6981E0D3-78BD-48C5-9C6F-CA936E6D4C07}">
      <dsp:nvSpPr>
        <dsp:cNvPr id="0" name=""/>
        <dsp:cNvSpPr/>
      </dsp:nvSpPr>
      <dsp:spPr>
        <a:xfrm>
          <a:off x="446449" y="4386217"/>
          <a:ext cx="6250294" cy="295200"/>
        </a:xfrm>
        <a:prstGeom prst="roundRect">
          <a:avLst/>
        </a:prstGeom>
        <a:solidFill>
          <a:schemeClr val="accent1">
            <a:shade val="50000"/>
            <a:hueOff val="240958"/>
            <a:satOff val="-5040"/>
            <a:lumOff val="2804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6246" tIns="0" rIns="236246" bIns="0" numCol="1" spcCol="1270" anchor="ctr" anchorCtr="0">
          <a:noAutofit/>
        </a:bodyPr>
        <a:lstStyle/>
        <a:p>
          <a:pPr lvl="0" algn="l" defTabSz="444500">
            <a:lnSpc>
              <a:spcPct val="90000"/>
            </a:lnSpc>
            <a:spcBef>
              <a:spcPct val="0"/>
            </a:spcBef>
            <a:spcAft>
              <a:spcPct val="35000"/>
            </a:spcAft>
          </a:pPr>
          <a:r>
            <a:rPr lang="en-US" sz="1000" kern="1200" noProof="0" dirty="0" smtClean="0"/>
            <a:t>Publications</a:t>
          </a:r>
          <a:endParaRPr lang="en-US" sz="1000" kern="1200" noProof="0" dirty="0"/>
        </a:p>
      </dsp:txBody>
      <dsp:txXfrm>
        <a:off x="460859" y="4400627"/>
        <a:ext cx="6221474" cy="2663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95A9A2-8797-408E-B851-4C22C2617CF6}">
      <dsp:nvSpPr>
        <dsp:cNvPr id="0" name=""/>
        <dsp:cNvSpPr/>
      </dsp:nvSpPr>
      <dsp:spPr>
        <a:xfrm>
          <a:off x="0" y="388735"/>
          <a:ext cx="8136904" cy="1819125"/>
        </a:xfrm>
        <a:prstGeom prst="rect">
          <a:avLst/>
        </a:prstGeom>
        <a:solidFill>
          <a:schemeClr val="lt1">
            <a:alpha val="90000"/>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1514" tIns="437388" rIns="631514" bIns="149352" numCol="1" spcCol="1270" anchor="t" anchorCtr="0">
          <a:noAutofit/>
        </a:bodyPr>
        <a:lstStyle/>
        <a:p>
          <a:pPr marL="228600" lvl="1" indent="-228600" algn="l" defTabSz="933450">
            <a:lnSpc>
              <a:spcPct val="90000"/>
            </a:lnSpc>
            <a:spcBef>
              <a:spcPct val="0"/>
            </a:spcBef>
            <a:spcAft>
              <a:spcPct val="15000"/>
            </a:spcAft>
            <a:buChar char="••"/>
          </a:pPr>
          <a:r>
            <a:rPr lang="en-US" sz="2100" b="1" kern="1200" dirty="0" smtClean="0"/>
            <a:t>The DISAFA </a:t>
          </a:r>
          <a:r>
            <a:rPr lang="it-IT" sz="2100" b="1" kern="1200" dirty="0" err="1" smtClean="0"/>
            <a:t>is</a:t>
          </a:r>
          <a:r>
            <a:rPr lang="it-IT" sz="2100" b="1" kern="1200" dirty="0" smtClean="0"/>
            <a:t> the </a:t>
          </a:r>
          <a:r>
            <a:rPr lang="it-IT" sz="2100" b="1" kern="1200" dirty="0" err="1" smtClean="0"/>
            <a:t>biggest</a:t>
          </a:r>
          <a:r>
            <a:rPr lang="it-IT" sz="2100" b="1" kern="1200" dirty="0" smtClean="0"/>
            <a:t> </a:t>
          </a:r>
          <a:r>
            <a:rPr lang="it-IT" sz="2100" b="1" kern="1200" dirty="0" err="1" smtClean="0"/>
            <a:t>department</a:t>
          </a:r>
          <a:r>
            <a:rPr lang="it-IT" sz="2100" b="1" kern="1200" dirty="0" smtClean="0"/>
            <a:t> of </a:t>
          </a:r>
          <a:r>
            <a:rPr lang="it-IT" sz="2100" b="1" kern="1200" dirty="0" err="1" smtClean="0"/>
            <a:t>Agricultural</a:t>
          </a:r>
          <a:r>
            <a:rPr lang="it-IT" sz="2100" b="1" kern="1200" dirty="0" smtClean="0"/>
            <a:t> and Food </a:t>
          </a:r>
          <a:r>
            <a:rPr lang="it-IT" sz="2100" b="1" kern="1200" dirty="0" err="1" smtClean="0"/>
            <a:t>sciences</a:t>
          </a:r>
          <a:r>
            <a:rPr lang="it-IT" sz="2100" b="1" kern="1200" dirty="0" smtClean="0"/>
            <a:t> in </a:t>
          </a:r>
          <a:r>
            <a:rPr lang="it-IT" sz="2100" b="1" kern="1200" dirty="0" err="1" smtClean="0"/>
            <a:t>Italy</a:t>
          </a:r>
          <a:r>
            <a:rPr lang="it-IT" sz="2100" b="1" kern="1200" dirty="0" smtClean="0"/>
            <a:t> </a:t>
          </a:r>
          <a:endParaRPr lang="it-IT" sz="2100" b="1" kern="1200" dirty="0"/>
        </a:p>
        <a:p>
          <a:pPr marL="228600" lvl="1" indent="-228600" algn="l" defTabSz="933450">
            <a:lnSpc>
              <a:spcPct val="90000"/>
            </a:lnSpc>
            <a:spcBef>
              <a:spcPct val="0"/>
            </a:spcBef>
            <a:spcAft>
              <a:spcPct val="15000"/>
            </a:spcAft>
            <a:buChar char="••"/>
          </a:pPr>
          <a:r>
            <a:rPr lang="it-IT" sz="2100" b="1" kern="1200" dirty="0" err="1" smtClean="0"/>
            <a:t>Unique</a:t>
          </a:r>
          <a:r>
            <a:rPr lang="it-IT" sz="2100" b="1" kern="1200" dirty="0" smtClean="0"/>
            <a:t> </a:t>
          </a:r>
          <a:r>
            <a:rPr lang="it-IT" sz="2100" b="1" kern="1200" dirty="0" err="1" smtClean="0"/>
            <a:t>dept</a:t>
          </a:r>
          <a:r>
            <a:rPr lang="it-IT" sz="2100" b="1" kern="1200" dirty="0" smtClean="0"/>
            <a:t>. in </a:t>
          </a:r>
          <a:r>
            <a:rPr lang="it-IT" sz="2100" b="1" kern="1200" dirty="0" err="1" smtClean="0"/>
            <a:t>Italy</a:t>
          </a:r>
          <a:r>
            <a:rPr lang="it-IT" sz="2100" b="1" kern="1200" dirty="0" smtClean="0"/>
            <a:t> </a:t>
          </a:r>
          <a:r>
            <a:rPr lang="it-IT" sz="2100" b="1" kern="1200" dirty="0" err="1" smtClean="0"/>
            <a:t>that</a:t>
          </a:r>
          <a:r>
            <a:rPr lang="it-IT" sz="2100" b="1" kern="1200" dirty="0" smtClean="0"/>
            <a:t> </a:t>
          </a:r>
          <a:r>
            <a:rPr lang="it-IT" sz="2100" b="1" kern="1200" dirty="0" err="1" smtClean="0"/>
            <a:t>has</a:t>
          </a:r>
          <a:r>
            <a:rPr lang="it-IT" sz="2100" b="1" kern="1200" dirty="0" smtClean="0"/>
            <a:t> </a:t>
          </a:r>
          <a:r>
            <a:rPr lang="it-IT" sz="2100" b="1" kern="1200" dirty="0" err="1" smtClean="0"/>
            <a:t>all</a:t>
          </a:r>
          <a:r>
            <a:rPr lang="it-IT" sz="2100" b="1" kern="1200" dirty="0" smtClean="0"/>
            <a:t> </a:t>
          </a:r>
          <a:r>
            <a:rPr lang="it-IT" sz="2100" b="1" kern="1200" dirty="0" err="1" smtClean="0"/>
            <a:t>compentecies</a:t>
          </a:r>
          <a:r>
            <a:rPr lang="it-IT" sz="2100" b="1" kern="1200" dirty="0" smtClean="0"/>
            <a:t> </a:t>
          </a:r>
          <a:r>
            <a:rPr lang="it-IT" sz="2100" b="1" kern="1200" dirty="0" err="1" smtClean="0"/>
            <a:t>along</a:t>
          </a:r>
          <a:r>
            <a:rPr lang="it-IT" sz="2100" b="1" kern="1200" dirty="0" smtClean="0"/>
            <a:t> the </a:t>
          </a:r>
          <a:r>
            <a:rPr lang="it-IT" sz="2100" b="1" kern="1200" dirty="0" err="1" smtClean="0"/>
            <a:t>food</a:t>
          </a:r>
          <a:r>
            <a:rPr lang="it-IT" sz="2100" b="1" kern="1200" dirty="0" smtClean="0"/>
            <a:t> supply chain from </a:t>
          </a:r>
          <a:r>
            <a:rPr lang="it-IT" sz="2100" b="1" kern="1200" dirty="0" err="1" smtClean="0"/>
            <a:t>primary</a:t>
          </a:r>
          <a:r>
            <a:rPr lang="it-IT" sz="2100" b="1" kern="1200" dirty="0" smtClean="0"/>
            <a:t> production to </a:t>
          </a:r>
          <a:r>
            <a:rPr lang="it-IT" sz="2100" b="1" kern="1200" dirty="0" err="1" smtClean="0"/>
            <a:t>distribution</a:t>
          </a:r>
          <a:endParaRPr lang="it-IT" sz="2100" b="1" kern="1200" dirty="0"/>
        </a:p>
      </dsp:txBody>
      <dsp:txXfrm>
        <a:off x="0" y="388735"/>
        <a:ext cx="8136904" cy="1819125"/>
      </dsp:txXfrm>
    </dsp:sp>
    <dsp:sp modelId="{58A6E65F-846E-4F95-9585-89DDE6BA2019}">
      <dsp:nvSpPr>
        <dsp:cNvPr id="0" name=""/>
        <dsp:cNvSpPr/>
      </dsp:nvSpPr>
      <dsp:spPr>
        <a:xfrm>
          <a:off x="406845" y="44570"/>
          <a:ext cx="5695832" cy="619920"/>
        </a:xfrm>
        <a:prstGeom prst="roundRect">
          <a:avLst/>
        </a:prstGeom>
        <a:solidFill>
          <a:schemeClr val="accent1">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289" tIns="0" rIns="215289" bIns="0" numCol="1" spcCol="1270" anchor="ctr" anchorCtr="0">
          <a:noAutofit/>
        </a:bodyPr>
        <a:lstStyle/>
        <a:p>
          <a:pPr lvl="0" algn="l" defTabSz="933450">
            <a:lnSpc>
              <a:spcPct val="90000"/>
            </a:lnSpc>
            <a:spcBef>
              <a:spcPct val="0"/>
            </a:spcBef>
            <a:spcAft>
              <a:spcPct val="35000"/>
            </a:spcAft>
          </a:pPr>
          <a:r>
            <a:rPr lang="en-US" sz="2100" b="1" kern="1200" noProof="0" dirty="0" smtClean="0"/>
            <a:t>Description</a:t>
          </a:r>
          <a:endParaRPr lang="en-US" sz="2100" b="1" kern="1200" noProof="0" dirty="0"/>
        </a:p>
      </dsp:txBody>
      <dsp:txXfrm>
        <a:off x="437107" y="74832"/>
        <a:ext cx="5635308" cy="559396"/>
      </dsp:txXfrm>
    </dsp:sp>
    <dsp:sp modelId="{148FE2B8-D6A2-4141-9422-152D1BA2E6FD}">
      <dsp:nvSpPr>
        <dsp:cNvPr id="0" name=""/>
        <dsp:cNvSpPr/>
      </dsp:nvSpPr>
      <dsp:spPr>
        <a:xfrm>
          <a:off x="0" y="2597015"/>
          <a:ext cx="8136904" cy="2182950"/>
        </a:xfrm>
        <a:prstGeom prst="rect">
          <a:avLst/>
        </a:prstGeom>
        <a:solidFill>
          <a:schemeClr val="lt1">
            <a:alpha val="90000"/>
            <a:hueOff val="0"/>
            <a:satOff val="0"/>
            <a:lumOff val="0"/>
            <a:alphaOff val="0"/>
          </a:schemeClr>
        </a:solidFill>
        <a:ln w="25400" cap="flat" cmpd="sng" algn="ctr">
          <a:solidFill>
            <a:schemeClr val="accent1">
              <a:shade val="50000"/>
              <a:hueOff val="361436"/>
              <a:satOff val="-7560"/>
              <a:lumOff val="420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1514" tIns="437388" rIns="631514" bIns="149352" numCol="1" spcCol="1270" anchor="t" anchorCtr="0">
          <a:noAutofit/>
        </a:bodyPr>
        <a:lstStyle/>
        <a:p>
          <a:pPr marL="228600" lvl="1" indent="-228600" algn="l" defTabSz="933450">
            <a:lnSpc>
              <a:spcPct val="90000"/>
            </a:lnSpc>
            <a:spcBef>
              <a:spcPct val="0"/>
            </a:spcBef>
            <a:spcAft>
              <a:spcPct val="15000"/>
            </a:spcAft>
            <a:buChar char="••"/>
          </a:pPr>
          <a:r>
            <a:rPr lang="it-IT" sz="2100" kern="1200" dirty="0" smtClean="0"/>
            <a:t>Dipartimento di scienze Agrarie, Forestali e alimentari – Università di Torino 98 </a:t>
          </a:r>
          <a:r>
            <a:rPr lang="it-IT" sz="2100" kern="1200" dirty="0" err="1" smtClean="0"/>
            <a:t>pts</a:t>
          </a:r>
          <a:endParaRPr lang="it-IT" sz="2100" kern="1200" baseline="30000" dirty="0"/>
        </a:p>
        <a:p>
          <a:pPr marL="228600" lvl="1" indent="-228600" algn="l" defTabSz="933450">
            <a:lnSpc>
              <a:spcPct val="90000"/>
            </a:lnSpc>
            <a:spcBef>
              <a:spcPct val="0"/>
            </a:spcBef>
            <a:spcAft>
              <a:spcPct val="15000"/>
            </a:spcAft>
            <a:buChar char="••"/>
          </a:pPr>
          <a:r>
            <a:rPr lang="it-IT" sz="2100" kern="1200" baseline="0" dirty="0" smtClean="0"/>
            <a:t>Scienze e tecnologie agro-alimentari, Università di Bologna 97</a:t>
          </a:r>
          <a:endParaRPr lang="it-IT" sz="2100" kern="1200" baseline="0" dirty="0"/>
        </a:p>
        <a:p>
          <a:pPr marL="228600" lvl="1" indent="-228600" algn="l" defTabSz="933450">
            <a:lnSpc>
              <a:spcPct val="90000"/>
            </a:lnSpc>
            <a:spcBef>
              <a:spcPct val="0"/>
            </a:spcBef>
            <a:spcAft>
              <a:spcPct val="15000"/>
            </a:spcAft>
            <a:buChar char="••"/>
          </a:pPr>
          <a:r>
            <a:rPr lang="it-IT" sz="2100" kern="1200" dirty="0" smtClean="0"/>
            <a:t>Agronomia Animali Risorse Naturali Ambiente, Padova 95</a:t>
          </a:r>
        </a:p>
      </dsp:txBody>
      <dsp:txXfrm>
        <a:off x="0" y="2597015"/>
        <a:ext cx="8136904" cy="2182950"/>
      </dsp:txXfrm>
    </dsp:sp>
    <dsp:sp modelId="{CE73EB1D-9129-42AF-800D-836068F7C113}">
      <dsp:nvSpPr>
        <dsp:cNvPr id="0" name=""/>
        <dsp:cNvSpPr/>
      </dsp:nvSpPr>
      <dsp:spPr>
        <a:xfrm>
          <a:off x="406845" y="2287055"/>
          <a:ext cx="5695832" cy="619920"/>
        </a:xfrm>
        <a:prstGeom prst="roundRect">
          <a:avLst/>
        </a:prstGeom>
        <a:solidFill>
          <a:srgbClr val="88A1C9"/>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289" tIns="0" rIns="215289" bIns="0" numCol="1" spcCol="1270" anchor="ctr" anchorCtr="0">
          <a:noAutofit/>
        </a:bodyPr>
        <a:lstStyle/>
        <a:p>
          <a:pPr lvl="0" algn="l" defTabSz="933450">
            <a:lnSpc>
              <a:spcPct val="90000"/>
            </a:lnSpc>
            <a:spcBef>
              <a:spcPct val="0"/>
            </a:spcBef>
            <a:spcAft>
              <a:spcPct val="35000"/>
            </a:spcAft>
          </a:pPr>
          <a:r>
            <a:rPr lang="en-US" sz="2100" b="1" kern="1200" noProof="0" dirty="0" smtClean="0"/>
            <a:t># 1 in Department of excellence in Italy</a:t>
          </a:r>
          <a:endParaRPr lang="en-US" sz="2100" b="1" kern="1200" noProof="0" dirty="0"/>
        </a:p>
      </dsp:txBody>
      <dsp:txXfrm>
        <a:off x="437107" y="2317317"/>
        <a:ext cx="5635308" cy="5593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2C26DE-5578-4621-9ADD-21E7A1B3901B}">
      <dsp:nvSpPr>
        <dsp:cNvPr id="0" name=""/>
        <dsp:cNvSpPr/>
      </dsp:nvSpPr>
      <dsp:spPr>
        <a:xfrm>
          <a:off x="0" y="0"/>
          <a:ext cx="8928992" cy="1143000"/>
        </a:xfrm>
        <a:prstGeom prst="roundRect">
          <a:avLst>
            <a:gd name="adj" fmla="val 10000"/>
          </a:avLst>
        </a:prstGeom>
        <a:solidFill>
          <a:schemeClr val="accent1">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smtClean="0"/>
            <a:t>Department of Agricultural, Forest and Food Sciences - DISAFA</a:t>
          </a:r>
          <a:endParaRPr lang="it-IT" sz="3200" kern="1200" dirty="0"/>
        </a:p>
      </dsp:txBody>
      <dsp:txXfrm>
        <a:off x="1900098" y="0"/>
        <a:ext cx="7028893" cy="1143000"/>
      </dsp:txXfrm>
    </dsp:sp>
    <dsp:sp modelId="{057B881E-0D44-4880-B565-AA3AF5BE9F7B}">
      <dsp:nvSpPr>
        <dsp:cNvPr id="0" name=""/>
        <dsp:cNvSpPr/>
      </dsp:nvSpPr>
      <dsp:spPr>
        <a:xfrm>
          <a:off x="502228" y="103500"/>
          <a:ext cx="1009940" cy="935998"/>
        </a:xfrm>
        <a:prstGeom prst="roundRect">
          <a:avLst>
            <a:gd name="adj" fmla="val 10000"/>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878" t="1923" r="1878" b="1923"/>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95A9A2-8797-408E-B851-4C22C2617CF6}">
      <dsp:nvSpPr>
        <dsp:cNvPr id="0" name=""/>
        <dsp:cNvSpPr/>
      </dsp:nvSpPr>
      <dsp:spPr>
        <a:xfrm>
          <a:off x="0" y="332435"/>
          <a:ext cx="5904656" cy="1014300"/>
        </a:xfrm>
        <a:prstGeom prst="rect">
          <a:avLst/>
        </a:prstGeom>
        <a:solidFill>
          <a:schemeClr val="lt1">
            <a:alpha val="90000"/>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8267" tIns="291592" rIns="458267"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smtClean="0"/>
            <a:t>The DISAFA is the main Piedmont’s research </a:t>
          </a:r>
          <a:r>
            <a:rPr lang="en-US" sz="1400" b="1" kern="1200" dirty="0" err="1" smtClean="0"/>
            <a:t>centre</a:t>
          </a:r>
          <a:r>
            <a:rPr lang="en-US" sz="1400" b="1" kern="1200" dirty="0" smtClean="0"/>
            <a:t> in the fields of agriculture, forest and </a:t>
          </a:r>
          <a:r>
            <a:rPr lang="it-IT" sz="1400" b="1" kern="1200" dirty="0" err="1" smtClean="0"/>
            <a:t>Food</a:t>
          </a:r>
          <a:r>
            <a:rPr lang="it-IT" sz="1400" b="1" kern="1200" dirty="0" smtClean="0"/>
            <a:t> </a:t>
          </a:r>
          <a:r>
            <a:rPr lang="it-IT" sz="1400" b="1" kern="1200" dirty="0" err="1" smtClean="0"/>
            <a:t>Sciences</a:t>
          </a:r>
          <a:endParaRPr lang="it-IT" sz="1400" b="1" kern="1200" dirty="0"/>
        </a:p>
        <a:p>
          <a:pPr marL="114300" lvl="1" indent="-114300" algn="l" defTabSz="622300">
            <a:lnSpc>
              <a:spcPct val="90000"/>
            </a:lnSpc>
            <a:spcBef>
              <a:spcPct val="0"/>
            </a:spcBef>
            <a:spcAft>
              <a:spcPct val="15000"/>
            </a:spcAft>
            <a:buChar char="••"/>
          </a:pPr>
          <a:r>
            <a:rPr lang="it-IT" sz="1400" b="1" kern="1200" dirty="0" smtClean="0"/>
            <a:t>DISAFA </a:t>
          </a:r>
          <a:r>
            <a:rPr lang="it-IT" sz="1400" b="1" kern="1200" dirty="0" err="1" smtClean="0"/>
            <a:t>was</a:t>
          </a:r>
          <a:r>
            <a:rPr lang="it-IT" sz="1400" b="1" kern="1200" dirty="0" smtClean="0"/>
            <a:t> </a:t>
          </a:r>
          <a:r>
            <a:rPr lang="it-IT" sz="1400" b="1" kern="1200" dirty="0" err="1" smtClean="0"/>
            <a:t>awarded</a:t>
          </a:r>
          <a:r>
            <a:rPr lang="it-IT" sz="1400" b="1" kern="1200" dirty="0" smtClean="0"/>
            <a:t> in 2017 </a:t>
          </a:r>
          <a:r>
            <a:rPr lang="it-IT" sz="1400" b="1" kern="1200" dirty="0" err="1" smtClean="0"/>
            <a:t>as</a:t>
          </a:r>
          <a:r>
            <a:rPr lang="it-IT" sz="1400" b="1" kern="1200" dirty="0" smtClean="0"/>
            <a:t> the </a:t>
          </a:r>
          <a:r>
            <a:rPr lang="it-IT" sz="1400" b="1" kern="1200" dirty="0" err="1" smtClean="0"/>
            <a:t>excellence</a:t>
          </a:r>
          <a:r>
            <a:rPr lang="it-IT" sz="1400" b="1" kern="1200" dirty="0" smtClean="0"/>
            <a:t> </a:t>
          </a:r>
          <a:r>
            <a:rPr lang="it-IT" sz="1400" b="1" kern="1200" dirty="0" err="1" smtClean="0"/>
            <a:t>department</a:t>
          </a:r>
          <a:r>
            <a:rPr lang="it-IT" sz="1400" b="1" kern="1200" dirty="0" smtClean="0"/>
            <a:t>  </a:t>
          </a:r>
          <a:endParaRPr lang="it-IT" sz="1400" b="1" kern="1200" dirty="0"/>
        </a:p>
      </dsp:txBody>
      <dsp:txXfrm>
        <a:off x="0" y="332435"/>
        <a:ext cx="5904656" cy="1014300"/>
      </dsp:txXfrm>
    </dsp:sp>
    <dsp:sp modelId="{58A6E65F-846E-4F95-9585-89DDE6BA2019}">
      <dsp:nvSpPr>
        <dsp:cNvPr id="0" name=""/>
        <dsp:cNvSpPr/>
      </dsp:nvSpPr>
      <dsp:spPr>
        <a:xfrm>
          <a:off x="295232" y="102991"/>
          <a:ext cx="4133259" cy="413280"/>
        </a:xfrm>
        <a:prstGeom prst="roundRect">
          <a:avLst/>
        </a:prstGeom>
        <a:solidFill>
          <a:schemeClr val="accent1">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6227" tIns="0" rIns="156227" bIns="0" numCol="1" spcCol="1270" anchor="ctr" anchorCtr="0">
          <a:noAutofit/>
        </a:bodyPr>
        <a:lstStyle/>
        <a:p>
          <a:pPr lvl="0" algn="l" defTabSz="622300">
            <a:lnSpc>
              <a:spcPct val="90000"/>
            </a:lnSpc>
            <a:spcBef>
              <a:spcPct val="0"/>
            </a:spcBef>
            <a:spcAft>
              <a:spcPct val="35000"/>
            </a:spcAft>
          </a:pPr>
          <a:r>
            <a:rPr lang="en-US" sz="1400" b="1" kern="1200" noProof="0" dirty="0" smtClean="0"/>
            <a:t>Description</a:t>
          </a:r>
          <a:endParaRPr lang="en-US" sz="1400" b="1" kern="1200" noProof="0" dirty="0"/>
        </a:p>
      </dsp:txBody>
      <dsp:txXfrm>
        <a:off x="315407" y="123166"/>
        <a:ext cx="4092909" cy="372930"/>
      </dsp:txXfrm>
    </dsp:sp>
    <dsp:sp modelId="{148FE2B8-D6A2-4141-9422-152D1BA2E6FD}">
      <dsp:nvSpPr>
        <dsp:cNvPr id="0" name=""/>
        <dsp:cNvSpPr/>
      </dsp:nvSpPr>
      <dsp:spPr>
        <a:xfrm>
          <a:off x="0" y="1606171"/>
          <a:ext cx="5904656" cy="1499400"/>
        </a:xfrm>
        <a:prstGeom prst="rect">
          <a:avLst/>
        </a:prstGeom>
        <a:solidFill>
          <a:schemeClr val="lt1">
            <a:alpha val="90000"/>
            <a:hueOff val="0"/>
            <a:satOff val="0"/>
            <a:lumOff val="0"/>
            <a:alphaOff val="0"/>
          </a:schemeClr>
        </a:solidFill>
        <a:ln w="25400" cap="flat" cmpd="sng" algn="ctr">
          <a:solidFill>
            <a:schemeClr val="accent1">
              <a:shade val="50000"/>
              <a:hueOff val="240958"/>
              <a:satOff val="-5040"/>
              <a:lumOff val="280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8267" tIns="291592" rIns="458267" bIns="99568" numCol="1" spcCol="1270" anchor="t" anchorCtr="0">
          <a:noAutofit/>
        </a:bodyPr>
        <a:lstStyle/>
        <a:p>
          <a:pPr marL="114300" lvl="1" indent="-114300" algn="l" defTabSz="622300">
            <a:lnSpc>
              <a:spcPct val="90000"/>
            </a:lnSpc>
            <a:spcBef>
              <a:spcPct val="0"/>
            </a:spcBef>
            <a:spcAft>
              <a:spcPct val="15000"/>
            </a:spcAft>
            <a:buChar char="••"/>
          </a:pPr>
          <a:r>
            <a:rPr lang="it-IT" sz="1400" kern="1200" dirty="0" smtClean="0"/>
            <a:t> </a:t>
          </a:r>
          <a:r>
            <a:rPr lang="en-US" sz="1400" kern="1200" dirty="0" smtClean="0"/>
            <a:t>total surface area of the </a:t>
          </a:r>
          <a:r>
            <a:rPr lang="it-IT" sz="1400" kern="1200" dirty="0" err="1" smtClean="0"/>
            <a:t>Department</a:t>
          </a:r>
          <a:r>
            <a:rPr lang="it-IT" sz="1400" kern="1200" dirty="0" smtClean="0"/>
            <a:t> </a:t>
          </a:r>
          <a:r>
            <a:rPr lang="it-IT" sz="1400" kern="1200" dirty="0" err="1" smtClean="0"/>
            <a:t>is</a:t>
          </a:r>
          <a:r>
            <a:rPr lang="it-IT" sz="1400" kern="1200" dirty="0" smtClean="0"/>
            <a:t> 8000 m</a:t>
          </a:r>
          <a:r>
            <a:rPr lang="it-IT" sz="1400" kern="1200" baseline="30000" dirty="0" smtClean="0"/>
            <a:t>2</a:t>
          </a:r>
          <a:endParaRPr lang="it-IT" sz="1400" kern="1200" baseline="30000" dirty="0"/>
        </a:p>
        <a:p>
          <a:pPr marL="114300" lvl="1" indent="-114300" algn="l" defTabSz="622300">
            <a:lnSpc>
              <a:spcPct val="90000"/>
            </a:lnSpc>
            <a:spcBef>
              <a:spcPct val="0"/>
            </a:spcBef>
            <a:spcAft>
              <a:spcPct val="15000"/>
            </a:spcAft>
            <a:buChar char="••"/>
          </a:pPr>
          <a:r>
            <a:rPr lang="it-IT" sz="1400" kern="1200" dirty="0" smtClean="0"/>
            <a:t> </a:t>
          </a:r>
          <a:r>
            <a:rPr lang="en-US" sz="1400" kern="1200" dirty="0" smtClean="0"/>
            <a:t>total area of research laboratories for analysis is 3400 m</a:t>
          </a:r>
          <a:r>
            <a:rPr lang="it-IT" sz="1400" kern="1200" baseline="30000" dirty="0" smtClean="0"/>
            <a:t>2</a:t>
          </a:r>
          <a:endParaRPr lang="it-IT" sz="1400" kern="1200" dirty="0" smtClean="0"/>
        </a:p>
        <a:p>
          <a:pPr marL="114300" lvl="1" indent="-114300" algn="l" defTabSz="622300">
            <a:lnSpc>
              <a:spcPct val="90000"/>
            </a:lnSpc>
            <a:spcBef>
              <a:spcPct val="0"/>
            </a:spcBef>
            <a:spcAft>
              <a:spcPct val="15000"/>
            </a:spcAft>
            <a:buChar char="••"/>
          </a:pPr>
          <a:r>
            <a:rPr lang="en-US" sz="1400" kern="1200" dirty="0" smtClean="0"/>
            <a:t> specialized lab of Crop Protection Technology 500 m</a:t>
          </a:r>
          <a:r>
            <a:rPr lang="it-IT" sz="1400" kern="1200" baseline="30000" dirty="0" smtClean="0"/>
            <a:t>2</a:t>
          </a:r>
          <a:endParaRPr lang="it-IT" sz="1400" kern="1200" dirty="0" smtClean="0"/>
        </a:p>
        <a:p>
          <a:pPr marL="114300" lvl="1" indent="-114300" algn="l" defTabSz="622300">
            <a:lnSpc>
              <a:spcPct val="90000"/>
            </a:lnSpc>
            <a:spcBef>
              <a:spcPct val="0"/>
            </a:spcBef>
            <a:spcAft>
              <a:spcPct val="15000"/>
            </a:spcAft>
            <a:buChar char="••"/>
          </a:pPr>
          <a:r>
            <a:rPr lang="en-US" sz="1400" kern="1200" smtClean="0"/>
            <a:t> </a:t>
          </a:r>
          <a:r>
            <a:rPr lang="it-IT" sz="1400" kern="1200" smtClean="0"/>
            <a:t>test centre for development </a:t>
          </a:r>
          <a:r>
            <a:rPr lang="en-US" sz="1400" kern="1200" smtClean="0"/>
            <a:t>and certification of sprayer machinery is active</a:t>
          </a:r>
          <a:endParaRPr lang="it-IT" sz="1400" kern="1200" dirty="0" smtClean="0"/>
        </a:p>
      </dsp:txBody>
      <dsp:txXfrm>
        <a:off x="0" y="1606171"/>
        <a:ext cx="5904656" cy="1499400"/>
      </dsp:txXfrm>
    </dsp:sp>
    <dsp:sp modelId="{CE73EB1D-9129-42AF-800D-836068F7C113}">
      <dsp:nvSpPr>
        <dsp:cNvPr id="0" name=""/>
        <dsp:cNvSpPr/>
      </dsp:nvSpPr>
      <dsp:spPr>
        <a:xfrm>
          <a:off x="295232" y="1399531"/>
          <a:ext cx="4133259" cy="413280"/>
        </a:xfrm>
        <a:prstGeom prst="roundRect">
          <a:avLst/>
        </a:prstGeom>
        <a:solidFill>
          <a:srgbClr val="88A1C9"/>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6227" tIns="0" rIns="156227" bIns="0" numCol="1" spcCol="1270" anchor="ctr" anchorCtr="0">
          <a:noAutofit/>
        </a:bodyPr>
        <a:lstStyle/>
        <a:p>
          <a:pPr lvl="0" algn="l" defTabSz="622300">
            <a:lnSpc>
              <a:spcPct val="90000"/>
            </a:lnSpc>
            <a:spcBef>
              <a:spcPct val="0"/>
            </a:spcBef>
            <a:spcAft>
              <a:spcPct val="35000"/>
            </a:spcAft>
          </a:pPr>
          <a:r>
            <a:rPr lang="en-US" sz="1400" b="1" kern="1200" noProof="0" smtClean="0"/>
            <a:t>The Department in numbers</a:t>
          </a:r>
          <a:endParaRPr lang="en-US" sz="1400" b="1" kern="1200" noProof="0" dirty="0"/>
        </a:p>
      </dsp:txBody>
      <dsp:txXfrm>
        <a:off x="315407" y="1419706"/>
        <a:ext cx="4092909" cy="372930"/>
      </dsp:txXfrm>
    </dsp:sp>
    <dsp:sp modelId="{93505C6B-9538-4624-9A9E-2217FF15AEBA}">
      <dsp:nvSpPr>
        <dsp:cNvPr id="0" name=""/>
        <dsp:cNvSpPr/>
      </dsp:nvSpPr>
      <dsp:spPr>
        <a:xfrm>
          <a:off x="0" y="3387811"/>
          <a:ext cx="5904656" cy="1333732"/>
        </a:xfrm>
        <a:prstGeom prst="rect">
          <a:avLst/>
        </a:prstGeom>
        <a:solidFill>
          <a:schemeClr val="lt1">
            <a:alpha val="90000"/>
            <a:hueOff val="0"/>
            <a:satOff val="0"/>
            <a:lumOff val="0"/>
            <a:alphaOff val="0"/>
          </a:schemeClr>
        </a:solidFill>
        <a:ln w="25400" cap="flat" cmpd="sng" algn="ctr">
          <a:solidFill>
            <a:schemeClr val="accent1">
              <a:shade val="50000"/>
              <a:hueOff val="240958"/>
              <a:satOff val="-5040"/>
              <a:lumOff val="280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8267" tIns="291592" rIns="458267"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120 professors/researchers</a:t>
          </a:r>
          <a:endParaRPr lang="it-IT" sz="1400" kern="1200" dirty="0"/>
        </a:p>
        <a:p>
          <a:pPr marL="114300" lvl="1" indent="-114300" algn="l" defTabSz="622300">
            <a:lnSpc>
              <a:spcPct val="90000"/>
            </a:lnSpc>
            <a:spcBef>
              <a:spcPct val="0"/>
            </a:spcBef>
            <a:spcAft>
              <a:spcPct val="15000"/>
            </a:spcAft>
            <a:buChar char="••"/>
          </a:pPr>
          <a:r>
            <a:rPr lang="it-IT" sz="1400" kern="1200" dirty="0" smtClean="0"/>
            <a:t>94 </a:t>
          </a:r>
          <a:r>
            <a:rPr lang="it-IT" sz="1400" kern="1200" dirty="0" err="1" smtClean="0"/>
            <a:t>administrative</a:t>
          </a:r>
          <a:r>
            <a:rPr lang="it-IT" sz="1400" kern="1200" dirty="0" smtClean="0"/>
            <a:t>/</a:t>
          </a:r>
          <a:r>
            <a:rPr lang="it-IT" sz="1400" kern="1200" dirty="0" err="1" smtClean="0"/>
            <a:t>technical</a:t>
          </a:r>
          <a:r>
            <a:rPr lang="it-IT" sz="1400" kern="1200" dirty="0" smtClean="0"/>
            <a:t> staff</a:t>
          </a:r>
        </a:p>
        <a:p>
          <a:pPr marL="114300" lvl="1" indent="-114300" algn="l" defTabSz="622300">
            <a:lnSpc>
              <a:spcPct val="90000"/>
            </a:lnSpc>
            <a:spcBef>
              <a:spcPct val="0"/>
            </a:spcBef>
            <a:spcAft>
              <a:spcPct val="15000"/>
            </a:spcAft>
            <a:buChar char="••"/>
          </a:pPr>
          <a:r>
            <a:rPr lang="it-IT" sz="1400" kern="1200" dirty="0" smtClean="0"/>
            <a:t>320 </a:t>
          </a:r>
          <a:r>
            <a:rPr lang="it-IT" sz="1400" kern="1200" dirty="0" err="1" smtClean="0"/>
            <a:t>fellowships</a:t>
          </a:r>
          <a:r>
            <a:rPr lang="it-IT" sz="1400" kern="1200" dirty="0" smtClean="0"/>
            <a:t> and post-doc</a:t>
          </a:r>
        </a:p>
      </dsp:txBody>
      <dsp:txXfrm>
        <a:off x="0" y="3387811"/>
        <a:ext cx="5904656" cy="1333732"/>
      </dsp:txXfrm>
    </dsp:sp>
    <dsp:sp modelId="{6981E0D3-78BD-48C5-9C6F-CA936E6D4C07}">
      <dsp:nvSpPr>
        <dsp:cNvPr id="0" name=""/>
        <dsp:cNvSpPr/>
      </dsp:nvSpPr>
      <dsp:spPr>
        <a:xfrm>
          <a:off x="295232" y="3181171"/>
          <a:ext cx="4133259" cy="413280"/>
        </a:xfrm>
        <a:prstGeom prst="roundRect">
          <a:avLst/>
        </a:prstGeom>
        <a:solidFill>
          <a:schemeClr val="accent1">
            <a:shade val="50000"/>
            <a:hueOff val="240958"/>
            <a:satOff val="-5040"/>
            <a:lumOff val="2804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6227" tIns="0" rIns="156227" bIns="0" numCol="1" spcCol="1270" anchor="ctr" anchorCtr="0">
          <a:noAutofit/>
        </a:bodyPr>
        <a:lstStyle/>
        <a:p>
          <a:pPr lvl="0" algn="l" defTabSz="622300">
            <a:lnSpc>
              <a:spcPct val="90000"/>
            </a:lnSpc>
            <a:spcBef>
              <a:spcPct val="0"/>
            </a:spcBef>
            <a:spcAft>
              <a:spcPct val="35000"/>
            </a:spcAft>
          </a:pPr>
          <a:r>
            <a:rPr lang="it-IT" sz="1400" b="1" kern="1200" noProof="0" smtClean="0"/>
            <a:t>Staff</a:t>
          </a:r>
        </a:p>
      </dsp:txBody>
      <dsp:txXfrm>
        <a:off x="315407" y="3201346"/>
        <a:ext cx="4092909" cy="37293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2C26DE-5578-4621-9ADD-21E7A1B3901B}">
      <dsp:nvSpPr>
        <dsp:cNvPr id="0" name=""/>
        <dsp:cNvSpPr/>
      </dsp:nvSpPr>
      <dsp:spPr>
        <a:xfrm>
          <a:off x="0" y="0"/>
          <a:ext cx="8928992" cy="1143000"/>
        </a:xfrm>
        <a:prstGeom prst="roundRect">
          <a:avLst>
            <a:gd name="adj" fmla="val 10000"/>
          </a:avLst>
        </a:prstGeom>
        <a:solidFill>
          <a:schemeClr val="accent1">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8120" tIns="198120" rIns="198120" bIns="198120" numCol="1" spcCol="1270" anchor="ctr" anchorCtr="0">
          <a:noAutofit/>
        </a:bodyPr>
        <a:lstStyle/>
        <a:p>
          <a:pPr lvl="0" algn="l" defTabSz="2311400" rtl="0">
            <a:lnSpc>
              <a:spcPct val="90000"/>
            </a:lnSpc>
            <a:spcBef>
              <a:spcPct val="0"/>
            </a:spcBef>
            <a:spcAft>
              <a:spcPct val="35000"/>
            </a:spcAft>
          </a:pPr>
          <a:r>
            <a:rPr lang="en-US" sz="5200" kern="1200" dirty="0" smtClean="0"/>
            <a:t>DISAFA - </a:t>
          </a:r>
          <a:r>
            <a:rPr lang="it-IT" sz="5200" kern="1200" dirty="0" err="1" smtClean="0"/>
            <a:t>Education</a:t>
          </a:r>
          <a:endParaRPr lang="it-IT" sz="5200" kern="1200" dirty="0"/>
        </a:p>
      </dsp:txBody>
      <dsp:txXfrm>
        <a:off x="1900098" y="0"/>
        <a:ext cx="7028893" cy="1143000"/>
      </dsp:txXfrm>
    </dsp:sp>
    <dsp:sp modelId="{057B881E-0D44-4880-B565-AA3AF5BE9F7B}">
      <dsp:nvSpPr>
        <dsp:cNvPr id="0" name=""/>
        <dsp:cNvSpPr/>
      </dsp:nvSpPr>
      <dsp:spPr>
        <a:xfrm>
          <a:off x="502228" y="103500"/>
          <a:ext cx="1009940" cy="935998"/>
        </a:xfrm>
        <a:prstGeom prst="roundRect">
          <a:avLst>
            <a:gd name="adj" fmla="val 10000"/>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878" t="1923" r="1878" b="1923"/>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22" name="Rectangle 2"/>
          <p:cNvSpPr>
            <a:spLocks noGrp="1" noChangeArrowheads="1"/>
          </p:cNvSpPr>
          <p:nvPr>
            <p:ph type="hdr" sz="quarter"/>
          </p:nvPr>
        </p:nvSpPr>
        <p:spPr bwMode="auto">
          <a:xfrm>
            <a:off x="0" y="0"/>
            <a:ext cx="3078513" cy="512225"/>
          </a:xfrm>
          <a:prstGeom prst="rect">
            <a:avLst/>
          </a:prstGeom>
          <a:noFill/>
          <a:ln w="9525">
            <a:noFill/>
            <a:miter lim="800000"/>
            <a:headEnd/>
            <a:tailEnd/>
          </a:ln>
        </p:spPr>
        <p:txBody>
          <a:bodyPr vert="horz" wrap="square" lIns="94769" tIns="47385" rIns="94769" bIns="47385" numCol="1" anchor="t" anchorCtr="0" compatLnSpc="1">
            <a:prstTxWarp prst="textNoShape">
              <a:avLst/>
            </a:prstTxWarp>
          </a:bodyPr>
          <a:lstStyle>
            <a:lvl1pPr eaLnBrk="1" hangingPunct="1">
              <a:defRPr sz="1200">
                <a:latin typeface="Century Schoolbook" charset="0"/>
                <a:cs typeface="Arial" charset="0"/>
              </a:defRPr>
            </a:lvl1pPr>
          </a:lstStyle>
          <a:p>
            <a:pPr>
              <a:defRPr/>
            </a:pPr>
            <a:endParaRPr lang="it-IT"/>
          </a:p>
        </p:txBody>
      </p:sp>
      <p:sp>
        <p:nvSpPr>
          <p:cNvPr id="184323" name="Rectangle 3"/>
          <p:cNvSpPr>
            <a:spLocks noGrp="1" noChangeArrowheads="1"/>
          </p:cNvSpPr>
          <p:nvPr>
            <p:ph type="dt" sz="quarter" idx="1"/>
          </p:nvPr>
        </p:nvSpPr>
        <p:spPr bwMode="auto">
          <a:xfrm>
            <a:off x="4022304" y="0"/>
            <a:ext cx="3078513" cy="512225"/>
          </a:xfrm>
          <a:prstGeom prst="rect">
            <a:avLst/>
          </a:prstGeom>
          <a:noFill/>
          <a:ln w="9525">
            <a:noFill/>
            <a:miter lim="800000"/>
            <a:headEnd/>
            <a:tailEnd/>
          </a:ln>
        </p:spPr>
        <p:txBody>
          <a:bodyPr vert="horz" wrap="square" lIns="94769" tIns="47385" rIns="94769" bIns="47385" numCol="1" anchor="t" anchorCtr="0" compatLnSpc="1">
            <a:prstTxWarp prst="textNoShape">
              <a:avLst/>
            </a:prstTxWarp>
          </a:bodyPr>
          <a:lstStyle>
            <a:lvl1pPr algn="r" eaLnBrk="1" hangingPunct="1">
              <a:defRPr sz="1200">
                <a:latin typeface="Century Schoolbook" charset="0"/>
                <a:cs typeface="Arial" charset="0"/>
              </a:defRPr>
            </a:lvl1pPr>
          </a:lstStyle>
          <a:p>
            <a:pPr>
              <a:defRPr/>
            </a:pPr>
            <a:fld id="{049A37C0-2EC8-4FB2-AAB9-7B51C1633389}" type="datetime1">
              <a:rPr lang="it-IT"/>
              <a:pPr>
                <a:defRPr/>
              </a:pPr>
              <a:t>27/01/2020</a:t>
            </a:fld>
            <a:endParaRPr lang="it-IT"/>
          </a:p>
        </p:txBody>
      </p:sp>
      <p:sp>
        <p:nvSpPr>
          <p:cNvPr id="184324" name="Rectangle 4"/>
          <p:cNvSpPr>
            <a:spLocks noGrp="1" noChangeArrowheads="1"/>
          </p:cNvSpPr>
          <p:nvPr>
            <p:ph type="ftr" sz="quarter" idx="2"/>
          </p:nvPr>
        </p:nvSpPr>
        <p:spPr bwMode="auto">
          <a:xfrm>
            <a:off x="0" y="9719165"/>
            <a:ext cx="3078513" cy="512223"/>
          </a:xfrm>
          <a:prstGeom prst="rect">
            <a:avLst/>
          </a:prstGeom>
          <a:noFill/>
          <a:ln w="9525">
            <a:noFill/>
            <a:miter lim="800000"/>
            <a:headEnd/>
            <a:tailEnd/>
          </a:ln>
        </p:spPr>
        <p:txBody>
          <a:bodyPr vert="horz" wrap="square" lIns="94769" tIns="47385" rIns="94769" bIns="47385" numCol="1" anchor="b" anchorCtr="0" compatLnSpc="1">
            <a:prstTxWarp prst="textNoShape">
              <a:avLst/>
            </a:prstTxWarp>
          </a:bodyPr>
          <a:lstStyle>
            <a:lvl1pPr eaLnBrk="1" hangingPunct="1">
              <a:defRPr sz="1200">
                <a:latin typeface="Century Schoolbook" charset="0"/>
                <a:cs typeface="Arial" charset="0"/>
              </a:defRPr>
            </a:lvl1pPr>
          </a:lstStyle>
          <a:p>
            <a:pPr>
              <a:defRPr/>
            </a:pPr>
            <a:endParaRPr lang="it-IT"/>
          </a:p>
        </p:txBody>
      </p:sp>
      <p:sp>
        <p:nvSpPr>
          <p:cNvPr id="184325" name="Rectangle 5"/>
          <p:cNvSpPr>
            <a:spLocks noGrp="1" noChangeArrowheads="1"/>
          </p:cNvSpPr>
          <p:nvPr>
            <p:ph type="sldNum" sz="quarter" idx="3"/>
          </p:nvPr>
        </p:nvSpPr>
        <p:spPr bwMode="auto">
          <a:xfrm>
            <a:off x="4022304" y="9719165"/>
            <a:ext cx="3078513" cy="512223"/>
          </a:xfrm>
          <a:prstGeom prst="rect">
            <a:avLst/>
          </a:prstGeom>
          <a:noFill/>
          <a:ln w="9525">
            <a:noFill/>
            <a:miter lim="800000"/>
            <a:headEnd/>
            <a:tailEnd/>
          </a:ln>
        </p:spPr>
        <p:txBody>
          <a:bodyPr vert="horz" wrap="square" lIns="94769" tIns="47385" rIns="94769" bIns="47385" numCol="1" anchor="b" anchorCtr="0" compatLnSpc="1">
            <a:prstTxWarp prst="textNoShape">
              <a:avLst/>
            </a:prstTxWarp>
          </a:bodyPr>
          <a:lstStyle>
            <a:lvl1pPr algn="r" eaLnBrk="1" hangingPunct="1">
              <a:defRPr sz="1200" smtClean="0">
                <a:latin typeface="Century Schoolbook" pitchFamily="18" charset="0"/>
              </a:defRPr>
            </a:lvl1pPr>
          </a:lstStyle>
          <a:p>
            <a:pPr>
              <a:defRPr/>
            </a:pPr>
            <a:fld id="{C473ADFA-2429-4444-B6C2-6CEDB1D025FD}" type="slidenum">
              <a:rPr lang="it-IT" altLang="it-IT"/>
              <a:pPr>
                <a:defRPr/>
              </a:pPr>
              <a:t>‹N›</a:t>
            </a:fld>
            <a:endParaRPr lang="it-IT" altLang="it-IT"/>
          </a:p>
        </p:txBody>
      </p:sp>
    </p:spTree>
    <p:extLst>
      <p:ext uri="{BB962C8B-B14F-4D97-AF65-F5344CB8AC3E}">
        <p14:creationId xmlns:p14="http://schemas.microsoft.com/office/powerpoint/2010/main" val="1379585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bwMode="auto">
          <a:xfrm>
            <a:off x="0" y="0"/>
            <a:ext cx="3078513" cy="512225"/>
          </a:xfrm>
          <a:prstGeom prst="rect">
            <a:avLst/>
          </a:prstGeom>
          <a:noFill/>
          <a:ln w="9525">
            <a:noFill/>
            <a:miter lim="800000"/>
            <a:headEnd/>
            <a:tailEnd/>
          </a:ln>
        </p:spPr>
        <p:txBody>
          <a:bodyPr vert="horz" wrap="square" lIns="94769" tIns="47385" rIns="94769" bIns="47385" numCol="1" anchor="t" anchorCtr="0" compatLnSpc="1">
            <a:prstTxWarp prst="textNoShape">
              <a:avLst/>
            </a:prstTxWarp>
          </a:bodyPr>
          <a:lstStyle>
            <a:lvl1pPr eaLnBrk="1" hangingPunct="1">
              <a:defRPr sz="1200">
                <a:latin typeface="Calibri" charset="0"/>
                <a:cs typeface="Arial" charset="0"/>
              </a:defRPr>
            </a:lvl1pPr>
          </a:lstStyle>
          <a:p>
            <a:pPr>
              <a:defRPr/>
            </a:pPr>
            <a:endParaRPr lang="fr-BE"/>
          </a:p>
        </p:txBody>
      </p:sp>
      <p:sp>
        <p:nvSpPr>
          <p:cNvPr id="3" name="Espace réservé de la date 2"/>
          <p:cNvSpPr>
            <a:spLocks noGrp="1"/>
          </p:cNvSpPr>
          <p:nvPr>
            <p:ph type="dt" idx="1"/>
          </p:nvPr>
        </p:nvSpPr>
        <p:spPr bwMode="auto">
          <a:xfrm>
            <a:off x="4022304" y="0"/>
            <a:ext cx="3078513" cy="512225"/>
          </a:xfrm>
          <a:prstGeom prst="rect">
            <a:avLst/>
          </a:prstGeom>
          <a:noFill/>
          <a:ln w="9525">
            <a:noFill/>
            <a:miter lim="800000"/>
            <a:headEnd/>
            <a:tailEnd/>
          </a:ln>
        </p:spPr>
        <p:txBody>
          <a:bodyPr vert="horz" wrap="square" lIns="94769" tIns="47385" rIns="94769" bIns="47385" numCol="1" anchor="t" anchorCtr="0" compatLnSpc="1">
            <a:prstTxWarp prst="textNoShape">
              <a:avLst/>
            </a:prstTxWarp>
          </a:bodyPr>
          <a:lstStyle>
            <a:lvl1pPr algn="r" eaLnBrk="1" hangingPunct="1">
              <a:defRPr sz="1200">
                <a:latin typeface="Calibri" charset="0"/>
                <a:cs typeface="Arial" charset="0"/>
              </a:defRPr>
            </a:lvl1pPr>
          </a:lstStyle>
          <a:p>
            <a:pPr>
              <a:defRPr/>
            </a:pPr>
            <a:fld id="{0250C0EE-F423-4963-8CC5-5821DF67D883}" type="datetime1">
              <a:rPr lang="fr-BE"/>
              <a:pPr>
                <a:defRPr/>
              </a:pPr>
              <a:t>27-01-20</a:t>
            </a:fld>
            <a:endParaRPr lang="fr-BE"/>
          </a:p>
        </p:txBody>
      </p:sp>
      <p:sp>
        <p:nvSpPr>
          <p:cNvPr id="4" name="Espace réservé de l'image des diapositives 3"/>
          <p:cNvSpPr>
            <a:spLocks noGrp="1" noRot="1" noChangeAspect="1"/>
          </p:cNvSpPr>
          <p:nvPr>
            <p:ph type="sldImg" idx="2"/>
          </p:nvPr>
        </p:nvSpPr>
        <p:spPr>
          <a:xfrm>
            <a:off x="992188" y="766763"/>
            <a:ext cx="5119687" cy="3838575"/>
          </a:xfrm>
          <a:prstGeom prst="rect">
            <a:avLst/>
          </a:prstGeom>
          <a:noFill/>
          <a:ln w="12700">
            <a:solidFill>
              <a:prstClr val="black"/>
            </a:solidFill>
          </a:ln>
        </p:spPr>
        <p:txBody>
          <a:bodyPr vert="horz" wrap="square" lIns="94778" tIns="47389" rIns="94778" bIns="47389" numCol="1" anchor="ctr" anchorCtr="0" compatLnSpc="1">
            <a:prstTxWarp prst="textNoShape">
              <a:avLst/>
            </a:prstTxWarp>
          </a:bodyPr>
          <a:lstStyle/>
          <a:p>
            <a:pPr lvl="0"/>
            <a:endParaRPr lang="fr-BE" noProof="0" smtClean="0"/>
          </a:p>
        </p:txBody>
      </p:sp>
      <p:sp>
        <p:nvSpPr>
          <p:cNvPr id="5" name="Espace réservé des commentaires 4"/>
          <p:cNvSpPr>
            <a:spLocks noGrp="1"/>
          </p:cNvSpPr>
          <p:nvPr>
            <p:ph type="body" sz="quarter" idx="3"/>
          </p:nvPr>
        </p:nvSpPr>
        <p:spPr bwMode="auto">
          <a:xfrm>
            <a:off x="709917" y="4860401"/>
            <a:ext cx="5682643" cy="4605106"/>
          </a:xfrm>
          <a:prstGeom prst="rect">
            <a:avLst/>
          </a:prstGeom>
          <a:noFill/>
          <a:ln w="9525">
            <a:noFill/>
            <a:miter lim="800000"/>
            <a:headEnd/>
            <a:tailEnd/>
          </a:ln>
        </p:spPr>
        <p:txBody>
          <a:bodyPr vert="horz" wrap="square" lIns="94769" tIns="47385" rIns="94769" bIns="47385" numCol="1" anchor="t" anchorCtr="0" compatLnSpc="1">
            <a:prstTxWarp prst="textNoShape">
              <a:avLst/>
            </a:prstTxWarp>
          </a:bodyPr>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BE" noProof="0" smtClean="0"/>
          </a:p>
        </p:txBody>
      </p:sp>
      <p:sp>
        <p:nvSpPr>
          <p:cNvPr id="6" name="Espace réservé du pied de page 5"/>
          <p:cNvSpPr>
            <a:spLocks noGrp="1"/>
          </p:cNvSpPr>
          <p:nvPr>
            <p:ph type="ftr" sz="quarter" idx="4"/>
          </p:nvPr>
        </p:nvSpPr>
        <p:spPr bwMode="auto">
          <a:xfrm>
            <a:off x="0" y="9719165"/>
            <a:ext cx="3078513" cy="512223"/>
          </a:xfrm>
          <a:prstGeom prst="rect">
            <a:avLst/>
          </a:prstGeom>
          <a:noFill/>
          <a:ln w="9525">
            <a:noFill/>
            <a:miter lim="800000"/>
            <a:headEnd/>
            <a:tailEnd/>
          </a:ln>
        </p:spPr>
        <p:txBody>
          <a:bodyPr vert="horz" wrap="square" lIns="94769" tIns="47385" rIns="94769" bIns="47385" numCol="1" anchor="b" anchorCtr="0" compatLnSpc="1">
            <a:prstTxWarp prst="textNoShape">
              <a:avLst/>
            </a:prstTxWarp>
          </a:bodyPr>
          <a:lstStyle>
            <a:lvl1pPr eaLnBrk="1" hangingPunct="1">
              <a:defRPr sz="1200">
                <a:latin typeface="Calibri" charset="0"/>
                <a:cs typeface="Arial" charset="0"/>
              </a:defRPr>
            </a:lvl1pPr>
          </a:lstStyle>
          <a:p>
            <a:pPr>
              <a:defRPr/>
            </a:pPr>
            <a:endParaRPr lang="fr-BE"/>
          </a:p>
        </p:txBody>
      </p:sp>
      <p:sp>
        <p:nvSpPr>
          <p:cNvPr id="7" name="Espace réservé du numéro de diapositive 6"/>
          <p:cNvSpPr>
            <a:spLocks noGrp="1"/>
          </p:cNvSpPr>
          <p:nvPr>
            <p:ph type="sldNum" sz="quarter" idx="5"/>
          </p:nvPr>
        </p:nvSpPr>
        <p:spPr bwMode="auto">
          <a:xfrm>
            <a:off x="4022304" y="9719165"/>
            <a:ext cx="3078513" cy="512223"/>
          </a:xfrm>
          <a:prstGeom prst="rect">
            <a:avLst/>
          </a:prstGeom>
          <a:noFill/>
          <a:ln w="9525">
            <a:noFill/>
            <a:miter lim="800000"/>
            <a:headEnd/>
            <a:tailEnd/>
          </a:ln>
        </p:spPr>
        <p:txBody>
          <a:bodyPr vert="horz" wrap="square" lIns="94769" tIns="47385" rIns="94769" bIns="47385" numCol="1" anchor="b" anchorCtr="0" compatLnSpc="1">
            <a:prstTxWarp prst="textNoShape">
              <a:avLst/>
            </a:prstTxWarp>
          </a:bodyPr>
          <a:lstStyle>
            <a:lvl1pPr algn="r" eaLnBrk="1" hangingPunct="1">
              <a:defRPr sz="1200" smtClean="0">
                <a:latin typeface="Calibri" pitchFamily="34" charset="0"/>
              </a:defRPr>
            </a:lvl1pPr>
          </a:lstStyle>
          <a:p>
            <a:pPr>
              <a:defRPr/>
            </a:pPr>
            <a:fld id="{4D444D53-43D9-470E-831F-7AC09565D8C0}" type="slidenum">
              <a:rPr lang="fr-BE" altLang="it-IT"/>
              <a:pPr>
                <a:defRPr/>
              </a:pPr>
              <a:t>‹N›</a:t>
            </a:fld>
            <a:endParaRPr lang="fr-BE" altLang="it-IT"/>
          </a:p>
        </p:txBody>
      </p:sp>
    </p:spTree>
    <p:extLst>
      <p:ext uri="{BB962C8B-B14F-4D97-AF65-F5344CB8AC3E}">
        <p14:creationId xmlns:p14="http://schemas.microsoft.com/office/powerpoint/2010/main" val="27011020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BE" altLang="it-IT" dirty="0" smtClean="0">
              <a:ea typeface="ＭＳ Ｐゴシック" pitchFamily="34" charset="-128"/>
            </a:endParaRPr>
          </a:p>
        </p:txBody>
      </p:sp>
      <p:sp>
        <p:nvSpPr>
          <p:cNvPr id="4301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70068" indent="-296180">
              <a:spcBef>
                <a:spcPct val="30000"/>
              </a:spcBef>
              <a:defRPr sz="1200">
                <a:solidFill>
                  <a:schemeClr val="tx1"/>
                </a:solidFill>
                <a:latin typeface="Calibri" pitchFamily="34" charset="0"/>
                <a:ea typeface="ＭＳ Ｐゴシック" pitchFamily="34" charset="-128"/>
              </a:defRPr>
            </a:lvl2pPr>
            <a:lvl3pPr marL="1184720" indent="-236944">
              <a:spcBef>
                <a:spcPct val="30000"/>
              </a:spcBef>
              <a:defRPr sz="1200">
                <a:solidFill>
                  <a:schemeClr val="tx1"/>
                </a:solidFill>
                <a:latin typeface="Calibri" pitchFamily="34" charset="0"/>
                <a:ea typeface="ＭＳ Ｐゴシック" pitchFamily="34" charset="-128"/>
              </a:defRPr>
            </a:lvl3pPr>
            <a:lvl4pPr marL="1658607" indent="-236944">
              <a:spcBef>
                <a:spcPct val="30000"/>
              </a:spcBef>
              <a:defRPr sz="1200">
                <a:solidFill>
                  <a:schemeClr val="tx1"/>
                </a:solidFill>
                <a:latin typeface="Calibri" pitchFamily="34" charset="0"/>
                <a:ea typeface="ＭＳ Ｐゴシック" pitchFamily="34" charset="-128"/>
              </a:defRPr>
            </a:lvl4pPr>
            <a:lvl5pPr marL="2132495" indent="-236944">
              <a:spcBef>
                <a:spcPct val="30000"/>
              </a:spcBef>
              <a:defRPr sz="1200">
                <a:solidFill>
                  <a:schemeClr val="tx1"/>
                </a:solidFill>
                <a:latin typeface="Calibri" pitchFamily="34" charset="0"/>
                <a:ea typeface="ＭＳ Ｐゴシック" pitchFamily="34" charset="-128"/>
              </a:defRPr>
            </a:lvl5pPr>
            <a:lvl6pPr marL="2606383"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80271"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554159"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4028046"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EA97D012-7056-4C35-B284-8E6457C9E4EA}" type="slidenum">
              <a:rPr lang="fr-BE" altLang="it-IT"/>
              <a:pPr>
                <a:spcBef>
                  <a:spcPct val="0"/>
                </a:spcBef>
              </a:pPr>
              <a:t>1</a:t>
            </a:fld>
            <a:endParaRPr lang="fr-BE" altLang="it-IT" dirty="0"/>
          </a:p>
        </p:txBody>
      </p:sp>
    </p:spTree>
    <p:extLst>
      <p:ext uri="{BB962C8B-B14F-4D97-AF65-F5344CB8AC3E}">
        <p14:creationId xmlns:p14="http://schemas.microsoft.com/office/powerpoint/2010/main" val="2614914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smtClean="0">
              <a:ea typeface="ＭＳ Ｐゴシック" pitchFamily="34" charset="-128"/>
            </a:endParaRPr>
          </a:p>
        </p:txBody>
      </p:sp>
      <p:sp>
        <p:nvSpPr>
          <p:cNvPr id="6963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70068" indent="-296180">
              <a:spcBef>
                <a:spcPct val="30000"/>
              </a:spcBef>
              <a:defRPr sz="1200">
                <a:solidFill>
                  <a:schemeClr val="tx1"/>
                </a:solidFill>
                <a:latin typeface="Calibri" pitchFamily="34" charset="0"/>
                <a:ea typeface="ＭＳ Ｐゴシック" pitchFamily="34" charset="-128"/>
              </a:defRPr>
            </a:lvl2pPr>
            <a:lvl3pPr marL="1184720" indent="-236944">
              <a:spcBef>
                <a:spcPct val="30000"/>
              </a:spcBef>
              <a:defRPr sz="1200">
                <a:solidFill>
                  <a:schemeClr val="tx1"/>
                </a:solidFill>
                <a:latin typeface="Calibri" pitchFamily="34" charset="0"/>
                <a:ea typeface="ＭＳ Ｐゴシック" pitchFamily="34" charset="-128"/>
              </a:defRPr>
            </a:lvl3pPr>
            <a:lvl4pPr marL="1658607" indent="-236944">
              <a:spcBef>
                <a:spcPct val="30000"/>
              </a:spcBef>
              <a:defRPr sz="1200">
                <a:solidFill>
                  <a:schemeClr val="tx1"/>
                </a:solidFill>
                <a:latin typeface="Calibri" pitchFamily="34" charset="0"/>
                <a:ea typeface="ＭＳ Ｐゴシック" pitchFamily="34" charset="-128"/>
              </a:defRPr>
            </a:lvl4pPr>
            <a:lvl5pPr marL="2132495" indent="-236944">
              <a:spcBef>
                <a:spcPct val="30000"/>
              </a:spcBef>
              <a:defRPr sz="1200">
                <a:solidFill>
                  <a:schemeClr val="tx1"/>
                </a:solidFill>
                <a:latin typeface="Calibri" pitchFamily="34" charset="0"/>
                <a:ea typeface="ＭＳ Ｐゴシック" pitchFamily="34" charset="-128"/>
              </a:defRPr>
            </a:lvl5pPr>
            <a:lvl6pPr marL="2606383"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80271"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554159"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4028046"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A5F2D2D2-63D0-4BD8-96F5-3EBB61A3FF1A}" type="slidenum">
              <a:rPr lang="fr-BE" altLang="it-IT"/>
              <a:pPr>
                <a:spcBef>
                  <a:spcPct val="0"/>
                </a:spcBef>
              </a:pPr>
              <a:t>10</a:t>
            </a:fld>
            <a:endParaRPr lang="fr-BE" altLang="it-IT"/>
          </a:p>
        </p:txBody>
      </p:sp>
    </p:spTree>
    <p:extLst>
      <p:ext uri="{BB962C8B-B14F-4D97-AF65-F5344CB8AC3E}">
        <p14:creationId xmlns:p14="http://schemas.microsoft.com/office/powerpoint/2010/main" val="394561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smtClean="0">
              <a:ea typeface="ＭＳ Ｐゴシック" pitchFamily="34" charset="-128"/>
            </a:endParaRPr>
          </a:p>
        </p:txBody>
      </p:sp>
      <p:sp>
        <p:nvSpPr>
          <p:cNvPr id="6963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70068" indent="-296180">
              <a:spcBef>
                <a:spcPct val="30000"/>
              </a:spcBef>
              <a:defRPr sz="1200">
                <a:solidFill>
                  <a:schemeClr val="tx1"/>
                </a:solidFill>
                <a:latin typeface="Calibri" pitchFamily="34" charset="0"/>
                <a:ea typeface="ＭＳ Ｐゴシック" pitchFamily="34" charset="-128"/>
              </a:defRPr>
            </a:lvl2pPr>
            <a:lvl3pPr marL="1184720" indent="-236944">
              <a:spcBef>
                <a:spcPct val="30000"/>
              </a:spcBef>
              <a:defRPr sz="1200">
                <a:solidFill>
                  <a:schemeClr val="tx1"/>
                </a:solidFill>
                <a:latin typeface="Calibri" pitchFamily="34" charset="0"/>
                <a:ea typeface="ＭＳ Ｐゴシック" pitchFamily="34" charset="-128"/>
              </a:defRPr>
            </a:lvl3pPr>
            <a:lvl4pPr marL="1658607" indent="-236944">
              <a:spcBef>
                <a:spcPct val="30000"/>
              </a:spcBef>
              <a:defRPr sz="1200">
                <a:solidFill>
                  <a:schemeClr val="tx1"/>
                </a:solidFill>
                <a:latin typeface="Calibri" pitchFamily="34" charset="0"/>
                <a:ea typeface="ＭＳ Ｐゴシック" pitchFamily="34" charset="-128"/>
              </a:defRPr>
            </a:lvl4pPr>
            <a:lvl5pPr marL="2132495" indent="-236944">
              <a:spcBef>
                <a:spcPct val="30000"/>
              </a:spcBef>
              <a:defRPr sz="1200">
                <a:solidFill>
                  <a:schemeClr val="tx1"/>
                </a:solidFill>
                <a:latin typeface="Calibri" pitchFamily="34" charset="0"/>
                <a:ea typeface="ＭＳ Ｐゴシック" pitchFamily="34" charset="-128"/>
              </a:defRPr>
            </a:lvl5pPr>
            <a:lvl6pPr marL="2606383"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80271"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554159"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4028046"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A5F2D2D2-63D0-4BD8-96F5-3EBB61A3FF1A}" type="slidenum">
              <a:rPr lang="fr-BE" altLang="it-IT"/>
              <a:pPr>
                <a:spcBef>
                  <a:spcPct val="0"/>
                </a:spcBef>
              </a:pPr>
              <a:t>11</a:t>
            </a:fld>
            <a:endParaRPr lang="fr-BE" altLang="it-IT"/>
          </a:p>
        </p:txBody>
      </p:sp>
    </p:spTree>
    <p:extLst>
      <p:ext uri="{BB962C8B-B14F-4D97-AF65-F5344CB8AC3E}">
        <p14:creationId xmlns:p14="http://schemas.microsoft.com/office/powerpoint/2010/main" val="4172380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BE" altLang="it-IT" smtClean="0">
              <a:ea typeface="ＭＳ Ｐゴシック" pitchFamily="34" charset="-128"/>
            </a:endParaRPr>
          </a:p>
        </p:txBody>
      </p:sp>
      <p:sp>
        <p:nvSpPr>
          <p:cNvPr id="7066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70068" indent="-296180">
              <a:spcBef>
                <a:spcPct val="30000"/>
              </a:spcBef>
              <a:defRPr sz="1200">
                <a:solidFill>
                  <a:schemeClr val="tx1"/>
                </a:solidFill>
                <a:latin typeface="Calibri" pitchFamily="34" charset="0"/>
                <a:ea typeface="ＭＳ Ｐゴシック" pitchFamily="34" charset="-128"/>
              </a:defRPr>
            </a:lvl2pPr>
            <a:lvl3pPr marL="1184720" indent="-236944">
              <a:spcBef>
                <a:spcPct val="30000"/>
              </a:spcBef>
              <a:defRPr sz="1200">
                <a:solidFill>
                  <a:schemeClr val="tx1"/>
                </a:solidFill>
                <a:latin typeface="Calibri" pitchFamily="34" charset="0"/>
                <a:ea typeface="ＭＳ Ｐゴシック" pitchFamily="34" charset="-128"/>
              </a:defRPr>
            </a:lvl3pPr>
            <a:lvl4pPr marL="1658607" indent="-236944">
              <a:spcBef>
                <a:spcPct val="30000"/>
              </a:spcBef>
              <a:defRPr sz="1200">
                <a:solidFill>
                  <a:schemeClr val="tx1"/>
                </a:solidFill>
                <a:latin typeface="Calibri" pitchFamily="34" charset="0"/>
                <a:ea typeface="ＭＳ Ｐゴシック" pitchFamily="34" charset="-128"/>
              </a:defRPr>
            </a:lvl4pPr>
            <a:lvl5pPr marL="2132495" indent="-236944">
              <a:spcBef>
                <a:spcPct val="30000"/>
              </a:spcBef>
              <a:defRPr sz="1200">
                <a:solidFill>
                  <a:schemeClr val="tx1"/>
                </a:solidFill>
                <a:latin typeface="Calibri" pitchFamily="34" charset="0"/>
                <a:ea typeface="ＭＳ Ｐゴシック" pitchFamily="34" charset="-128"/>
              </a:defRPr>
            </a:lvl5pPr>
            <a:lvl6pPr marL="2606383"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80271"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554159"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4028046"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B1142B9B-6348-4DBF-8966-950F6598BFFB}" type="slidenum">
              <a:rPr lang="fr-BE" altLang="it-IT"/>
              <a:pPr>
                <a:spcBef>
                  <a:spcPct val="0"/>
                </a:spcBef>
              </a:pPr>
              <a:t>12</a:t>
            </a:fld>
            <a:endParaRPr lang="fr-BE" altLang="it-IT"/>
          </a:p>
        </p:txBody>
      </p:sp>
    </p:spTree>
    <p:extLst>
      <p:ext uri="{BB962C8B-B14F-4D97-AF65-F5344CB8AC3E}">
        <p14:creationId xmlns:p14="http://schemas.microsoft.com/office/powerpoint/2010/main" val="779236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BE" altLang="it-IT" smtClean="0">
              <a:ea typeface="ＭＳ Ｐゴシック" pitchFamily="34" charset="-128"/>
            </a:endParaRPr>
          </a:p>
        </p:txBody>
      </p:sp>
      <p:sp>
        <p:nvSpPr>
          <p:cNvPr id="7066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70068" indent="-296180">
              <a:spcBef>
                <a:spcPct val="30000"/>
              </a:spcBef>
              <a:defRPr sz="1200">
                <a:solidFill>
                  <a:schemeClr val="tx1"/>
                </a:solidFill>
                <a:latin typeface="Calibri" pitchFamily="34" charset="0"/>
                <a:ea typeface="ＭＳ Ｐゴシック" pitchFamily="34" charset="-128"/>
              </a:defRPr>
            </a:lvl2pPr>
            <a:lvl3pPr marL="1184720" indent="-236944">
              <a:spcBef>
                <a:spcPct val="30000"/>
              </a:spcBef>
              <a:defRPr sz="1200">
                <a:solidFill>
                  <a:schemeClr val="tx1"/>
                </a:solidFill>
                <a:latin typeface="Calibri" pitchFamily="34" charset="0"/>
                <a:ea typeface="ＭＳ Ｐゴシック" pitchFamily="34" charset="-128"/>
              </a:defRPr>
            </a:lvl3pPr>
            <a:lvl4pPr marL="1658607" indent="-236944">
              <a:spcBef>
                <a:spcPct val="30000"/>
              </a:spcBef>
              <a:defRPr sz="1200">
                <a:solidFill>
                  <a:schemeClr val="tx1"/>
                </a:solidFill>
                <a:latin typeface="Calibri" pitchFamily="34" charset="0"/>
                <a:ea typeface="ＭＳ Ｐゴシック" pitchFamily="34" charset="-128"/>
              </a:defRPr>
            </a:lvl4pPr>
            <a:lvl5pPr marL="2132495" indent="-236944">
              <a:spcBef>
                <a:spcPct val="30000"/>
              </a:spcBef>
              <a:defRPr sz="1200">
                <a:solidFill>
                  <a:schemeClr val="tx1"/>
                </a:solidFill>
                <a:latin typeface="Calibri" pitchFamily="34" charset="0"/>
                <a:ea typeface="ＭＳ Ｐゴシック" pitchFamily="34" charset="-128"/>
              </a:defRPr>
            </a:lvl5pPr>
            <a:lvl6pPr marL="2606383"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80271"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554159"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4028046"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B1142B9B-6348-4DBF-8966-950F6598BFFB}" type="slidenum">
              <a:rPr lang="fr-BE" altLang="it-IT"/>
              <a:pPr>
                <a:spcBef>
                  <a:spcPct val="0"/>
                </a:spcBef>
              </a:pPr>
              <a:t>13</a:t>
            </a:fld>
            <a:endParaRPr lang="fr-BE" altLang="it-IT"/>
          </a:p>
        </p:txBody>
      </p:sp>
    </p:spTree>
    <p:extLst>
      <p:ext uri="{BB962C8B-B14F-4D97-AF65-F5344CB8AC3E}">
        <p14:creationId xmlns:p14="http://schemas.microsoft.com/office/powerpoint/2010/main" val="3266444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smtClean="0">
              <a:ea typeface="ＭＳ Ｐゴシック" pitchFamily="34" charset="-128"/>
            </a:endParaRPr>
          </a:p>
        </p:txBody>
      </p:sp>
      <p:sp>
        <p:nvSpPr>
          <p:cNvPr id="6963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70068" indent="-296180">
              <a:spcBef>
                <a:spcPct val="30000"/>
              </a:spcBef>
              <a:defRPr sz="1200">
                <a:solidFill>
                  <a:schemeClr val="tx1"/>
                </a:solidFill>
                <a:latin typeface="Calibri" pitchFamily="34" charset="0"/>
                <a:ea typeface="ＭＳ Ｐゴシック" pitchFamily="34" charset="-128"/>
              </a:defRPr>
            </a:lvl2pPr>
            <a:lvl3pPr marL="1184720" indent="-236944">
              <a:spcBef>
                <a:spcPct val="30000"/>
              </a:spcBef>
              <a:defRPr sz="1200">
                <a:solidFill>
                  <a:schemeClr val="tx1"/>
                </a:solidFill>
                <a:latin typeface="Calibri" pitchFamily="34" charset="0"/>
                <a:ea typeface="ＭＳ Ｐゴシック" pitchFamily="34" charset="-128"/>
              </a:defRPr>
            </a:lvl3pPr>
            <a:lvl4pPr marL="1658607" indent="-236944">
              <a:spcBef>
                <a:spcPct val="30000"/>
              </a:spcBef>
              <a:defRPr sz="1200">
                <a:solidFill>
                  <a:schemeClr val="tx1"/>
                </a:solidFill>
                <a:latin typeface="Calibri" pitchFamily="34" charset="0"/>
                <a:ea typeface="ＭＳ Ｐゴシック" pitchFamily="34" charset="-128"/>
              </a:defRPr>
            </a:lvl4pPr>
            <a:lvl5pPr marL="2132495" indent="-236944">
              <a:spcBef>
                <a:spcPct val="30000"/>
              </a:spcBef>
              <a:defRPr sz="1200">
                <a:solidFill>
                  <a:schemeClr val="tx1"/>
                </a:solidFill>
                <a:latin typeface="Calibri" pitchFamily="34" charset="0"/>
                <a:ea typeface="ＭＳ Ｐゴシック" pitchFamily="34" charset="-128"/>
              </a:defRPr>
            </a:lvl5pPr>
            <a:lvl6pPr marL="2606383"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80271"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554159"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4028046"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A5F2D2D2-63D0-4BD8-96F5-3EBB61A3FF1A}" type="slidenum">
              <a:rPr lang="fr-BE" altLang="it-IT"/>
              <a:pPr>
                <a:spcBef>
                  <a:spcPct val="0"/>
                </a:spcBef>
              </a:pPr>
              <a:t>14</a:t>
            </a:fld>
            <a:endParaRPr lang="fr-BE" altLang="it-IT"/>
          </a:p>
        </p:txBody>
      </p:sp>
    </p:spTree>
    <p:extLst>
      <p:ext uri="{BB962C8B-B14F-4D97-AF65-F5344CB8AC3E}">
        <p14:creationId xmlns:p14="http://schemas.microsoft.com/office/powerpoint/2010/main" val="3556781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dirty="0" smtClean="0">
              <a:ea typeface="ＭＳ Ｐゴシック" pitchFamily="34" charset="-128"/>
            </a:endParaRPr>
          </a:p>
        </p:txBody>
      </p:sp>
      <p:sp>
        <p:nvSpPr>
          <p:cNvPr id="6963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70068" indent="-296180">
              <a:spcBef>
                <a:spcPct val="30000"/>
              </a:spcBef>
              <a:defRPr sz="1200">
                <a:solidFill>
                  <a:schemeClr val="tx1"/>
                </a:solidFill>
                <a:latin typeface="Calibri" pitchFamily="34" charset="0"/>
                <a:ea typeface="ＭＳ Ｐゴシック" pitchFamily="34" charset="-128"/>
              </a:defRPr>
            </a:lvl2pPr>
            <a:lvl3pPr marL="1184720" indent="-236944">
              <a:spcBef>
                <a:spcPct val="30000"/>
              </a:spcBef>
              <a:defRPr sz="1200">
                <a:solidFill>
                  <a:schemeClr val="tx1"/>
                </a:solidFill>
                <a:latin typeface="Calibri" pitchFamily="34" charset="0"/>
                <a:ea typeface="ＭＳ Ｐゴシック" pitchFamily="34" charset="-128"/>
              </a:defRPr>
            </a:lvl3pPr>
            <a:lvl4pPr marL="1658607" indent="-236944">
              <a:spcBef>
                <a:spcPct val="30000"/>
              </a:spcBef>
              <a:defRPr sz="1200">
                <a:solidFill>
                  <a:schemeClr val="tx1"/>
                </a:solidFill>
                <a:latin typeface="Calibri" pitchFamily="34" charset="0"/>
                <a:ea typeface="ＭＳ Ｐゴシック" pitchFamily="34" charset="-128"/>
              </a:defRPr>
            </a:lvl4pPr>
            <a:lvl5pPr marL="2132495" indent="-236944">
              <a:spcBef>
                <a:spcPct val="30000"/>
              </a:spcBef>
              <a:defRPr sz="1200">
                <a:solidFill>
                  <a:schemeClr val="tx1"/>
                </a:solidFill>
                <a:latin typeface="Calibri" pitchFamily="34" charset="0"/>
                <a:ea typeface="ＭＳ Ｐゴシック" pitchFamily="34" charset="-128"/>
              </a:defRPr>
            </a:lvl5pPr>
            <a:lvl6pPr marL="2606383"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80271"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554159"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4028046"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A5F2D2D2-63D0-4BD8-96F5-3EBB61A3FF1A}" type="slidenum">
              <a:rPr lang="fr-BE" altLang="it-IT"/>
              <a:pPr>
                <a:spcBef>
                  <a:spcPct val="0"/>
                </a:spcBef>
              </a:pPr>
              <a:t>15</a:t>
            </a:fld>
            <a:endParaRPr lang="fr-BE" altLang="it-IT"/>
          </a:p>
        </p:txBody>
      </p:sp>
    </p:spTree>
    <p:extLst>
      <p:ext uri="{BB962C8B-B14F-4D97-AF65-F5344CB8AC3E}">
        <p14:creationId xmlns:p14="http://schemas.microsoft.com/office/powerpoint/2010/main" val="441086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smtClean="0">
              <a:ea typeface="ＭＳ Ｐゴシック" pitchFamily="34" charset="-128"/>
            </a:endParaRPr>
          </a:p>
        </p:txBody>
      </p:sp>
      <p:sp>
        <p:nvSpPr>
          <p:cNvPr id="6963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70068" indent="-296180">
              <a:spcBef>
                <a:spcPct val="30000"/>
              </a:spcBef>
              <a:defRPr sz="1200">
                <a:solidFill>
                  <a:schemeClr val="tx1"/>
                </a:solidFill>
                <a:latin typeface="Calibri" pitchFamily="34" charset="0"/>
                <a:ea typeface="ＭＳ Ｐゴシック" pitchFamily="34" charset="-128"/>
              </a:defRPr>
            </a:lvl2pPr>
            <a:lvl3pPr marL="1184720" indent="-236944">
              <a:spcBef>
                <a:spcPct val="30000"/>
              </a:spcBef>
              <a:defRPr sz="1200">
                <a:solidFill>
                  <a:schemeClr val="tx1"/>
                </a:solidFill>
                <a:latin typeface="Calibri" pitchFamily="34" charset="0"/>
                <a:ea typeface="ＭＳ Ｐゴシック" pitchFamily="34" charset="-128"/>
              </a:defRPr>
            </a:lvl3pPr>
            <a:lvl4pPr marL="1658607" indent="-236944">
              <a:spcBef>
                <a:spcPct val="30000"/>
              </a:spcBef>
              <a:defRPr sz="1200">
                <a:solidFill>
                  <a:schemeClr val="tx1"/>
                </a:solidFill>
                <a:latin typeface="Calibri" pitchFamily="34" charset="0"/>
                <a:ea typeface="ＭＳ Ｐゴシック" pitchFamily="34" charset="-128"/>
              </a:defRPr>
            </a:lvl4pPr>
            <a:lvl5pPr marL="2132495" indent="-236944">
              <a:spcBef>
                <a:spcPct val="30000"/>
              </a:spcBef>
              <a:defRPr sz="1200">
                <a:solidFill>
                  <a:schemeClr val="tx1"/>
                </a:solidFill>
                <a:latin typeface="Calibri" pitchFamily="34" charset="0"/>
                <a:ea typeface="ＭＳ Ｐゴシック" pitchFamily="34" charset="-128"/>
              </a:defRPr>
            </a:lvl5pPr>
            <a:lvl6pPr marL="2606383"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80271"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554159"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4028046"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A5F2D2D2-63D0-4BD8-96F5-3EBB61A3FF1A}" type="slidenum">
              <a:rPr lang="fr-BE" altLang="it-IT"/>
              <a:pPr>
                <a:spcBef>
                  <a:spcPct val="0"/>
                </a:spcBef>
              </a:pPr>
              <a:t>16</a:t>
            </a:fld>
            <a:endParaRPr lang="fr-BE" altLang="it-IT"/>
          </a:p>
        </p:txBody>
      </p:sp>
    </p:spTree>
    <p:extLst>
      <p:ext uri="{BB962C8B-B14F-4D97-AF65-F5344CB8AC3E}">
        <p14:creationId xmlns:p14="http://schemas.microsoft.com/office/powerpoint/2010/main" val="1751887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smtClean="0">
              <a:ea typeface="ＭＳ Ｐゴシック" pitchFamily="34" charset="-128"/>
            </a:endParaRPr>
          </a:p>
        </p:txBody>
      </p:sp>
      <p:sp>
        <p:nvSpPr>
          <p:cNvPr id="6963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70068" indent="-296180">
              <a:spcBef>
                <a:spcPct val="30000"/>
              </a:spcBef>
              <a:defRPr sz="1200">
                <a:solidFill>
                  <a:schemeClr val="tx1"/>
                </a:solidFill>
                <a:latin typeface="Calibri" pitchFamily="34" charset="0"/>
                <a:ea typeface="ＭＳ Ｐゴシック" pitchFamily="34" charset="-128"/>
              </a:defRPr>
            </a:lvl2pPr>
            <a:lvl3pPr marL="1184720" indent="-236944">
              <a:spcBef>
                <a:spcPct val="30000"/>
              </a:spcBef>
              <a:defRPr sz="1200">
                <a:solidFill>
                  <a:schemeClr val="tx1"/>
                </a:solidFill>
                <a:latin typeface="Calibri" pitchFamily="34" charset="0"/>
                <a:ea typeface="ＭＳ Ｐゴシック" pitchFamily="34" charset="-128"/>
              </a:defRPr>
            </a:lvl3pPr>
            <a:lvl4pPr marL="1658607" indent="-236944">
              <a:spcBef>
                <a:spcPct val="30000"/>
              </a:spcBef>
              <a:defRPr sz="1200">
                <a:solidFill>
                  <a:schemeClr val="tx1"/>
                </a:solidFill>
                <a:latin typeface="Calibri" pitchFamily="34" charset="0"/>
                <a:ea typeface="ＭＳ Ｐゴシック" pitchFamily="34" charset="-128"/>
              </a:defRPr>
            </a:lvl4pPr>
            <a:lvl5pPr marL="2132495" indent="-236944">
              <a:spcBef>
                <a:spcPct val="30000"/>
              </a:spcBef>
              <a:defRPr sz="1200">
                <a:solidFill>
                  <a:schemeClr val="tx1"/>
                </a:solidFill>
                <a:latin typeface="Calibri" pitchFamily="34" charset="0"/>
                <a:ea typeface="ＭＳ Ｐゴシック" pitchFamily="34" charset="-128"/>
              </a:defRPr>
            </a:lvl5pPr>
            <a:lvl6pPr marL="2606383"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80271"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554159"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4028046"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A5F2D2D2-63D0-4BD8-96F5-3EBB61A3FF1A}" type="slidenum">
              <a:rPr lang="fr-BE" altLang="it-IT"/>
              <a:pPr>
                <a:spcBef>
                  <a:spcPct val="0"/>
                </a:spcBef>
              </a:pPr>
              <a:t>17</a:t>
            </a:fld>
            <a:endParaRPr lang="fr-BE" altLang="it-IT"/>
          </a:p>
        </p:txBody>
      </p:sp>
    </p:spTree>
    <p:extLst>
      <p:ext uri="{BB962C8B-B14F-4D97-AF65-F5344CB8AC3E}">
        <p14:creationId xmlns:p14="http://schemas.microsoft.com/office/powerpoint/2010/main" val="2603881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smtClean="0">
              <a:ea typeface="ＭＳ Ｐゴシック" pitchFamily="34" charset="-128"/>
            </a:endParaRPr>
          </a:p>
        </p:txBody>
      </p:sp>
      <p:sp>
        <p:nvSpPr>
          <p:cNvPr id="6963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70068" indent="-296180">
              <a:spcBef>
                <a:spcPct val="30000"/>
              </a:spcBef>
              <a:defRPr sz="1200">
                <a:solidFill>
                  <a:schemeClr val="tx1"/>
                </a:solidFill>
                <a:latin typeface="Calibri" pitchFamily="34" charset="0"/>
                <a:ea typeface="ＭＳ Ｐゴシック" pitchFamily="34" charset="-128"/>
              </a:defRPr>
            </a:lvl2pPr>
            <a:lvl3pPr marL="1184720" indent="-236944">
              <a:spcBef>
                <a:spcPct val="30000"/>
              </a:spcBef>
              <a:defRPr sz="1200">
                <a:solidFill>
                  <a:schemeClr val="tx1"/>
                </a:solidFill>
                <a:latin typeface="Calibri" pitchFamily="34" charset="0"/>
                <a:ea typeface="ＭＳ Ｐゴシック" pitchFamily="34" charset="-128"/>
              </a:defRPr>
            </a:lvl3pPr>
            <a:lvl4pPr marL="1658607" indent="-236944">
              <a:spcBef>
                <a:spcPct val="30000"/>
              </a:spcBef>
              <a:defRPr sz="1200">
                <a:solidFill>
                  <a:schemeClr val="tx1"/>
                </a:solidFill>
                <a:latin typeface="Calibri" pitchFamily="34" charset="0"/>
                <a:ea typeface="ＭＳ Ｐゴシック" pitchFamily="34" charset="-128"/>
              </a:defRPr>
            </a:lvl4pPr>
            <a:lvl5pPr marL="2132495" indent="-236944">
              <a:spcBef>
                <a:spcPct val="30000"/>
              </a:spcBef>
              <a:defRPr sz="1200">
                <a:solidFill>
                  <a:schemeClr val="tx1"/>
                </a:solidFill>
                <a:latin typeface="Calibri" pitchFamily="34" charset="0"/>
                <a:ea typeface="ＭＳ Ｐゴシック" pitchFamily="34" charset="-128"/>
              </a:defRPr>
            </a:lvl5pPr>
            <a:lvl6pPr marL="2606383"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80271"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554159"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4028046"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A5F2D2D2-63D0-4BD8-96F5-3EBB61A3FF1A}" type="slidenum">
              <a:rPr lang="fr-BE" altLang="it-IT"/>
              <a:pPr>
                <a:spcBef>
                  <a:spcPct val="0"/>
                </a:spcBef>
              </a:pPr>
              <a:t>18</a:t>
            </a:fld>
            <a:endParaRPr lang="fr-BE" altLang="it-IT"/>
          </a:p>
        </p:txBody>
      </p:sp>
    </p:spTree>
    <p:extLst>
      <p:ext uri="{BB962C8B-B14F-4D97-AF65-F5344CB8AC3E}">
        <p14:creationId xmlns:p14="http://schemas.microsoft.com/office/powerpoint/2010/main" val="26782993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smtClean="0">
              <a:ea typeface="ＭＳ Ｐゴシック" pitchFamily="34" charset="-128"/>
            </a:endParaRPr>
          </a:p>
        </p:txBody>
      </p:sp>
      <p:sp>
        <p:nvSpPr>
          <p:cNvPr id="6963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70068" indent="-296180">
              <a:spcBef>
                <a:spcPct val="30000"/>
              </a:spcBef>
              <a:defRPr sz="1200">
                <a:solidFill>
                  <a:schemeClr val="tx1"/>
                </a:solidFill>
                <a:latin typeface="Calibri" pitchFamily="34" charset="0"/>
                <a:ea typeface="ＭＳ Ｐゴシック" pitchFamily="34" charset="-128"/>
              </a:defRPr>
            </a:lvl2pPr>
            <a:lvl3pPr marL="1184720" indent="-236944">
              <a:spcBef>
                <a:spcPct val="30000"/>
              </a:spcBef>
              <a:defRPr sz="1200">
                <a:solidFill>
                  <a:schemeClr val="tx1"/>
                </a:solidFill>
                <a:latin typeface="Calibri" pitchFamily="34" charset="0"/>
                <a:ea typeface="ＭＳ Ｐゴシック" pitchFamily="34" charset="-128"/>
              </a:defRPr>
            </a:lvl3pPr>
            <a:lvl4pPr marL="1658607" indent="-236944">
              <a:spcBef>
                <a:spcPct val="30000"/>
              </a:spcBef>
              <a:defRPr sz="1200">
                <a:solidFill>
                  <a:schemeClr val="tx1"/>
                </a:solidFill>
                <a:latin typeface="Calibri" pitchFamily="34" charset="0"/>
                <a:ea typeface="ＭＳ Ｐゴシック" pitchFamily="34" charset="-128"/>
              </a:defRPr>
            </a:lvl4pPr>
            <a:lvl5pPr marL="2132495" indent="-236944">
              <a:spcBef>
                <a:spcPct val="30000"/>
              </a:spcBef>
              <a:defRPr sz="1200">
                <a:solidFill>
                  <a:schemeClr val="tx1"/>
                </a:solidFill>
                <a:latin typeface="Calibri" pitchFamily="34" charset="0"/>
                <a:ea typeface="ＭＳ Ｐゴシック" pitchFamily="34" charset="-128"/>
              </a:defRPr>
            </a:lvl5pPr>
            <a:lvl6pPr marL="2606383"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80271"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554159"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4028046"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A5F2D2D2-63D0-4BD8-96F5-3EBB61A3FF1A}" type="slidenum">
              <a:rPr lang="fr-BE" altLang="it-IT"/>
              <a:pPr>
                <a:spcBef>
                  <a:spcPct val="0"/>
                </a:spcBef>
              </a:pPr>
              <a:t>19</a:t>
            </a:fld>
            <a:endParaRPr lang="fr-BE" altLang="it-IT"/>
          </a:p>
        </p:txBody>
      </p:sp>
    </p:spTree>
    <p:extLst>
      <p:ext uri="{BB962C8B-B14F-4D97-AF65-F5344CB8AC3E}">
        <p14:creationId xmlns:p14="http://schemas.microsoft.com/office/powerpoint/2010/main" val="2166148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smtClean="0">
              <a:ea typeface="ＭＳ Ｐゴシック" pitchFamily="34" charset="-128"/>
            </a:endParaRPr>
          </a:p>
        </p:txBody>
      </p:sp>
      <p:sp>
        <p:nvSpPr>
          <p:cNvPr id="4403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70068" indent="-296180">
              <a:spcBef>
                <a:spcPct val="30000"/>
              </a:spcBef>
              <a:defRPr sz="1200">
                <a:solidFill>
                  <a:schemeClr val="tx1"/>
                </a:solidFill>
                <a:latin typeface="Calibri" pitchFamily="34" charset="0"/>
                <a:ea typeface="ＭＳ Ｐゴシック" pitchFamily="34" charset="-128"/>
              </a:defRPr>
            </a:lvl2pPr>
            <a:lvl3pPr marL="1184720" indent="-236944">
              <a:spcBef>
                <a:spcPct val="30000"/>
              </a:spcBef>
              <a:defRPr sz="1200">
                <a:solidFill>
                  <a:schemeClr val="tx1"/>
                </a:solidFill>
                <a:latin typeface="Calibri" pitchFamily="34" charset="0"/>
                <a:ea typeface="ＭＳ Ｐゴシック" pitchFamily="34" charset="-128"/>
              </a:defRPr>
            </a:lvl3pPr>
            <a:lvl4pPr marL="1658607" indent="-236944">
              <a:spcBef>
                <a:spcPct val="30000"/>
              </a:spcBef>
              <a:defRPr sz="1200">
                <a:solidFill>
                  <a:schemeClr val="tx1"/>
                </a:solidFill>
                <a:latin typeface="Calibri" pitchFamily="34" charset="0"/>
                <a:ea typeface="ＭＳ Ｐゴシック" pitchFamily="34" charset="-128"/>
              </a:defRPr>
            </a:lvl4pPr>
            <a:lvl5pPr marL="2132495" indent="-236944">
              <a:spcBef>
                <a:spcPct val="30000"/>
              </a:spcBef>
              <a:defRPr sz="1200">
                <a:solidFill>
                  <a:schemeClr val="tx1"/>
                </a:solidFill>
                <a:latin typeface="Calibri" pitchFamily="34" charset="0"/>
                <a:ea typeface="ＭＳ Ｐゴシック" pitchFamily="34" charset="-128"/>
              </a:defRPr>
            </a:lvl5pPr>
            <a:lvl6pPr marL="2606383"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80271"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554159"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4028046"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6C506ED4-183C-4579-8138-0157B9E7DDA7}" type="slidenum">
              <a:rPr lang="fr-BE" altLang="it-IT"/>
              <a:pPr>
                <a:spcBef>
                  <a:spcPct val="0"/>
                </a:spcBef>
              </a:pPr>
              <a:t>2</a:t>
            </a:fld>
            <a:endParaRPr lang="fr-BE" altLang="it-IT" dirty="0"/>
          </a:p>
        </p:txBody>
      </p:sp>
    </p:spTree>
    <p:extLst>
      <p:ext uri="{BB962C8B-B14F-4D97-AF65-F5344CB8AC3E}">
        <p14:creationId xmlns:p14="http://schemas.microsoft.com/office/powerpoint/2010/main" val="32547119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smtClean="0">
              <a:ea typeface="ＭＳ Ｐゴシック" pitchFamily="34" charset="-128"/>
            </a:endParaRPr>
          </a:p>
        </p:txBody>
      </p:sp>
      <p:sp>
        <p:nvSpPr>
          <p:cNvPr id="6963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70068" indent="-296180">
              <a:spcBef>
                <a:spcPct val="30000"/>
              </a:spcBef>
              <a:defRPr sz="1200">
                <a:solidFill>
                  <a:schemeClr val="tx1"/>
                </a:solidFill>
                <a:latin typeface="Calibri" pitchFamily="34" charset="0"/>
                <a:ea typeface="ＭＳ Ｐゴシック" pitchFamily="34" charset="-128"/>
              </a:defRPr>
            </a:lvl2pPr>
            <a:lvl3pPr marL="1184720" indent="-236944">
              <a:spcBef>
                <a:spcPct val="30000"/>
              </a:spcBef>
              <a:defRPr sz="1200">
                <a:solidFill>
                  <a:schemeClr val="tx1"/>
                </a:solidFill>
                <a:latin typeface="Calibri" pitchFamily="34" charset="0"/>
                <a:ea typeface="ＭＳ Ｐゴシック" pitchFamily="34" charset="-128"/>
              </a:defRPr>
            </a:lvl3pPr>
            <a:lvl4pPr marL="1658607" indent="-236944">
              <a:spcBef>
                <a:spcPct val="30000"/>
              </a:spcBef>
              <a:defRPr sz="1200">
                <a:solidFill>
                  <a:schemeClr val="tx1"/>
                </a:solidFill>
                <a:latin typeface="Calibri" pitchFamily="34" charset="0"/>
                <a:ea typeface="ＭＳ Ｐゴシック" pitchFamily="34" charset="-128"/>
              </a:defRPr>
            </a:lvl4pPr>
            <a:lvl5pPr marL="2132495" indent="-236944">
              <a:spcBef>
                <a:spcPct val="30000"/>
              </a:spcBef>
              <a:defRPr sz="1200">
                <a:solidFill>
                  <a:schemeClr val="tx1"/>
                </a:solidFill>
                <a:latin typeface="Calibri" pitchFamily="34" charset="0"/>
                <a:ea typeface="ＭＳ Ｐゴシック" pitchFamily="34" charset="-128"/>
              </a:defRPr>
            </a:lvl5pPr>
            <a:lvl6pPr marL="2606383"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80271"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554159"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4028046"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A5F2D2D2-63D0-4BD8-96F5-3EBB61A3FF1A}" type="slidenum">
              <a:rPr lang="fr-BE" altLang="it-IT"/>
              <a:pPr>
                <a:spcBef>
                  <a:spcPct val="0"/>
                </a:spcBef>
              </a:pPr>
              <a:t>20</a:t>
            </a:fld>
            <a:endParaRPr lang="fr-BE" altLang="it-IT"/>
          </a:p>
        </p:txBody>
      </p:sp>
    </p:spTree>
    <p:extLst>
      <p:ext uri="{BB962C8B-B14F-4D97-AF65-F5344CB8AC3E}">
        <p14:creationId xmlns:p14="http://schemas.microsoft.com/office/powerpoint/2010/main" val="2717117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smtClean="0">
              <a:ea typeface="ＭＳ Ｐゴシック" pitchFamily="34" charset="-128"/>
            </a:endParaRPr>
          </a:p>
        </p:txBody>
      </p:sp>
      <p:sp>
        <p:nvSpPr>
          <p:cNvPr id="6963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70068" indent="-296180">
              <a:spcBef>
                <a:spcPct val="30000"/>
              </a:spcBef>
              <a:defRPr sz="1200">
                <a:solidFill>
                  <a:schemeClr val="tx1"/>
                </a:solidFill>
                <a:latin typeface="Calibri" pitchFamily="34" charset="0"/>
                <a:ea typeface="ＭＳ Ｐゴシック" pitchFamily="34" charset="-128"/>
              </a:defRPr>
            </a:lvl2pPr>
            <a:lvl3pPr marL="1184720" indent="-236944">
              <a:spcBef>
                <a:spcPct val="30000"/>
              </a:spcBef>
              <a:defRPr sz="1200">
                <a:solidFill>
                  <a:schemeClr val="tx1"/>
                </a:solidFill>
                <a:latin typeface="Calibri" pitchFamily="34" charset="0"/>
                <a:ea typeface="ＭＳ Ｐゴシック" pitchFamily="34" charset="-128"/>
              </a:defRPr>
            </a:lvl3pPr>
            <a:lvl4pPr marL="1658607" indent="-236944">
              <a:spcBef>
                <a:spcPct val="30000"/>
              </a:spcBef>
              <a:defRPr sz="1200">
                <a:solidFill>
                  <a:schemeClr val="tx1"/>
                </a:solidFill>
                <a:latin typeface="Calibri" pitchFamily="34" charset="0"/>
                <a:ea typeface="ＭＳ Ｐゴシック" pitchFamily="34" charset="-128"/>
              </a:defRPr>
            </a:lvl4pPr>
            <a:lvl5pPr marL="2132495" indent="-236944">
              <a:spcBef>
                <a:spcPct val="30000"/>
              </a:spcBef>
              <a:defRPr sz="1200">
                <a:solidFill>
                  <a:schemeClr val="tx1"/>
                </a:solidFill>
                <a:latin typeface="Calibri" pitchFamily="34" charset="0"/>
                <a:ea typeface="ＭＳ Ｐゴシック" pitchFamily="34" charset="-128"/>
              </a:defRPr>
            </a:lvl5pPr>
            <a:lvl6pPr marL="2606383"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80271"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554159"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4028046"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A5F2D2D2-63D0-4BD8-96F5-3EBB61A3FF1A}" type="slidenum">
              <a:rPr lang="fr-BE" altLang="it-IT"/>
              <a:pPr>
                <a:spcBef>
                  <a:spcPct val="0"/>
                </a:spcBef>
              </a:pPr>
              <a:t>21</a:t>
            </a:fld>
            <a:endParaRPr lang="fr-BE" altLang="it-IT"/>
          </a:p>
        </p:txBody>
      </p:sp>
    </p:spTree>
    <p:extLst>
      <p:ext uri="{BB962C8B-B14F-4D97-AF65-F5344CB8AC3E}">
        <p14:creationId xmlns:p14="http://schemas.microsoft.com/office/powerpoint/2010/main" val="31865626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smtClean="0">
              <a:ea typeface="ＭＳ Ｐゴシック" pitchFamily="34" charset="-128"/>
            </a:endParaRPr>
          </a:p>
        </p:txBody>
      </p:sp>
      <p:sp>
        <p:nvSpPr>
          <p:cNvPr id="6963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70068" indent="-296180">
              <a:spcBef>
                <a:spcPct val="30000"/>
              </a:spcBef>
              <a:defRPr sz="1200">
                <a:solidFill>
                  <a:schemeClr val="tx1"/>
                </a:solidFill>
                <a:latin typeface="Calibri" pitchFamily="34" charset="0"/>
                <a:ea typeface="ＭＳ Ｐゴシック" pitchFamily="34" charset="-128"/>
              </a:defRPr>
            </a:lvl2pPr>
            <a:lvl3pPr marL="1184720" indent="-236944">
              <a:spcBef>
                <a:spcPct val="30000"/>
              </a:spcBef>
              <a:defRPr sz="1200">
                <a:solidFill>
                  <a:schemeClr val="tx1"/>
                </a:solidFill>
                <a:latin typeface="Calibri" pitchFamily="34" charset="0"/>
                <a:ea typeface="ＭＳ Ｐゴシック" pitchFamily="34" charset="-128"/>
              </a:defRPr>
            </a:lvl3pPr>
            <a:lvl4pPr marL="1658607" indent="-236944">
              <a:spcBef>
                <a:spcPct val="30000"/>
              </a:spcBef>
              <a:defRPr sz="1200">
                <a:solidFill>
                  <a:schemeClr val="tx1"/>
                </a:solidFill>
                <a:latin typeface="Calibri" pitchFamily="34" charset="0"/>
                <a:ea typeface="ＭＳ Ｐゴシック" pitchFamily="34" charset="-128"/>
              </a:defRPr>
            </a:lvl4pPr>
            <a:lvl5pPr marL="2132495" indent="-236944">
              <a:spcBef>
                <a:spcPct val="30000"/>
              </a:spcBef>
              <a:defRPr sz="1200">
                <a:solidFill>
                  <a:schemeClr val="tx1"/>
                </a:solidFill>
                <a:latin typeface="Calibri" pitchFamily="34" charset="0"/>
                <a:ea typeface="ＭＳ Ｐゴシック" pitchFamily="34" charset="-128"/>
              </a:defRPr>
            </a:lvl5pPr>
            <a:lvl6pPr marL="2606383"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80271"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554159"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4028046"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A5F2D2D2-63D0-4BD8-96F5-3EBB61A3FF1A}" type="slidenum">
              <a:rPr lang="fr-BE" altLang="it-IT"/>
              <a:pPr>
                <a:spcBef>
                  <a:spcPct val="0"/>
                </a:spcBef>
              </a:pPr>
              <a:t>22</a:t>
            </a:fld>
            <a:endParaRPr lang="fr-BE" altLang="it-IT"/>
          </a:p>
        </p:txBody>
      </p:sp>
    </p:spTree>
    <p:extLst>
      <p:ext uri="{BB962C8B-B14F-4D97-AF65-F5344CB8AC3E}">
        <p14:creationId xmlns:p14="http://schemas.microsoft.com/office/powerpoint/2010/main" val="4239706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smtClean="0">
              <a:ea typeface="ＭＳ Ｐゴシック" pitchFamily="34" charset="-128"/>
            </a:endParaRPr>
          </a:p>
        </p:txBody>
      </p:sp>
      <p:sp>
        <p:nvSpPr>
          <p:cNvPr id="6963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70068" indent="-296180">
              <a:spcBef>
                <a:spcPct val="30000"/>
              </a:spcBef>
              <a:defRPr sz="1200">
                <a:solidFill>
                  <a:schemeClr val="tx1"/>
                </a:solidFill>
                <a:latin typeface="Calibri" pitchFamily="34" charset="0"/>
                <a:ea typeface="ＭＳ Ｐゴシック" pitchFamily="34" charset="-128"/>
              </a:defRPr>
            </a:lvl2pPr>
            <a:lvl3pPr marL="1184720" indent="-236944">
              <a:spcBef>
                <a:spcPct val="30000"/>
              </a:spcBef>
              <a:defRPr sz="1200">
                <a:solidFill>
                  <a:schemeClr val="tx1"/>
                </a:solidFill>
                <a:latin typeface="Calibri" pitchFamily="34" charset="0"/>
                <a:ea typeface="ＭＳ Ｐゴシック" pitchFamily="34" charset="-128"/>
              </a:defRPr>
            </a:lvl3pPr>
            <a:lvl4pPr marL="1658607" indent="-236944">
              <a:spcBef>
                <a:spcPct val="30000"/>
              </a:spcBef>
              <a:defRPr sz="1200">
                <a:solidFill>
                  <a:schemeClr val="tx1"/>
                </a:solidFill>
                <a:latin typeface="Calibri" pitchFamily="34" charset="0"/>
                <a:ea typeface="ＭＳ Ｐゴシック" pitchFamily="34" charset="-128"/>
              </a:defRPr>
            </a:lvl4pPr>
            <a:lvl5pPr marL="2132495" indent="-236944">
              <a:spcBef>
                <a:spcPct val="30000"/>
              </a:spcBef>
              <a:defRPr sz="1200">
                <a:solidFill>
                  <a:schemeClr val="tx1"/>
                </a:solidFill>
                <a:latin typeface="Calibri" pitchFamily="34" charset="0"/>
                <a:ea typeface="ＭＳ Ｐゴシック" pitchFamily="34" charset="-128"/>
              </a:defRPr>
            </a:lvl5pPr>
            <a:lvl6pPr marL="2606383"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80271"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554159"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4028046"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A5F2D2D2-63D0-4BD8-96F5-3EBB61A3FF1A}" type="slidenum">
              <a:rPr lang="fr-BE" altLang="it-IT"/>
              <a:pPr>
                <a:spcBef>
                  <a:spcPct val="0"/>
                </a:spcBef>
              </a:pPr>
              <a:t>23</a:t>
            </a:fld>
            <a:endParaRPr lang="fr-BE" altLang="it-IT"/>
          </a:p>
        </p:txBody>
      </p:sp>
    </p:spTree>
    <p:extLst>
      <p:ext uri="{BB962C8B-B14F-4D97-AF65-F5344CB8AC3E}">
        <p14:creationId xmlns:p14="http://schemas.microsoft.com/office/powerpoint/2010/main" val="14066725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smtClean="0">
              <a:ea typeface="ＭＳ Ｐゴシック" pitchFamily="34" charset="-128"/>
            </a:endParaRPr>
          </a:p>
        </p:txBody>
      </p:sp>
      <p:sp>
        <p:nvSpPr>
          <p:cNvPr id="6963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70068" indent="-296180">
              <a:spcBef>
                <a:spcPct val="30000"/>
              </a:spcBef>
              <a:defRPr sz="1200">
                <a:solidFill>
                  <a:schemeClr val="tx1"/>
                </a:solidFill>
                <a:latin typeface="Calibri" pitchFamily="34" charset="0"/>
                <a:ea typeface="ＭＳ Ｐゴシック" pitchFamily="34" charset="-128"/>
              </a:defRPr>
            </a:lvl2pPr>
            <a:lvl3pPr marL="1184720" indent="-236944">
              <a:spcBef>
                <a:spcPct val="30000"/>
              </a:spcBef>
              <a:defRPr sz="1200">
                <a:solidFill>
                  <a:schemeClr val="tx1"/>
                </a:solidFill>
                <a:latin typeface="Calibri" pitchFamily="34" charset="0"/>
                <a:ea typeface="ＭＳ Ｐゴシック" pitchFamily="34" charset="-128"/>
              </a:defRPr>
            </a:lvl3pPr>
            <a:lvl4pPr marL="1658607" indent="-236944">
              <a:spcBef>
                <a:spcPct val="30000"/>
              </a:spcBef>
              <a:defRPr sz="1200">
                <a:solidFill>
                  <a:schemeClr val="tx1"/>
                </a:solidFill>
                <a:latin typeface="Calibri" pitchFamily="34" charset="0"/>
                <a:ea typeface="ＭＳ Ｐゴシック" pitchFamily="34" charset="-128"/>
              </a:defRPr>
            </a:lvl4pPr>
            <a:lvl5pPr marL="2132495" indent="-236944">
              <a:spcBef>
                <a:spcPct val="30000"/>
              </a:spcBef>
              <a:defRPr sz="1200">
                <a:solidFill>
                  <a:schemeClr val="tx1"/>
                </a:solidFill>
                <a:latin typeface="Calibri" pitchFamily="34" charset="0"/>
                <a:ea typeface="ＭＳ Ｐゴシック" pitchFamily="34" charset="-128"/>
              </a:defRPr>
            </a:lvl5pPr>
            <a:lvl6pPr marL="2606383"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80271"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554159"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4028046"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A5F2D2D2-63D0-4BD8-96F5-3EBB61A3FF1A}" type="slidenum">
              <a:rPr lang="fr-BE" altLang="it-IT"/>
              <a:pPr>
                <a:spcBef>
                  <a:spcPct val="0"/>
                </a:spcBef>
              </a:pPr>
              <a:t>24</a:t>
            </a:fld>
            <a:endParaRPr lang="fr-BE" altLang="it-IT"/>
          </a:p>
        </p:txBody>
      </p:sp>
    </p:spTree>
    <p:extLst>
      <p:ext uri="{BB962C8B-B14F-4D97-AF65-F5344CB8AC3E}">
        <p14:creationId xmlns:p14="http://schemas.microsoft.com/office/powerpoint/2010/main" val="24071340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smtClean="0">
              <a:ea typeface="ＭＳ Ｐゴシック" pitchFamily="34" charset="-128"/>
            </a:endParaRPr>
          </a:p>
        </p:txBody>
      </p:sp>
      <p:sp>
        <p:nvSpPr>
          <p:cNvPr id="6963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70068" indent="-296180">
              <a:spcBef>
                <a:spcPct val="30000"/>
              </a:spcBef>
              <a:defRPr sz="1200">
                <a:solidFill>
                  <a:schemeClr val="tx1"/>
                </a:solidFill>
                <a:latin typeface="Calibri" pitchFamily="34" charset="0"/>
                <a:ea typeface="ＭＳ Ｐゴシック" pitchFamily="34" charset="-128"/>
              </a:defRPr>
            </a:lvl2pPr>
            <a:lvl3pPr marL="1184720" indent="-236944">
              <a:spcBef>
                <a:spcPct val="30000"/>
              </a:spcBef>
              <a:defRPr sz="1200">
                <a:solidFill>
                  <a:schemeClr val="tx1"/>
                </a:solidFill>
                <a:latin typeface="Calibri" pitchFamily="34" charset="0"/>
                <a:ea typeface="ＭＳ Ｐゴシック" pitchFamily="34" charset="-128"/>
              </a:defRPr>
            </a:lvl3pPr>
            <a:lvl4pPr marL="1658607" indent="-236944">
              <a:spcBef>
                <a:spcPct val="30000"/>
              </a:spcBef>
              <a:defRPr sz="1200">
                <a:solidFill>
                  <a:schemeClr val="tx1"/>
                </a:solidFill>
                <a:latin typeface="Calibri" pitchFamily="34" charset="0"/>
                <a:ea typeface="ＭＳ Ｐゴシック" pitchFamily="34" charset="-128"/>
              </a:defRPr>
            </a:lvl4pPr>
            <a:lvl5pPr marL="2132495" indent="-236944">
              <a:spcBef>
                <a:spcPct val="30000"/>
              </a:spcBef>
              <a:defRPr sz="1200">
                <a:solidFill>
                  <a:schemeClr val="tx1"/>
                </a:solidFill>
                <a:latin typeface="Calibri" pitchFamily="34" charset="0"/>
                <a:ea typeface="ＭＳ Ｐゴシック" pitchFamily="34" charset="-128"/>
              </a:defRPr>
            </a:lvl5pPr>
            <a:lvl6pPr marL="2606383"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80271"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554159"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4028046"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A5F2D2D2-63D0-4BD8-96F5-3EBB61A3FF1A}" type="slidenum">
              <a:rPr lang="fr-BE" altLang="it-IT"/>
              <a:pPr>
                <a:spcBef>
                  <a:spcPct val="0"/>
                </a:spcBef>
              </a:pPr>
              <a:t>25</a:t>
            </a:fld>
            <a:endParaRPr lang="fr-BE" altLang="it-IT"/>
          </a:p>
        </p:txBody>
      </p:sp>
    </p:spTree>
    <p:extLst>
      <p:ext uri="{BB962C8B-B14F-4D97-AF65-F5344CB8AC3E}">
        <p14:creationId xmlns:p14="http://schemas.microsoft.com/office/powerpoint/2010/main" val="20534422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smtClean="0">
              <a:ea typeface="ＭＳ Ｐゴシック" pitchFamily="34" charset="-128"/>
            </a:endParaRPr>
          </a:p>
        </p:txBody>
      </p:sp>
      <p:sp>
        <p:nvSpPr>
          <p:cNvPr id="6963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70068" indent="-296180">
              <a:spcBef>
                <a:spcPct val="30000"/>
              </a:spcBef>
              <a:defRPr sz="1200">
                <a:solidFill>
                  <a:schemeClr val="tx1"/>
                </a:solidFill>
                <a:latin typeface="Calibri" pitchFamily="34" charset="0"/>
                <a:ea typeface="ＭＳ Ｐゴシック" pitchFamily="34" charset="-128"/>
              </a:defRPr>
            </a:lvl2pPr>
            <a:lvl3pPr marL="1184720" indent="-236944">
              <a:spcBef>
                <a:spcPct val="30000"/>
              </a:spcBef>
              <a:defRPr sz="1200">
                <a:solidFill>
                  <a:schemeClr val="tx1"/>
                </a:solidFill>
                <a:latin typeface="Calibri" pitchFamily="34" charset="0"/>
                <a:ea typeface="ＭＳ Ｐゴシック" pitchFamily="34" charset="-128"/>
              </a:defRPr>
            </a:lvl3pPr>
            <a:lvl4pPr marL="1658607" indent="-236944">
              <a:spcBef>
                <a:spcPct val="30000"/>
              </a:spcBef>
              <a:defRPr sz="1200">
                <a:solidFill>
                  <a:schemeClr val="tx1"/>
                </a:solidFill>
                <a:latin typeface="Calibri" pitchFamily="34" charset="0"/>
                <a:ea typeface="ＭＳ Ｐゴシック" pitchFamily="34" charset="-128"/>
              </a:defRPr>
            </a:lvl4pPr>
            <a:lvl5pPr marL="2132495" indent="-236944">
              <a:spcBef>
                <a:spcPct val="30000"/>
              </a:spcBef>
              <a:defRPr sz="1200">
                <a:solidFill>
                  <a:schemeClr val="tx1"/>
                </a:solidFill>
                <a:latin typeface="Calibri" pitchFamily="34" charset="0"/>
                <a:ea typeface="ＭＳ Ｐゴシック" pitchFamily="34" charset="-128"/>
              </a:defRPr>
            </a:lvl5pPr>
            <a:lvl6pPr marL="2606383"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80271"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554159"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4028046"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A5F2D2D2-63D0-4BD8-96F5-3EBB61A3FF1A}" type="slidenum">
              <a:rPr lang="fr-BE" altLang="it-IT"/>
              <a:pPr>
                <a:spcBef>
                  <a:spcPct val="0"/>
                </a:spcBef>
              </a:pPr>
              <a:t>26</a:t>
            </a:fld>
            <a:endParaRPr lang="fr-BE" altLang="it-IT"/>
          </a:p>
        </p:txBody>
      </p:sp>
    </p:spTree>
    <p:extLst>
      <p:ext uri="{BB962C8B-B14F-4D97-AF65-F5344CB8AC3E}">
        <p14:creationId xmlns:p14="http://schemas.microsoft.com/office/powerpoint/2010/main" val="40096059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smtClean="0">
              <a:ea typeface="ＭＳ Ｐゴシック" pitchFamily="34" charset="-128"/>
            </a:endParaRPr>
          </a:p>
        </p:txBody>
      </p:sp>
      <p:sp>
        <p:nvSpPr>
          <p:cNvPr id="6963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70068" indent="-296180">
              <a:spcBef>
                <a:spcPct val="30000"/>
              </a:spcBef>
              <a:defRPr sz="1200">
                <a:solidFill>
                  <a:schemeClr val="tx1"/>
                </a:solidFill>
                <a:latin typeface="Calibri" pitchFamily="34" charset="0"/>
                <a:ea typeface="ＭＳ Ｐゴシック" pitchFamily="34" charset="-128"/>
              </a:defRPr>
            </a:lvl2pPr>
            <a:lvl3pPr marL="1184720" indent="-236944">
              <a:spcBef>
                <a:spcPct val="30000"/>
              </a:spcBef>
              <a:defRPr sz="1200">
                <a:solidFill>
                  <a:schemeClr val="tx1"/>
                </a:solidFill>
                <a:latin typeface="Calibri" pitchFamily="34" charset="0"/>
                <a:ea typeface="ＭＳ Ｐゴシック" pitchFamily="34" charset="-128"/>
              </a:defRPr>
            </a:lvl3pPr>
            <a:lvl4pPr marL="1658607" indent="-236944">
              <a:spcBef>
                <a:spcPct val="30000"/>
              </a:spcBef>
              <a:defRPr sz="1200">
                <a:solidFill>
                  <a:schemeClr val="tx1"/>
                </a:solidFill>
                <a:latin typeface="Calibri" pitchFamily="34" charset="0"/>
                <a:ea typeface="ＭＳ Ｐゴシック" pitchFamily="34" charset="-128"/>
              </a:defRPr>
            </a:lvl4pPr>
            <a:lvl5pPr marL="2132495" indent="-236944">
              <a:spcBef>
                <a:spcPct val="30000"/>
              </a:spcBef>
              <a:defRPr sz="1200">
                <a:solidFill>
                  <a:schemeClr val="tx1"/>
                </a:solidFill>
                <a:latin typeface="Calibri" pitchFamily="34" charset="0"/>
                <a:ea typeface="ＭＳ Ｐゴシック" pitchFamily="34" charset="-128"/>
              </a:defRPr>
            </a:lvl5pPr>
            <a:lvl6pPr marL="2606383"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80271"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554159"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4028046"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A5F2D2D2-63D0-4BD8-96F5-3EBB61A3FF1A}" type="slidenum">
              <a:rPr lang="fr-BE" altLang="it-IT"/>
              <a:pPr>
                <a:spcBef>
                  <a:spcPct val="0"/>
                </a:spcBef>
              </a:pPr>
              <a:t>27</a:t>
            </a:fld>
            <a:endParaRPr lang="fr-BE" altLang="it-IT"/>
          </a:p>
        </p:txBody>
      </p:sp>
    </p:spTree>
    <p:extLst>
      <p:ext uri="{BB962C8B-B14F-4D97-AF65-F5344CB8AC3E}">
        <p14:creationId xmlns:p14="http://schemas.microsoft.com/office/powerpoint/2010/main" val="29007469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smtClean="0">
              <a:ea typeface="ＭＳ Ｐゴシック" pitchFamily="34" charset="-128"/>
            </a:endParaRPr>
          </a:p>
        </p:txBody>
      </p:sp>
      <p:sp>
        <p:nvSpPr>
          <p:cNvPr id="6963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70068" indent="-296180">
              <a:spcBef>
                <a:spcPct val="30000"/>
              </a:spcBef>
              <a:defRPr sz="1200">
                <a:solidFill>
                  <a:schemeClr val="tx1"/>
                </a:solidFill>
                <a:latin typeface="Calibri" pitchFamily="34" charset="0"/>
                <a:ea typeface="ＭＳ Ｐゴシック" pitchFamily="34" charset="-128"/>
              </a:defRPr>
            </a:lvl2pPr>
            <a:lvl3pPr marL="1184720" indent="-236944">
              <a:spcBef>
                <a:spcPct val="30000"/>
              </a:spcBef>
              <a:defRPr sz="1200">
                <a:solidFill>
                  <a:schemeClr val="tx1"/>
                </a:solidFill>
                <a:latin typeface="Calibri" pitchFamily="34" charset="0"/>
                <a:ea typeface="ＭＳ Ｐゴシック" pitchFamily="34" charset="-128"/>
              </a:defRPr>
            </a:lvl3pPr>
            <a:lvl4pPr marL="1658607" indent="-236944">
              <a:spcBef>
                <a:spcPct val="30000"/>
              </a:spcBef>
              <a:defRPr sz="1200">
                <a:solidFill>
                  <a:schemeClr val="tx1"/>
                </a:solidFill>
                <a:latin typeface="Calibri" pitchFamily="34" charset="0"/>
                <a:ea typeface="ＭＳ Ｐゴシック" pitchFamily="34" charset="-128"/>
              </a:defRPr>
            </a:lvl4pPr>
            <a:lvl5pPr marL="2132495" indent="-236944">
              <a:spcBef>
                <a:spcPct val="30000"/>
              </a:spcBef>
              <a:defRPr sz="1200">
                <a:solidFill>
                  <a:schemeClr val="tx1"/>
                </a:solidFill>
                <a:latin typeface="Calibri" pitchFamily="34" charset="0"/>
                <a:ea typeface="ＭＳ Ｐゴシック" pitchFamily="34" charset="-128"/>
              </a:defRPr>
            </a:lvl5pPr>
            <a:lvl6pPr marL="2606383"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80271"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554159"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4028046"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A5F2D2D2-63D0-4BD8-96F5-3EBB61A3FF1A}" type="slidenum">
              <a:rPr lang="fr-BE" altLang="it-IT"/>
              <a:pPr>
                <a:spcBef>
                  <a:spcPct val="0"/>
                </a:spcBef>
              </a:pPr>
              <a:t>28</a:t>
            </a:fld>
            <a:endParaRPr lang="fr-BE" altLang="it-IT"/>
          </a:p>
        </p:txBody>
      </p:sp>
    </p:spTree>
    <p:extLst>
      <p:ext uri="{BB962C8B-B14F-4D97-AF65-F5344CB8AC3E}">
        <p14:creationId xmlns:p14="http://schemas.microsoft.com/office/powerpoint/2010/main" val="12037154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smtClean="0">
              <a:ea typeface="ＭＳ Ｐゴシック" pitchFamily="34" charset="-128"/>
            </a:endParaRPr>
          </a:p>
        </p:txBody>
      </p:sp>
      <p:sp>
        <p:nvSpPr>
          <p:cNvPr id="6963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70068" indent="-296180">
              <a:spcBef>
                <a:spcPct val="30000"/>
              </a:spcBef>
              <a:defRPr sz="1200">
                <a:solidFill>
                  <a:schemeClr val="tx1"/>
                </a:solidFill>
                <a:latin typeface="Calibri" pitchFamily="34" charset="0"/>
                <a:ea typeface="ＭＳ Ｐゴシック" pitchFamily="34" charset="-128"/>
              </a:defRPr>
            </a:lvl2pPr>
            <a:lvl3pPr marL="1184720" indent="-236944">
              <a:spcBef>
                <a:spcPct val="30000"/>
              </a:spcBef>
              <a:defRPr sz="1200">
                <a:solidFill>
                  <a:schemeClr val="tx1"/>
                </a:solidFill>
                <a:latin typeface="Calibri" pitchFamily="34" charset="0"/>
                <a:ea typeface="ＭＳ Ｐゴシック" pitchFamily="34" charset="-128"/>
              </a:defRPr>
            </a:lvl3pPr>
            <a:lvl4pPr marL="1658607" indent="-236944">
              <a:spcBef>
                <a:spcPct val="30000"/>
              </a:spcBef>
              <a:defRPr sz="1200">
                <a:solidFill>
                  <a:schemeClr val="tx1"/>
                </a:solidFill>
                <a:latin typeface="Calibri" pitchFamily="34" charset="0"/>
                <a:ea typeface="ＭＳ Ｐゴシック" pitchFamily="34" charset="-128"/>
              </a:defRPr>
            </a:lvl4pPr>
            <a:lvl5pPr marL="2132495" indent="-236944">
              <a:spcBef>
                <a:spcPct val="30000"/>
              </a:spcBef>
              <a:defRPr sz="1200">
                <a:solidFill>
                  <a:schemeClr val="tx1"/>
                </a:solidFill>
                <a:latin typeface="Calibri" pitchFamily="34" charset="0"/>
                <a:ea typeface="ＭＳ Ｐゴシック" pitchFamily="34" charset="-128"/>
              </a:defRPr>
            </a:lvl5pPr>
            <a:lvl6pPr marL="2606383"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80271"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554159"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4028046"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A5F2D2D2-63D0-4BD8-96F5-3EBB61A3FF1A}" type="slidenum">
              <a:rPr lang="fr-BE" altLang="it-IT"/>
              <a:pPr>
                <a:spcBef>
                  <a:spcPct val="0"/>
                </a:spcBef>
              </a:pPr>
              <a:t>29</a:t>
            </a:fld>
            <a:endParaRPr lang="fr-BE" altLang="it-IT"/>
          </a:p>
        </p:txBody>
      </p:sp>
    </p:spTree>
    <p:extLst>
      <p:ext uri="{BB962C8B-B14F-4D97-AF65-F5344CB8AC3E}">
        <p14:creationId xmlns:p14="http://schemas.microsoft.com/office/powerpoint/2010/main" val="4061067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smtClean="0">
              <a:ea typeface="ＭＳ Ｐゴシック" pitchFamily="34" charset="-128"/>
            </a:endParaRPr>
          </a:p>
        </p:txBody>
      </p:sp>
      <p:sp>
        <p:nvSpPr>
          <p:cNvPr id="6963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70068" indent="-296180">
              <a:spcBef>
                <a:spcPct val="30000"/>
              </a:spcBef>
              <a:defRPr sz="1200">
                <a:solidFill>
                  <a:schemeClr val="tx1"/>
                </a:solidFill>
                <a:latin typeface="Calibri" pitchFamily="34" charset="0"/>
                <a:ea typeface="ＭＳ Ｐゴシック" pitchFamily="34" charset="-128"/>
              </a:defRPr>
            </a:lvl2pPr>
            <a:lvl3pPr marL="1184720" indent="-236944">
              <a:spcBef>
                <a:spcPct val="30000"/>
              </a:spcBef>
              <a:defRPr sz="1200">
                <a:solidFill>
                  <a:schemeClr val="tx1"/>
                </a:solidFill>
                <a:latin typeface="Calibri" pitchFamily="34" charset="0"/>
                <a:ea typeface="ＭＳ Ｐゴシック" pitchFamily="34" charset="-128"/>
              </a:defRPr>
            </a:lvl3pPr>
            <a:lvl4pPr marL="1658607" indent="-236944">
              <a:spcBef>
                <a:spcPct val="30000"/>
              </a:spcBef>
              <a:defRPr sz="1200">
                <a:solidFill>
                  <a:schemeClr val="tx1"/>
                </a:solidFill>
                <a:latin typeface="Calibri" pitchFamily="34" charset="0"/>
                <a:ea typeface="ＭＳ Ｐゴシック" pitchFamily="34" charset="-128"/>
              </a:defRPr>
            </a:lvl4pPr>
            <a:lvl5pPr marL="2132495" indent="-236944">
              <a:spcBef>
                <a:spcPct val="30000"/>
              </a:spcBef>
              <a:defRPr sz="1200">
                <a:solidFill>
                  <a:schemeClr val="tx1"/>
                </a:solidFill>
                <a:latin typeface="Calibri" pitchFamily="34" charset="0"/>
                <a:ea typeface="ＭＳ Ｐゴシック" pitchFamily="34" charset="-128"/>
              </a:defRPr>
            </a:lvl5pPr>
            <a:lvl6pPr marL="2606383"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80271"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554159"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4028046"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A5F2D2D2-63D0-4BD8-96F5-3EBB61A3FF1A}" type="slidenum">
              <a:rPr lang="fr-BE" altLang="it-IT"/>
              <a:pPr>
                <a:spcBef>
                  <a:spcPct val="0"/>
                </a:spcBef>
              </a:pPr>
              <a:t>3</a:t>
            </a:fld>
            <a:endParaRPr lang="fr-BE" altLang="it-IT"/>
          </a:p>
        </p:txBody>
      </p:sp>
    </p:spTree>
    <p:extLst>
      <p:ext uri="{BB962C8B-B14F-4D97-AF65-F5344CB8AC3E}">
        <p14:creationId xmlns:p14="http://schemas.microsoft.com/office/powerpoint/2010/main" val="31665881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smtClean="0">
              <a:ea typeface="ＭＳ Ｐゴシック" pitchFamily="34" charset="-128"/>
            </a:endParaRPr>
          </a:p>
        </p:txBody>
      </p:sp>
      <p:sp>
        <p:nvSpPr>
          <p:cNvPr id="6963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70068" indent="-296180">
              <a:spcBef>
                <a:spcPct val="30000"/>
              </a:spcBef>
              <a:defRPr sz="1200">
                <a:solidFill>
                  <a:schemeClr val="tx1"/>
                </a:solidFill>
                <a:latin typeface="Calibri" pitchFamily="34" charset="0"/>
                <a:ea typeface="ＭＳ Ｐゴシック" pitchFamily="34" charset="-128"/>
              </a:defRPr>
            </a:lvl2pPr>
            <a:lvl3pPr marL="1184720" indent="-236944">
              <a:spcBef>
                <a:spcPct val="30000"/>
              </a:spcBef>
              <a:defRPr sz="1200">
                <a:solidFill>
                  <a:schemeClr val="tx1"/>
                </a:solidFill>
                <a:latin typeface="Calibri" pitchFamily="34" charset="0"/>
                <a:ea typeface="ＭＳ Ｐゴシック" pitchFamily="34" charset="-128"/>
              </a:defRPr>
            </a:lvl3pPr>
            <a:lvl4pPr marL="1658607" indent="-236944">
              <a:spcBef>
                <a:spcPct val="30000"/>
              </a:spcBef>
              <a:defRPr sz="1200">
                <a:solidFill>
                  <a:schemeClr val="tx1"/>
                </a:solidFill>
                <a:latin typeface="Calibri" pitchFamily="34" charset="0"/>
                <a:ea typeface="ＭＳ Ｐゴシック" pitchFamily="34" charset="-128"/>
              </a:defRPr>
            </a:lvl4pPr>
            <a:lvl5pPr marL="2132495" indent="-236944">
              <a:spcBef>
                <a:spcPct val="30000"/>
              </a:spcBef>
              <a:defRPr sz="1200">
                <a:solidFill>
                  <a:schemeClr val="tx1"/>
                </a:solidFill>
                <a:latin typeface="Calibri" pitchFamily="34" charset="0"/>
                <a:ea typeface="ＭＳ Ｐゴシック" pitchFamily="34" charset="-128"/>
              </a:defRPr>
            </a:lvl5pPr>
            <a:lvl6pPr marL="2606383"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80271"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554159"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4028046"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A5F2D2D2-63D0-4BD8-96F5-3EBB61A3FF1A}" type="slidenum">
              <a:rPr lang="fr-BE" altLang="it-IT"/>
              <a:pPr>
                <a:spcBef>
                  <a:spcPct val="0"/>
                </a:spcBef>
              </a:pPr>
              <a:t>30</a:t>
            </a:fld>
            <a:endParaRPr lang="fr-BE" altLang="it-IT"/>
          </a:p>
        </p:txBody>
      </p:sp>
    </p:spTree>
    <p:extLst>
      <p:ext uri="{BB962C8B-B14F-4D97-AF65-F5344CB8AC3E}">
        <p14:creationId xmlns:p14="http://schemas.microsoft.com/office/powerpoint/2010/main" val="27642781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smtClean="0">
              <a:ea typeface="ＭＳ Ｐゴシック" pitchFamily="34" charset="-128"/>
            </a:endParaRPr>
          </a:p>
        </p:txBody>
      </p:sp>
      <p:sp>
        <p:nvSpPr>
          <p:cNvPr id="6963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70068" indent="-296180">
              <a:spcBef>
                <a:spcPct val="30000"/>
              </a:spcBef>
              <a:defRPr sz="1200">
                <a:solidFill>
                  <a:schemeClr val="tx1"/>
                </a:solidFill>
                <a:latin typeface="Calibri" pitchFamily="34" charset="0"/>
                <a:ea typeface="ＭＳ Ｐゴシック" pitchFamily="34" charset="-128"/>
              </a:defRPr>
            </a:lvl2pPr>
            <a:lvl3pPr marL="1184720" indent="-236944">
              <a:spcBef>
                <a:spcPct val="30000"/>
              </a:spcBef>
              <a:defRPr sz="1200">
                <a:solidFill>
                  <a:schemeClr val="tx1"/>
                </a:solidFill>
                <a:latin typeface="Calibri" pitchFamily="34" charset="0"/>
                <a:ea typeface="ＭＳ Ｐゴシック" pitchFamily="34" charset="-128"/>
              </a:defRPr>
            </a:lvl3pPr>
            <a:lvl4pPr marL="1658607" indent="-236944">
              <a:spcBef>
                <a:spcPct val="30000"/>
              </a:spcBef>
              <a:defRPr sz="1200">
                <a:solidFill>
                  <a:schemeClr val="tx1"/>
                </a:solidFill>
                <a:latin typeface="Calibri" pitchFamily="34" charset="0"/>
                <a:ea typeface="ＭＳ Ｐゴシック" pitchFamily="34" charset="-128"/>
              </a:defRPr>
            </a:lvl4pPr>
            <a:lvl5pPr marL="2132495" indent="-236944">
              <a:spcBef>
                <a:spcPct val="30000"/>
              </a:spcBef>
              <a:defRPr sz="1200">
                <a:solidFill>
                  <a:schemeClr val="tx1"/>
                </a:solidFill>
                <a:latin typeface="Calibri" pitchFamily="34" charset="0"/>
                <a:ea typeface="ＭＳ Ｐゴシック" pitchFamily="34" charset="-128"/>
              </a:defRPr>
            </a:lvl5pPr>
            <a:lvl6pPr marL="2606383"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80271"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554159"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4028046"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A5F2D2D2-63D0-4BD8-96F5-3EBB61A3FF1A}" type="slidenum">
              <a:rPr lang="fr-BE" altLang="it-IT"/>
              <a:pPr>
                <a:spcBef>
                  <a:spcPct val="0"/>
                </a:spcBef>
              </a:pPr>
              <a:t>31</a:t>
            </a:fld>
            <a:endParaRPr lang="fr-BE" altLang="it-IT"/>
          </a:p>
        </p:txBody>
      </p:sp>
    </p:spTree>
    <p:extLst>
      <p:ext uri="{BB962C8B-B14F-4D97-AF65-F5344CB8AC3E}">
        <p14:creationId xmlns:p14="http://schemas.microsoft.com/office/powerpoint/2010/main" val="468855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dirty="0"/>
              <a:t>  </a:t>
            </a:r>
            <a:endParaRPr lang="it-IT" altLang="it-IT" dirty="0" smtClean="0">
              <a:ea typeface="ＭＳ Ｐゴシック" pitchFamily="34" charset="-128"/>
            </a:endParaRPr>
          </a:p>
        </p:txBody>
      </p:sp>
      <p:sp>
        <p:nvSpPr>
          <p:cNvPr id="6963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70068" indent="-296180">
              <a:spcBef>
                <a:spcPct val="30000"/>
              </a:spcBef>
              <a:defRPr sz="1200">
                <a:solidFill>
                  <a:schemeClr val="tx1"/>
                </a:solidFill>
                <a:latin typeface="Calibri" pitchFamily="34" charset="0"/>
                <a:ea typeface="ＭＳ Ｐゴシック" pitchFamily="34" charset="-128"/>
              </a:defRPr>
            </a:lvl2pPr>
            <a:lvl3pPr marL="1184720" indent="-236944">
              <a:spcBef>
                <a:spcPct val="30000"/>
              </a:spcBef>
              <a:defRPr sz="1200">
                <a:solidFill>
                  <a:schemeClr val="tx1"/>
                </a:solidFill>
                <a:latin typeface="Calibri" pitchFamily="34" charset="0"/>
                <a:ea typeface="ＭＳ Ｐゴシック" pitchFamily="34" charset="-128"/>
              </a:defRPr>
            </a:lvl3pPr>
            <a:lvl4pPr marL="1658607" indent="-236944">
              <a:spcBef>
                <a:spcPct val="30000"/>
              </a:spcBef>
              <a:defRPr sz="1200">
                <a:solidFill>
                  <a:schemeClr val="tx1"/>
                </a:solidFill>
                <a:latin typeface="Calibri" pitchFamily="34" charset="0"/>
                <a:ea typeface="ＭＳ Ｐゴシック" pitchFamily="34" charset="-128"/>
              </a:defRPr>
            </a:lvl4pPr>
            <a:lvl5pPr marL="2132495" indent="-236944">
              <a:spcBef>
                <a:spcPct val="30000"/>
              </a:spcBef>
              <a:defRPr sz="1200">
                <a:solidFill>
                  <a:schemeClr val="tx1"/>
                </a:solidFill>
                <a:latin typeface="Calibri" pitchFamily="34" charset="0"/>
                <a:ea typeface="ＭＳ Ｐゴシック" pitchFamily="34" charset="-128"/>
              </a:defRPr>
            </a:lvl5pPr>
            <a:lvl6pPr marL="2606383"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80271"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554159"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4028046"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A5F2D2D2-63D0-4BD8-96F5-3EBB61A3FF1A}" type="slidenum">
              <a:rPr lang="fr-BE" altLang="it-IT"/>
              <a:pPr>
                <a:spcBef>
                  <a:spcPct val="0"/>
                </a:spcBef>
              </a:pPr>
              <a:t>4</a:t>
            </a:fld>
            <a:endParaRPr lang="fr-BE" altLang="it-IT"/>
          </a:p>
        </p:txBody>
      </p:sp>
    </p:spTree>
    <p:extLst>
      <p:ext uri="{BB962C8B-B14F-4D97-AF65-F5344CB8AC3E}">
        <p14:creationId xmlns:p14="http://schemas.microsoft.com/office/powerpoint/2010/main" val="3823741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dirty="0"/>
              <a:t>  </a:t>
            </a:r>
            <a:endParaRPr lang="it-IT" altLang="it-IT" dirty="0" smtClean="0">
              <a:ea typeface="ＭＳ Ｐゴシック" pitchFamily="34" charset="-128"/>
            </a:endParaRPr>
          </a:p>
        </p:txBody>
      </p:sp>
      <p:sp>
        <p:nvSpPr>
          <p:cNvPr id="6963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70068" indent="-296180">
              <a:spcBef>
                <a:spcPct val="30000"/>
              </a:spcBef>
              <a:defRPr sz="1200">
                <a:solidFill>
                  <a:schemeClr val="tx1"/>
                </a:solidFill>
                <a:latin typeface="Calibri" pitchFamily="34" charset="0"/>
                <a:ea typeface="ＭＳ Ｐゴシック" pitchFamily="34" charset="-128"/>
              </a:defRPr>
            </a:lvl2pPr>
            <a:lvl3pPr marL="1184720" indent="-236944">
              <a:spcBef>
                <a:spcPct val="30000"/>
              </a:spcBef>
              <a:defRPr sz="1200">
                <a:solidFill>
                  <a:schemeClr val="tx1"/>
                </a:solidFill>
                <a:latin typeface="Calibri" pitchFamily="34" charset="0"/>
                <a:ea typeface="ＭＳ Ｐゴシック" pitchFamily="34" charset="-128"/>
              </a:defRPr>
            </a:lvl3pPr>
            <a:lvl4pPr marL="1658607" indent="-236944">
              <a:spcBef>
                <a:spcPct val="30000"/>
              </a:spcBef>
              <a:defRPr sz="1200">
                <a:solidFill>
                  <a:schemeClr val="tx1"/>
                </a:solidFill>
                <a:latin typeface="Calibri" pitchFamily="34" charset="0"/>
                <a:ea typeface="ＭＳ Ｐゴシック" pitchFamily="34" charset="-128"/>
              </a:defRPr>
            </a:lvl4pPr>
            <a:lvl5pPr marL="2132495" indent="-236944">
              <a:spcBef>
                <a:spcPct val="30000"/>
              </a:spcBef>
              <a:defRPr sz="1200">
                <a:solidFill>
                  <a:schemeClr val="tx1"/>
                </a:solidFill>
                <a:latin typeface="Calibri" pitchFamily="34" charset="0"/>
                <a:ea typeface="ＭＳ Ｐゴシック" pitchFamily="34" charset="-128"/>
              </a:defRPr>
            </a:lvl5pPr>
            <a:lvl6pPr marL="2606383"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80271"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554159"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4028046"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A5F2D2D2-63D0-4BD8-96F5-3EBB61A3FF1A}" type="slidenum">
              <a:rPr lang="fr-BE" altLang="it-IT"/>
              <a:pPr>
                <a:spcBef>
                  <a:spcPct val="0"/>
                </a:spcBef>
              </a:pPr>
              <a:t>5</a:t>
            </a:fld>
            <a:endParaRPr lang="fr-BE" altLang="it-IT"/>
          </a:p>
        </p:txBody>
      </p:sp>
    </p:spTree>
    <p:extLst>
      <p:ext uri="{BB962C8B-B14F-4D97-AF65-F5344CB8AC3E}">
        <p14:creationId xmlns:p14="http://schemas.microsoft.com/office/powerpoint/2010/main" val="3226926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dirty="0"/>
              <a:t>  </a:t>
            </a:r>
            <a:endParaRPr lang="it-IT" altLang="it-IT" dirty="0" smtClean="0">
              <a:ea typeface="ＭＳ Ｐゴシック" pitchFamily="34" charset="-128"/>
            </a:endParaRPr>
          </a:p>
        </p:txBody>
      </p:sp>
      <p:sp>
        <p:nvSpPr>
          <p:cNvPr id="6963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70068" indent="-296180">
              <a:spcBef>
                <a:spcPct val="30000"/>
              </a:spcBef>
              <a:defRPr sz="1200">
                <a:solidFill>
                  <a:schemeClr val="tx1"/>
                </a:solidFill>
                <a:latin typeface="Calibri" pitchFamily="34" charset="0"/>
                <a:ea typeface="ＭＳ Ｐゴシック" pitchFamily="34" charset="-128"/>
              </a:defRPr>
            </a:lvl2pPr>
            <a:lvl3pPr marL="1184720" indent="-236944">
              <a:spcBef>
                <a:spcPct val="30000"/>
              </a:spcBef>
              <a:defRPr sz="1200">
                <a:solidFill>
                  <a:schemeClr val="tx1"/>
                </a:solidFill>
                <a:latin typeface="Calibri" pitchFamily="34" charset="0"/>
                <a:ea typeface="ＭＳ Ｐゴシック" pitchFamily="34" charset="-128"/>
              </a:defRPr>
            </a:lvl3pPr>
            <a:lvl4pPr marL="1658607" indent="-236944">
              <a:spcBef>
                <a:spcPct val="30000"/>
              </a:spcBef>
              <a:defRPr sz="1200">
                <a:solidFill>
                  <a:schemeClr val="tx1"/>
                </a:solidFill>
                <a:latin typeface="Calibri" pitchFamily="34" charset="0"/>
                <a:ea typeface="ＭＳ Ｐゴシック" pitchFamily="34" charset="-128"/>
              </a:defRPr>
            </a:lvl4pPr>
            <a:lvl5pPr marL="2132495" indent="-236944">
              <a:spcBef>
                <a:spcPct val="30000"/>
              </a:spcBef>
              <a:defRPr sz="1200">
                <a:solidFill>
                  <a:schemeClr val="tx1"/>
                </a:solidFill>
                <a:latin typeface="Calibri" pitchFamily="34" charset="0"/>
                <a:ea typeface="ＭＳ Ｐゴシック" pitchFamily="34" charset="-128"/>
              </a:defRPr>
            </a:lvl5pPr>
            <a:lvl6pPr marL="2606383"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80271"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554159"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4028046"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A5F2D2D2-63D0-4BD8-96F5-3EBB61A3FF1A}" type="slidenum">
              <a:rPr lang="fr-BE" altLang="it-IT"/>
              <a:pPr>
                <a:spcBef>
                  <a:spcPct val="0"/>
                </a:spcBef>
              </a:pPr>
              <a:t>6</a:t>
            </a:fld>
            <a:endParaRPr lang="fr-BE" altLang="it-IT"/>
          </a:p>
        </p:txBody>
      </p:sp>
    </p:spTree>
    <p:extLst>
      <p:ext uri="{BB962C8B-B14F-4D97-AF65-F5344CB8AC3E}">
        <p14:creationId xmlns:p14="http://schemas.microsoft.com/office/powerpoint/2010/main" val="2175497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dirty="0"/>
              <a:t> </a:t>
            </a:r>
            <a:endParaRPr lang="it-IT" altLang="it-IT" dirty="0" smtClean="0">
              <a:ea typeface="ＭＳ Ｐゴシック" pitchFamily="34" charset="-128"/>
            </a:endParaRPr>
          </a:p>
        </p:txBody>
      </p:sp>
      <p:sp>
        <p:nvSpPr>
          <p:cNvPr id="6963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70068" indent="-296180">
              <a:spcBef>
                <a:spcPct val="30000"/>
              </a:spcBef>
              <a:defRPr sz="1200">
                <a:solidFill>
                  <a:schemeClr val="tx1"/>
                </a:solidFill>
                <a:latin typeface="Calibri" pitchFamily="34" charset="0"/>
                <a:ea typeface="ＭＳ Ｐゴシック" pitchFamily="34" charset="-128"/>
              </a:defRPr>
            </a:lvl2pPr>
            <a:lvl3pPr marL="1184720" indent="-236944">
              <a:spcBef>
                <a:spcPct val="30000"/>
              </a:spcBef>
              <a:defRPr sz="1200">
                <a:solidFill>
                  <a:schemeClr val="tx1"/>
                </a:solidFill>
                <a:latin typeface="Calibri" pitchFamily="34" charset="0"/>
                <a:ea typeface="ＭＳ Ｐゴシック" pitchFamily="34" charset="-128"/>
              </a:defRPr>
            </a:lvl3pPr>
            <a:lvl4pPr marL="1658607" indent="-236944">
              <a:spcBef>
                <a:spcPct val="30000"/>
              </a:spcBef>
              <a:defRPr sz="1200">
                <a:solidFill>
                  <a:schemeClr val="tx1"/>
                </a:solidFill>
                <a:latin typeface="Calibri" pitchFamily="34" charset="0"/>
                <a:ea typeface="ＭＳ Ｐゴシック" pitchFamily="34" charset="-128"/>
              </a:defRPr>
            </a:lvl4pPr>
            <a:lvl5pPr marL="2132495" indent="-236944">
              <a:spcBef>
                <a:spcPct val="30000"/>
              </a:spcBef>
              <a:defRPr sz="1200">
                <a:solidFill>
                  <a:schemeClr val="tx1"/>
                </a:solidFill>
                <a:latin typeface="Calibri" pitchFamily="34" charset="0"/>
                <a:ea typeface="ＭＳ Ｐゴシック" pitchFamily="34" charset="-128"/>
              </a:defRPr>
            </a:lvl5pPr>
            <a:lvl6pPr marL="2606383"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80271"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554159"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4028046"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A5F2D2D2-63D0-4BD8-96F5-3EBB61A3FF1A}" type="slidenum">
              <a:rPr lang="fr-BE" altLang="it-IT"/>
              <a:pPr>
                <a:spcBef>
                  <a:spcPct val="0"/>
                </a:spcBef>
              </a:pPr>
              <a:t>7</a:t>
            </a:fld>
            <a:endParaRPr lang="fr-BE" altLang="it-IT"/>
          </a:p>
        </p:txBody>
      </p:sp>
    </p:spTree>
    <p:extLst>
      <p:ext uri="{BB962C8B-B14F-4D97-AF65-F5344CB8AC3E}">
        <p14:creationId xmlns:p14="http://schemas.microsoft.com/office/powerpoint/2010/main" val="3437574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smtClean="0">
              <a:ea typeface="ＭＳ Ｐゴシック" pitchFamily="34" charset="-128"/>
            </a:endParaRPr>
          </a:p>
        </p:txBody>
      </p:sp>
      <p:sp>
        <p:nvSpPr>
          <p:cNvPr id="6963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70068" indent="-296180">
              <a:spcBef>
                <a:spcPct val="30000"/>
              </a:spcBef>
              <a:defRPr sz="1200">
                <a:solidFill>
                  <a:schemeClr val="tx1"/>
                </a:solidFill>
                <a:latin typeface="Calibri" pitchFamily="34" charset="0"/>
                <a:ea typeface="ＭＳ Ｐゴシック" pitchFamily="34" charset="-128"/>
              </a:defRPr>
            </a:lvl2pPr>
            <a:lvl3pPr marL="1184720" indent="-236944">
              <a:spcBef>
                <a:spcPct val="30000"/>
              </a:spcBef>
              <a:defRPr sz="1200">
                <a:solidFill>
                  <a:schemeClr val="tx1"/>
                </a:solidFill>
                <a:latin typeface="Calibri" pitchFamily="34" charset="0"/>
                <a:ea typeface="ＭＳ Ｐゴシック" pitchFamily="34" charset="-128"/>
              </a:defRPr>
            </a:lvl3pPr>
            <a:lvl4pPr marL="1658607" indent="-236944">
              <a:spcBef>
                <a:spcPct val="30000"/>
              </a:spcBef>
              <a:defRPr sz="1200">
                <a:solidFill>
                  <a:schemeClr val="tx1"/>
                </a:solidFill>
                <a:latin typeface="Calibri" pitchFamily="34" charset="0"/>
                <a:ea typeface="ＭＳ Ｐゴシック" pitchFamily="34" charset="-128"/>
              </a:defRPr>
            </a:lvl4pPr>
            <a:lvl5pPr marL="2132495" indent="-236944">
              <a:spcBef>
                <a:spcPct val="30000"/>
              </a:spcBef>
              <a:defRPr sz="1200">
                <a:solidFill>
                  <a:schemeClr val="tx1"/>
                </a:solidFill>
                <a:latin typeface="Calibri" pitchFamily="34" charset="0"/>
                <a:ea typeface="ＭＳ Ｐゴシック" pitchFamily="34" charset="-128"/>
              </a:defRPr>
            </a:lvl5pPr>
            <a:lvl6pPr marL="2606383"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80271"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554159"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4028046"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A5F2D2D2-63D0-4BD8-96F5-3EBB61A3FF1A}" type="slidenum">
              <a:rPr lang="fr-BE" altLang="it-IT"/>
              <a:pPr>
                <a:spcBef>
                  <a:spcPct val="0"/>
                </a:spcBef>
              </a:pPr>
              <a:t>8</a:t>
            </a:fld>
            <a:endParaRPr lang="fr-BE" altLang="it-IT"/>
          </a:p>
        </p:txBody>
      </p:sp>
    </p:spTree>
    <p:extLst>
      <p:ext uri="{BB962C8B-B14F-4D97-AF65-F5344CB8AC3E}">
        <p14:creationId xmlns:p14="http://schemas.microsoft.com/office/powerpoint/2010/main" val="1507329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smtClean="0">
              <a:ea typeface="ＭＳ Ｐゴシック" pitchFamily="34" charset="-128"/>
            </a:endParaRPr>
          </a:p>
        </p:txBody>
      </p:sp>
      <p:sp>
        <p:nvSpPr>
          <p:cNvPr id="6963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70068" indent="-296180">
              <a:spcBef>
                <a:spcPct val="30000"/>
              </a:spcBef>
              <a:defRPr sz="1200">
                <a:solidFill>
                  <a:schemeClr val="tx1"/>
                </a:solidFill>
                <a:latin typeface="Calibri" pitchFamily="34" charset="0"/>
                <a:ea typeface="ＭＳ Ｐゴシック" pitchFamily="34" charset="-128"/>
              </a:defRPr>
            </a:lvl2pPr>
            <a:lvl3pPr marL="1184720" indent="-236944">
              <a:spcBef>
                <a:spcPct val="30000"/>
              </a:spcBef>
              <a:defRPr sz="1200">
                <a:solidFill>
                  <a:schemeClr val="tx1"/>
                </a:solidFill>
                <a:latin typeface="Calibri" pitchFamily="34" charset="0"/>
                <a:ea typeface="ＭＳ Ｐゴシック" pitchFamily="34" charset="-128"/>
              </a:defRPr>
            </a:lvl3pPr>
            <a:lvl4pPr marL="1658607" indent="-236944">
              <a:spcBef>
                <a:spcPct val="30000"/>
              </a:spcBef>
              <a:defRPr sz="1200">
                <a:solidFill>
                  <a:schemeClr val="tx1"/>
                </a:solidFill>
                <a:latin typeface="Calibri" pitchFamily="34" charset="0"/>
                <a:ea typeface="ＭＳ Ｐゴシック" pitchFamily="34" charset="-128"/>
              </a:defRPr>
            </a:lvl4pPr>
            <a:lvl5pPr marL="2132495" indent="-236944">
              <a:spcBef>
                <a:spcPct val="30000"/>
              </a:spcBef>
              <a:defRPr sz="1200">
                <a:solidFill>
                  <a:schemeClr val="tx1"/>
                </a:solidFill>
                <a:latin typeface="Calibri" pitchFamily="34" charset="0"/>
                <a:ea typeface="ＭＳ Ｐゴシック" pitchFamily="34" charset="-128"/>
              </a:defRPr>
            </a:lvl5pPr>
            <a:lvl6pPr marL="2606383"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80271"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554159"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4028046" indent="-236944"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A5F2D2D2-63D0-4BD8-96F5-3EBB61A3FF1A}" type="slidenum">
              <a:rPr lang="fr-BE" altLang="it-IT"/>
              <a:pPr>
                <a:spcBef>
                  <a:spcPct val="0"/>
                </a:spcBef>
              </a:pPr>
              <a:t>9</a:t>
            </a:fld>
            <a:endParaRPr lang="fr-BE" altLang="it-IT"/>
          </a:p>
        </p:txBody>
      </p:sp>
    </p:spTree>
    <p:extLst>
      <p:ext uri="{BB962C8B-B14F-4D97-AF65-F5344CB8AC3E}">
        <p14:creationId xmlns:p14="http://schemas.microsoft.com/office/powerpoint/2010/main" val="314790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dirty="0"/>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numero diapositiva 5"/>
          <p:cNvSpPr>
            <a:spLocks noGrp="1"/>
          </p:cNvSpPr>
          <p:nvPr>
            <p:ph type="sldNum" sz="quarter" idx="10"/>
          </p:nvPr>
        </p:nvSpPr>
        <p:spPr/>
        <p:txBody>
          <a:bodyPr/>
          <a:lstStyle>
            <a:lvl1pPr>
              <a:defRPr sz="1400" smtClean="0">
                <a:solidFill>
                  <a:schemeClr val="bg1"/>
                </a:solidFill>
              </a:defRPr>
            </a:lvl1pPr>
          </a:lstStyle>
          <a:p>
            <a:pPr>
              <a:defRPr/>
            </a:pPr>
            <a:fld id="{15E0CA36-4594-4144-8489-E4D7E17F815F}" type="slidenum">
              <a:rPr lang="fr-BE" altLang="it-IT"/>
              <a:pPr>
                <a:defRPr/>
              </a:pPr>
              <a:t>‹N›</a:t>
            </a:fld>
            <a:endParaRPr lang="fr-BE" altLang="it-IT"/>
          </a:p>
        </p:txBody>
      </p:sp>
    </p:spTree>
    <p:extLst>
      <p:ext uri="{BB962C8B-B14F-4D97-AF65-F5344CB8AC3E}">
        <p14:creationId xmlns:p14="http://schemas.microsoft.com/office/powerpoint/2010/main" val="3511694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lvl1pPr>
              <a:defRPr/>
            </a:lvl1pPr>
          </a:lstStyle>
          <a:p>
            <a:pPr>
              <a:defRPr/>
            </a:pPr>
            <a:fld id="{52DE3E37-CE4C-4094-B72C-3678F6784056}" type="datetime1">
              <a:rPr lang="fr-FR"/>
              <a:pPr>
                <a:defRPr/>
              </a:pPr>
              <a:t>27/01/2020</a:t>
            </a:fld>
            <a:endParaRPr lang="fr-BE"/>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fr-BE"/>
          </a:p>
        </p:txBody>
      </p:sp>
      <p:sp>
        <p:nvSpPr>
          <p:cNvPr id="6" name="Segnaposto numero diapositiva 5"/>
          <p:cNvSpPr>
            <a:spLocks noGrp="1"/>
          </p:cNvSpPr>
          <p:nvPr>
            <p:ph type="sldNum" sz="quarter" idx="12"/>
          </p:nvPr>
        </p:nvSpPr>
        <p:spPr>
          <a:xfrm>
            <a:off x="6553200" y="6356350"/>
            <a:ext cx="2133600" cy="365125"/>
          </a:xfrm>
        </p:spPr>
        <p:txBody>
          <a:bodyPr/>
          <a:lstStyle>
            <a:lvl1pPr>
              <a:defRPr/>
            </a:lvl1pPr>
          </a:lstStyle>
          <a:p>
            <a:pPr>
              <a:defRPr/>
            </a:pPr>
            <a:fld id="{49D7BF33-5F62-419C-BE94-CA35E4429A4A}" type="slidenum">
              <a:rPr lang="fr-BE" altLang="it-IT"/>
              <a:pPr>
                <a:defRPr/>
              </a:pPr>
              <a:t>‹N›</a:t>
            </a:fld>
            <a:endParaRPr lang="fr-BE" altLang="it-IT"/>
          </a:p>
        </p:txBody>
      </p:sp>
    </p:spTree>
    <p:extLst>
      <p:ext uri="{BB962C8B-B14F-4D97-AF65-F5344CB8AC3E}">
        <p14:creationId xmlns:p14="http://schemas.microsoft.com/office/powerpoint/2010/main" val="3877336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lvl1pPr>
              <a:defRPr/>
            </a:lvl1pPr>
          </a:lstStyle>
          <a:p>
            <a:pPr>
              <a:defRPr/>
            </a:pPr>
            <a:fld id="{281E2FE0-172A-41E4-B490-BFB75F090F94}" type="datetime1">
              <a:rPr lang="fr-FR"/>
              <a:pPr>
                <a:defRPr/>
              </a:pPr>
              <a:t>27/01/2020</a:t>
            </a:fld>
            <a:endParaRPr lang="fr-BE"/>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fr-BE"/>
          </a:p>
        </p:txBody>
      </p:sp>
      <p:sp>
        <p:nvSpPr>
          <p:cNvPr id="6" name="Segnaposto numero diapositiva 5"/>
          <p:cNvSpPr>
            <a:spLocks noGrp="1"/>
          </p:cNvSpPr>
          <p:nvPr>
            <p:ph type="sldNum" sz="quarter" idx="12"/>
          </p:nvPr>
        </p:nvSpPr>
        <p:spPr>
          <a:xfrm>
            <a:off x="6553200" y="6356350"/>
            <a:ext cx="2133600" cy="365125"/>
          </a:xfrm>
        </p:spPr>
        <p:txBody>
          <a:bodyPr/>
          <a:lstStyle>
            <a:lvl1pPr>
              <a:defRPr/>
            </a:lvl1pPr>
          </a:lstStyle>
          <a:p>
            <a:pPr>
              <a:defRPr/>
            </a:pPr>
            <a:fld id="{2CC9B9FF-AB04-45D4-AAE9-00C11F253984}" type="slidenum">
              <a:rPr lang="fr-BE" altLang="it-IT"/>
              <a:pPr>
                <a:defRPr/>
              </a:pPr>
              <a:t>‹N›</a:t>
            </a:fld>
            <a:endParaRPr lang="fr-BE" altLang="it-IT"/>
          </a:p>
        </p:txBody>
      </p:sp>
    </p:spTree>
    <p:extLst>
      <p:ext uri="{BB962C8B-B14F-4D97-AF65-F5344CB8AC3E}">
        <p14:creationId xmlns:p14="http://schemas.microsoft.com/office/powerpoint/2010/main" val="590409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197768"/>
            <a:ext cx="8229600" cy="1143000"/>
          </a:xfrm>
        </p:spPr>
        <p:txBody>
          <a:bodyPr>
            <a:noAutofit/>
          </a:bodyPr>
          <a:lstStyle>
            <a:lvl1pPr>
              <a:defRPr sz="4000"/>
            </a:lvl1pPr>
          </a:lstStyle>
          <a:p>
            <a:r>
              <a:rPr lang="it-IT" smtClean="0"/>
              <a:t>Fare clic per modificare lo stile del titolo</a:t>
            </a:r>
            <a:endParaRPr lang="it-IT" dirty="0"/>
          </a:p>
        </p:txBody>
      </p:sp>
      <p:sp>
        <p:nvSpPr>
          <p:cNvPr id="3" name="Segnaposto contenuto 2"/>
          <p:cNvSpPr>
            <a:spLocks noGrp="1"/>
          </p:cNvSpPr>
          <p:nvPr>
            <p:ph idx="1"/>
          </p:nvPr>
        </p:nvSpPr>
        <p:spPr>
          <a:xfrm>
            <a:off x="457200" y="1412776"/>
            <a:ext cx="8229600" cy="4525963"/>
          </a:xfrm>
        </p:spPr>
        <p:txBody>
          <a:bodyPr/>
          <a:lstStyle>
            <a:lvl1pPr>
              <a:defRPr sz="2800"/>
            </a:lvl1pPr>
            <a:lvl2pPr>
              <a:defRPr sz="2400"/>
            </a:lvl2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4" name="Segnaposto numero diapositiva 5"/>
          <p:cNvSpPr>
            <a:spLocks noGrp="1"/>
          </p:cNvSpPr>
          <p:nvPr>
            <p:ph type="sldNum" sz="quarter" idx="10"/>
          </p:nvPr>
        </p:nvSpPr>
        <p:spPr/>
        <p:txBody>
          <a:bodyPr/>
          <a:lstStyle>
            <a:lvl1pPr>
              <a:defRPr sz="1400" smtClean="0">
                <a:solidFill>
                  <a:schemeClr val="bg1"/>
                </a:solidFill>
              </a:defRPr>
            </a:lvl1pPr>
          </a:lstStyle>
          <a:p>
            <a:pPr>
              <a:defRPr/>
            </a:pPr>
            <a:fld id="{4A5F577D-6450-4635-AE7C-F72FE7C90558}" type="slidenum">
              <a:rPr lang="fr-BE" altLang="it-IT"/>
              <a:pPr>
                <a:defRPr/>
              </a:pPr>
              <a:t>‹N›</a:t>
            </a:fld>
            <a:endParaRPr lang="fr-BE" altLang="it-IT"/>
          </a:p>
        </p:txBody>
      </p:sp>
    </p:spTree>
    <p:extLst>
      <p:ext uri="{BB962C8B-B14F-4D97-AF65-F5344CB8AC3E}">
        <p14:creationId xmlns:p14="http://schemas.microsoft.com/office/powerpoint/2010/main" val="583165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4" name="Segnaposto numero diapositiva 5"/>
          <p:cNvSpPr txBox="1">
            <a:spLocks/>
          </p:cNvSpPr>
          <p:nvPr/>
        </p:nvSpPr>
        <p:spPr>
          <a:xfrm>
            <a:off x="8675688" y="6308725"/>
            <a:ext cx="442912" cy="293688"/>
          </a:xfrm>
          <a:prstGeom prst="rect">
            <a:avLst/>
          </a:prstGeom>
        </p:spPr>
        <p:txBody>
          <a:bodyPr/>
          <a:lstStyle>
            <a:defPPr>
              <a:defRPr lang="it-IT"/>
            </a:defPPr>
            <a:lvl1pPr marL="0" algn="l"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D4DED0F-9934-4490-9AD9-E08D77AAE5A1}" type="slidenum">
              <a:rPr lang="it-IT" smtClean="0"/>
              <a:pPr>
                <a:defRPr/>
              </a:pPr>
              <a:t>‹N›</a:t>
            </a:fld>
            <a:endParaRPr lang="it-IT"/>
          </a:p>
        </p:txBody>
      </p:sp>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Tree>
    <p:extLst>
      <p:ext uri="{BB962C8B-B14F-4D97-AF65-F5344CB8AC3E}">
        <p14:creationId xmlns:p14="http://schemas.microsoft.com/office/powerpoint/2010/main" val="3396417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5" name="Segnaposto numero diapositiva 5"/>
          <p:cNvSpPr txBox="1">
            <a:spLocks/>
          </p:cNvSpPr>
          <p:nvPr/>
        </p:nvSpPr>
        <p:spPr>
          <a:xfrm>
            <a:off x="8675688" y="6308725"/>
            <a:ext cx="442912" cy="293688"/>
          </a:xfrm>
          <a:prstGeom prst="rect">
            <a:avLst/>
          </a:prstGeom>
        </p:spPr>
        <p:txBody>
          <a:bodyPr/>
          <a:lstStyle>
            <a:defPPr>
              <a:defRPr lang="it-IT"/>
            </a:defPPr>
            <a:lvl1pPr marL="0" algn="l"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2F44169-37BC-4C8C-90BF-A6ADB0EB3FEE}" type="slidenum">
              <a:rPr lang="it-IT" smtClean="0"/>
              <a:pPr>
                <a:defRPr/>
              </a:pPr>
              <a:t>‹N›</a:t>
            </a:fld>
            <a:endParaRPr lang="it-IT"/>
          </a:p>
        </p:txBody>
      </p:sp>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414127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7" name="Segnaposto numero diapositiva 5"/>
          <p:cNvSpPr txBox="1">
            <a:spLocks/>
          </p:cNvSpPr>
          <p:nvPr/>
        </p:nvSpPr>
        <p:spPr>
          <a:xfrm>
            <a:off x="8675688" y="6308725"/>
            <a:ext cx="442912" cy="293688"/>
          </a:xfrm>
          <a:prstGeom prst="rect">
            <a:avLst/>
          </a:prstGeom>
        </p:spPr>
        <p:txBody>
          <a:bodyPr/>
          <a:lstStyle>
            <a:defPPr>
              <a:defRPr lang="it-IT"/>
            </a:defPPr>
            <a:lvl1pPr marL="0" algn="l"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FBA002D-DE77-4E29-A05D-C5BC1EBC9097}" type="slidenum">
              <a:rPr lang="it-IT" smtClean="0"/>
              <a:pPr>
                <a:defRPr/>
              </a:pPr>
              <a:t>‹N›</a:t>
            </a:fld>
            <a:endParaRPr lang="it-IT"/>
          </a:p>
        </p:txBody>
      </p:sp>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705072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a:xfrm>
            <a:off x="457200" y="6356350"/>
            <a:ext cx="2133600" cy="365125"/>
          </a:xfrm>
          <a:prstGeom prst="rect">
            <a:avLst/>
          </a:prstGeom>
        </p:spPr>
        <p:txBody>
          <a:bodyPr/>
          <a:lstStyle>
            <a:lvl1pPr>
              <a:defRPr/>
            </a:lvl1pPr>
          </a:lstStyle>
          <a:p>
            <a:pPr>
              <a:defRPr/>
            </a:pPr>
            <a:fld id="{43DBDCF8-0CB8-49D9-ACF4-FE08A11D5C8E}" type="datetime1">
              <a:rPr lang="fr-FR"/>
              <a:pPr>
                <a:defRPr/>
              </a:pPr>
              <a:t>27/01/2020</a:t>
            </a:fld>
            <a:endParaRPr lang="fr-BE"/>
          </a:p>
        </p:txBody>
      </p:sp>
      <p:sp>
        <p:nvSpPr>
          <p:cNvPr id="4" name="Segnaposto piè di pagina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fr-BE"/>
          </a:p>
        </p:txBody>
      </p:sp>
      <p:sp>
        <p:nvSpPr>
          <p:cNvPr id="5" name="Segnaposto numero diapositiva 4"/>
          <p:cNvSpPr>
            <a:spLocks noGrp="1"/>
          </p:cNvSpPr>
          <p:nvPr>
            <p:ph type="sldNum" sz="quarter" idx="12"/>
          </p:nvPr>
        </p:nvSpPr>
        <p:spPr>
          <a:xfrm>
            <a:off x="6553200" y="6356350"/>
            <a:ext cx="2133600" cy="365125"/>
          </a:xfrm>
        </p:spPr>
        <p:txBody>
          <a:bodyPr/>
          <a:lstStyle>
            <a:lvl1pPr>
              <a:defRPr/>
            </a:lvl1pPr>
          </a:lstStyle>
          <a:p>
            <a:pPr>
              <a:defRPr/>
            </a:pPr>
            <a:fld id="{26AB3272-D2A7-48C7-811A-CE8F714EDDCA}" type="slidenum">
              <a:rPr lang="fr-BE" altLang="it-IT"/>
              <a:pPr>
                <a:defRPr/>
              </a:pPr>
              <a:t>‹N›</a:t>
            </a:fld>
            <a:endParaRPr lang="fr-BE" altLang="it-IT"/>
          </a:p>
        </p:txBody>
      </p:sp>
    </p:spTree>
    <p:extLst>
      <p:ext uri="{BB962C8B-B14F-4D97-AF65-F5344CB8AC3E}">
        <p14:creationId xmlns:p14="http://schemas.microsoft.com/office/powerpoint/2010/main" val="3414968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0"/>
            <a:ext cx="2133600" cy="365125"/>
          </a:xfrm>
          <a:prstGeom prst="rect">
            <a:avLst/>
          </a:prstGeom>
        </p:spPr>
        <p:txBody>
          <a:bodyPr/>
          <a:lstStyle>
            <a:lvl1pPr>
              <a:defRPr/>
            </a:lvl1pPr>
          </a:lstStyle>
          <a:p>
            <a:pPr>
              <a:defRPr/>
            </a:pPr>
            <a:fld id="{75ABBB4E-606B-481F-A9C9-9D05EA0C175D}" type="datetime1">
              <a:rPr lang="fr-FR"/>
              <a:pPr>
                <a:defRPr/>
              </a:pPr>
              <a:t>27/01/2020</a:t>
            </a:fld>
            <a:endParaRPr lang="fr-BE"/>
          </a:p>
        </p:txBody>
      </p:sp>
      <p:sp>
        <p:nvSpPr>
          <p:cNvPr id="3" name="Segnaposto piè di pagina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fr-BE"/>
          </a:p>
        </p:txBody>
      </p:sp>
      <p:sp>
        <p:nvSpPr>
          <p:cNvPr id="4" name="Segnaposto numero diapositiva 3"/>
          <p:cNvSpPr>
            <a:spLocks noGrp="1"/>
          </p:cNvSpPr>
          <p:nvPr>
            <p:ph type="sldNum" sz="quarter" idx="12"/>
          </p:nvPr>
        </p:nvSpPr>
        <p:spPr>
          <a:xfrm>
            <a:off x="6553200" y="6356350"/>
            <a:ext cx="2133600" cy="365125"/>
          </a:xfrm>
        </p:spPr>
        <p:txBody>
          <a:bodyPr/>
          <a:lstStyle>
            <a:lvl1pPr>
              <a:defRPr/>
            </a:lvl1pPr>
          </a:lstStyle>
          <a:p>
            <a:pPr>
              <a:defRPr/>
            </a:pPr>
            <a:fld id="{291503FF-C918-400A-AA35-61E55CD4C255}" type="slidenum">
              <a:rPr lang="fr-BE" altLang="it-IT"/>
              <a:pPr>
                <a:defRPr/>
              </a:pPr>
              <a:t>‹N›</a:t>
            </a:fld>
            <a:endParaRPr lang="fr-BE" altLang="it-IT"/>
          </a:p>
        </p:txBody>
      </p:sp>
    </p:spTree>
    <p:extLst>
      <p:ext uri="{BB962C8B-B14F-4D97-AF65-F5344CB8AC3E}">
        <p14:creationId xmlns:p14="http://schemas.microsoft.com/office/powerpoint/2010/main" val="810059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lvl1pPr>
              <a:defRPr/>
            </a:lvl1pPr>
          </a:lstStyle>
          <a:p>
            <a:pPr>
              <a:defRPr/>
            </a:pPr>
            <a:fld id="{10F6E428-6855-4035-AEAB-AF60DB2B5CB3}" type="datetime1">
              <a:rPr lang="fr-FR"/>
              <a:pPr>
                <a:defRPr/>
              </a:pPr>
              <a:t>27/01/2020</a:t>
            </a:fld>
            <a:endParaRPr lang="fr-BE"/>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fr-BE"/>
          </a:p>
        </p:txBody>
      </p:sp>
      <p:sp>
        <p:nvSpPr>
          <p:cNvPr id="7" name="Segnaposto numero diapositiva 6"/>
          <p:cNvSpPr>
            <a:spLocks noGrp="1"/>
          </p:cNvSpPr>
          <p:nvPr>
            <p:ph type="sldNum" sz="quarter" idx="12"/>
          </p:nvPr>
        </p:nvSpPr>
        <p:spPr>
          <a:xfrm>
            <a:off x="6553200" y="6356350"/>
            <a:ext cx="2133600" cy="365125"/>
          </a:xfrm>
        </p:spPr>
        <p:txBody>
          <a:bodyPr/>
          <a:lstStyle>
            <a:lvl1pPr>
              <a:defRPr/>
            </a:lvl1pPr>
          </a:lstStyle>
          <a:p>
            <a:pPr>
              <a:defRPr/>
            </a:pPr>
            <a:fld id="{E942390A-484C-4EF4-AF6D-C41A5517D6F3}" type="slidenum">
              <a:rPr lang="fr-BE" altLang="it-IT"/>
              <a:pPr>
                <a:defRPr/>
              </a:pPr>
              <a:t>‹N›</a:t>
            </a:fld>
            <a:endParaRPr lang="fr-BE" altLang="it-IT"/>
          </a:p>
        </p:txBody>
      </p:sp>
    </p:spTree>
    <p:extLst>
      <p:ext uri="{BB962C8B-B14F-4D97-AF65-F5344CB8AC3E}">
        <p14:creationId xmlns:p14="http://schemas.microsoft.com/office/powerpoint/2010/main" val="871647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smtClean="0"/>
              <a:t>Fare clic sull'icona per inserire un'immagine</a:t>
            </a:r>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lvl1pPr>
              <a:defRPr/>
            </a:lvl1pPr>
          </a:lstStyle>
          <a:p>
            <a:pPr>
              <a:defRPr/>
            </a:pPr>
            <a:fld id="{AE314DBB-5C3C-442C-8AE2-E58B95FF3DAC}" type="datetime1">
              <a:rPr lang="fr-FR"/>
              <a:pPr>
                <a:defRPr/>
              </a:pPr>
              <a:t>27/01/2020</a:t>
            </a:fld>
            <a:endParaRPr lang="fr-BE"/>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fr-BE"/>
          </a:p>
        </p:txBody>
      </p:sp>
      <p:sp>
        <p:nvSpPr>
          <p:cNvPr id="7" name="Segnaposto numero diapositiva 6"/>
          <p:cNvSpPr>
            <a:spLocks noGrp="1"/>
          </p:cNvSpPr>
          <p:nvPr>
            <p:ph type="sldNum" sz="quarter" idx="12"/>
          </p:nvPr>
        </p:nvSpPr>
        <p:spPr>
          <a:xfrm>
            <a:off x="6553200" y="6356350"/>
            <a:ext cx="2133600" cy="365125"/>
          </a:xfrm>
        </p:spPr>
        <p:txBody>
          <a:bodyPr/>
          <a:lstStyle>
            <a:lvl1pPr>
              <a:defRPr/>
            </a:lvl1pPr>
          </a:lstStyle>
          <a:p>
            <a:pPr>
              <a:defRPr/>
            </a:pPr>
            <a:fld id="{F5D4E063-B370-4B19-A09D-806F5D4003AA}" type="slidenum">
              <a:rPr lang="fr-BE" altLang="it-IT"/>
              <a:pPr>
                <a:defRPr/>
              </a:pPr>
              <a:t>‹N›</a:t>
            </a:fld>
            <a:endParaRPr lang="fr-BE" altLang="it-IT"/>
          </a:p>
        </p:txBody>
      </p:sp>
    </p:spTree>
    <p:extLst>
      <p:ext uri="{BB962C8B-B14F-4D97-AF65-F5344CB8AC3E}">
        <p14:creationId xmlns:p14="http://schemas.microsoft.com/office/powerpoint/2010/main" val="4087815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hueOff val="0"/>
            <a:satOff val="0"/>
            <a:lumOff val="0"/>
          </a:schemeClr>
        </a:soli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1" name="Segnaposto numero diapositiva 5"/>
          <p:cNvSpPr>
            <a:spLocks noGrp="1"/>
          </p:cNvSpPr>
          <p:nvPr>
            <p:ph type="sldNum" sz="quarter" idx="4"/>
          </p:nvPr>
        </p:nvSpPr>
        <p:spPr>
          <a:xfrm>
            <a:off x="8675688" y="6308725"/>
            <a:ext cx="442912" cy="293688"/>
          </a:xfrm>
          <a:prstGeom prst="rect">
            <a:avLst/>
          </a:prstGeom>
        </p:spPr>
        <p:txBody>
          <a:bodyPr/>
          <a:lstStyle>
            <a:lvl1pPr>
              <a:defRPr sz="1400" smtClean="0">
                <a:solidFill>
                  <a:schemeClr val="bg1"/>
                </a:solidFill>
              </a:defRPr>
            </a:lvl1pPr>
          </a:lstStyle>
          <a:p>
            <a:pPr>
              <a:defRPr/>
            </a:pPr>
            <a:fld id="{14C6ECD4-9343-471B-98BB-B3E75F7912CC}" type="slidenum">
              <a:rPr lang="fr-BE" altLang="it-IT"/>
              <a:pPr>
                <a:defRPr/>
              </a:pPr>
              <a:t>‹N›</a:t>
            </a:fld>
            <a:endParaRPr lang="fr-BE" altLang="it-IT"/>
          </a:p>
        </p:txBody>
      </p:sp>
    </p:spTree>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www.disafa.unito.i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hyperlink" Target="mailto:remigio.berruto@unito.it"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disafa.unito.i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mailto:remigio.berruto@unito.it" TargetMode="Externa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16.xml"/><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18.xml"/><Relationship Id="rId3" Type="http://schemas.openxmlformats.org/officeDocument/2006/relationships/diagramData" Target="../diagrams/data17.xml"/><Relationship Id="rId7" Type="http://schemas.microsoft.com/office/2007/relationships/diagramDrawing" Target="../diagrams/drawing17.xml"/><Relationship Id="rId12" Type="http://schemas.microsoft.com/office/2007/relationships/diagramDrawing" Target="../diagrams/drawing18.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7.xml"/><Relationship Id="rId11" Type="http://schemas.openxmlformats.org/officeDocument/2006/relationships/diagramColors" Target="../diagrams/colors18.xml"/><Relationship Id="rId5" Type="http://schemas.openxmlformats.org/officeDocument/2006/relationships/diagramQuickStyle" Target="../diagrams/quickStyle17.xml"/><Relationship Id="rId10" Type="http://schemas.openxmlformats.org/officeDocument/2006/relationships/diagramQuickStyle" Target="../diagrams/quickStyle18.xml"/><Relationship Id="rId4" Type="http://schemas.openxmlformats.org/officeDocument/2006/relationships/diagramLayout" Target="../diagrams/layout17.xml"/><Relationship Id="rId9" Type="http://schemas.openxmlformats.org/officeDocument/2006/relationships/diagramLayout" Target="../diagrams/layout18.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20.xml"/><Relationship Id="rId3" Type="http://schemas.openxmlformats.org/officeDocument/2006/relationships/diagramData" Target="../diagrams/data19.xml"/><Relationship Id="rId7" Type="http://schemas.microsoft.com/office/2007/relationships/diagramDrawing" Target="../diagrams/drawing19.xml"/><Relationship Id="rId12" Type="http://schemas.microsoft.com/office/2007/relationships/diagramDrawing" Target="../diagrams/drawing20.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9.xml"/><Relationship Id="rId11" Type="http://schemas.openxmlformats.org/officeDocument/2006/relationships/diagramColors" Target="../diagrams/colors20.xml"/><Relationship Id="rId5" Type="http://schemas.openxmlformats.org/officeDocument/2006/relationships/diagramQuickStyle" Target="../diagrams/quickStyle19.xml"/><Relationship Id="rId10" Type="http://schemas.openxmlformats.org/officeDocument/2006/relationships/diagramQuickStyle" Target="../diagrams/quickStyle20.xml"/><Relationship Id="rId4" Type="http://schemas.openxmlformats.org/officeDocument/2006/relationships/diagramLayout" Target="../diagrams/layout19.xml"/><Relationship Id="rId9" Type="http://schemas.openxmlformats.org/officeDocument/2006/relationships/diagramLayout" Target="../diagrams/layout20.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22.xml"/><Relationship Id="rId3" Type="http://schemas.openxmlformats.org/officeDocument/2006/relationships/diagramData" Target="../diagrams/data21.xml"/><Relationship Id="rId7" Type="http://schemas.microsoft.com/office/2007/relationships/diagramDrawing" Target="../diagrams/drawing21.xml"/><Relationship Id="rId12" Type="http://schemas.microsoft.com/office/2007/relationships/diagramDrawing" Target="../diagrams/drawing2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1.xml"/><Relationship Id="rId11" Type="http://schemas.openxmlformats.org/officeDocument/2006/relationships/diagramColors" Target="../diagrams/colors22.xml"/><Relationship Id="rId5" Type="http://schemas.openxmlformats.org/officeDocument/2006/relationships/diagramQuickStyle" Target="../diagrams/quickStyle21.xml"/><Relationship Id="rId10" Type="http://schemas.openxmlformats.org/officeDocument/2006/relationships/diagramQuickStyle" Target="../diagrams/quickStyle22.xml"/><Relationship Id="rId4" Type="http://schemas.openxmlformats.org/officeDocument/2006/relationships/diagramLayout" Target="../diagrams/layout21.xml"/><Relationship Id="rId9" Type="http://schemas.openxmlformats.org/officeDocument/2006/relationships/diagramLayout" Target="../diagrams/layout22.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24.xml"/><Relationship Id="rId3" Type="http://schemas.openxmlformats.org/officeDocument/2006/relationships/diagramData" Target="../diagrams/data23.xml"/><Relationship Id="rId7" Type="http://schemas.microsoft.com/office/2007/relationships/diagramDrawing" Target="../diagrams/drawing23.xml"/><Relationship Id="rId12" Type="http://schemas.microsoft.com/office/2007/relationships/diagramDrawing" Target="../diagrams/drawing2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3.xml"/><Relationship Id="rId11" Type="http://schemas.openxmlformats.org/officeDocument/2006/relationships/diagramColors" Target="../diagrams/colors24.xml"/><Relationship Id="rId5" Type="http://schemas.openxmlformats.org/officeDocument/2006/relationships/diagramQuickStyle" Target="../diagrams/quickStyle23.xml"/><Relationship Id="rId10" Type="http://schemas.openxmlformats.org/officeDocument/2006/relationships/diagramQuickStyle" Target="../diagrams/quickStyle24.xml"/><Relationship Id="rId4" Type="http://schemas.openxmlformats.org/officeDocument/2006/relationships/diagramLayout" Target="../diagrams/layout23.xml"/><Relationship Id="rId9" Type="http://schemas.openxmlformats.org/officeDocument/2006/relationships/diagramLayout" Target="../diagrams/layout24.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26.xml"/><Relationship Id="rId3" Type="http://schemas.openxmlformats.org/officeDocument/2006/relationships/diagramData" Target="../diagrams/data25.xml"/><Relationship Id="rId7" Type="http://schemas.microsoft.com/office/2007/relationships/diagramDrawing" Target="../diagrams/drawing25.xml"/><Relationship Id="rId12" Type="http://schemas.microsoft.com/office/2007/relationships/diagramDrawing" Target="../diagrams/drawing2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5.xml"/><Relationship Id="rId11" Type="http://schemas.openxmlformats.org/officeDocument/2006/relationships/diagramColors" Target="../diagrams/colors26.xml"/><Relationship Id="rId5" Type="http://schemas.openxmlformats.org/officeDocument/2006/relationships/diagramQuickStyle" Target="../diagrams/quickStyle25.xml"/><Relationship Id="rId10" Type="http://schemas.openxmlformats.org/officeDocument/2006/relationships/diagramQuickStyle" Target="../diagrams/quickStyle26.xml"/><Relationship Id="rId4" Type="http://schemas.openxmlformats.org/officeDocument/2006/relationships/diagramLayout" Target="../diagrams/layout25.xml"/><Relationship Id="rId9" Type="http://schemas.openxmlformats.org/officeDocument/2006/relationships/diagramLayout" Target="../diagrams/layout26.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28.xml"/><Relationship Id="rId3" Type="http://schemas.openxmlformats.org/officeDocument/2006/relationships/diagramData" Target="../diagrams/data27.xml"/><Relationship Id="rId7" Type="http://schemas.microsoft.com/office/2007/relationships/diagramDrawing" Target="../diagrams/drawing27.xml"/><Relationship Id="rId12" Type="http://schemas.microsoft.com/office/2007/relationships/diagramDrawing" Target="../diagrams/drawing28.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7.xml"/><Relationship Id="rId11" Type="http://schemas.openxmlformats.org/officeDocument/2006/relationships/diagramColors" Target="../diagrams/colors28.xml"/><Relationship Id="rId5" Type="http://schemas.openxmlformats.org/officeDocument/2006/relationships/diagramQuickStyle" Target="../diagrams/quickStyle27.xml"/><Relationship Id="rId10" Type="http://schemas.openxmlformats.org/officeDocument/2006/relationships/diagramQuickStyle" Target="../diagrams/quickStyle28.xml"/><Relationship Id="rId4" Type="http://schemas.openxmlformats.org/officeDocument/2006/relationships/diagramLayout" Target="../diagrams/layout27.xml"/><Relationship Id="rId9" Type="http://schemas.openxmlformats.org/officeDocument/2006/relationships/diagramLayout" Target="../diagrams/layout28.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30.xml"/><Relationship Id="rId3" Type="http://schemas.openxmlformats.org/officeDocument/2006/relationships/diagramData" Target="../diagrams/data29.xml"/><Relationship Id="rId7" Type="http://schemas.microsoft.com/office/2007/relationships/diagramDrawing" Target="../diagrams/drawing29.xml"/><Relationship Id="rId12" Type="http://schemas.microsoft.com/office/2007/relationships/diagramDrawing" Target="../diagrams/drawing30.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9.xml"/><Relationship Id="rId11" Type="http://schemas.openxmlformats.org/officeDocument/2006/relationships/diagramColors" Target="../diagrams/colors30.xml"/><Relationship Id="rId5" Type="http://schemas.openxmlformats.org/officeDocument/2006/relationships/diagramQuickStyle" Target="../diagrams/quickStyle29.xml"/><Relationship Id="rId10" Type="http://schemas.openxmlformats.org/officeDocument/2006/relationships/diagramQuickStyle" Target="../diagrams/quickStyle30.xml"/><Relationship Id="rId4" Type="http://schemas.openxmlformats.org/officeDocument/2006/relationships/diagramLayout" Target="../diagrams/layout29.xml"/><Relationship Id="rId9" Type="http://schemas.openxmlformats.org/officeDocument/2006/relationships/diagramLayout" Target="../diagrams/layout30.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32.xml"/><Relationship Id="rId3" Type="http://schemas.openxmlformats.org/officeDocument/2006/relationships/diagramData" Target="../diagrams/data31.xml"/><Relationship Id="rId7" Type="http://schemas.microsoft.com/office/2007/relationships/diagramDrawing" Target="../diagrams/drawing31.xml"/><Relationship Id="rId12" Type="http://schemas.microsoft.com/office/2007/relationships/diagramDrawing" Target="../diagrams/drawing3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31.xml"/><Relationship Id="rId11" Type="http://schemas.openxmlformats.org/officeDocument/2006/relationships/diagramColors" Target="../diagrams/colors32.xml"/><Relationship Id="rId5" Type="http://schemas.openxmlformats.org/officeDocument/2006/relationships/diagramQuickStyle" Target="../diagrams/quickStyle31.xml"/><Relationship Id="rId10" Type="http://schemas.openxmlformats.org/officeDocument/2006/relationships/diagramQuickStyle" Target="../diagrams/quickStyle32.xml"/><Relationship Id="rId4" Type="http://schemas.openxmlformats.org/officeDocument/2006/relationships/diagramLayout" Target="../diagrams/layout31.xml"/><Relationship Id="rId9" Type="http://schemas.openxmlformats.org/officeDocument/2006/relationships/diagramLayout" Target="../diagrams/layout32.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34.xml"/><Relationship Id="rId3" Type="http://schemas.openxmlformats.org/officeDocument/2006/relationships/diagramData" Target="../diagrams/data33.xml"/><Relationship Id="rId7" Type="http://schemas.microsoft.com/office/2007/relationships/diagramDrawing" Target="../diagrams/drawing33.xml"/><Relationship Id="rId12" Type="http://schemas.microsoft.com/office/2007/relationships/diagramDrawing" Target="../diagrams/drawing34.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33.xml"/><Relationship Id="rId11" Type="http://schemas.openxmlformats.org/officeDocument/2006/relationships/diagramColors" Target="../diagrams/colors34.xml"/><Relationship Id="rId5" Type="http://schemas.openxmlformats.org/officeDocument/2006/relationships/diagramQuickStyle" Target="../diagrams/quickStyle33.xml"/><Relationship Id="rId10" Type="http://schemas.openxmlformats.org/officeDocument/2006/relationships/diagramQuickStyle" Target="../diagrams/quickStyle34.xml"/><Relationship Id="rId4" Type="http://schemas.openxmlformats.org/officeDocument/2006/relationships/diagramLayout" Target="../diagrams/layout33.xml"/><Relationship Id="rId9" Type="http://schemas.openxmlformats.org/officeDocument/2006/relationships/diagramLayout" Target="../diagrams/layout34.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36.xml"/><Relationship Id="rId3" Type="http://schemas.openxmlformats.org/officeDocument/2006/relationships/diagramData" Target="../diagrams/data35.xml"/><Relationship Id="rId7" Type="http://schemas.microsoft.com/office/2007/relationships/diagramDrawing" Target="../diagrams/drawing35.xml"/><Relationship Id="rId12" Type="http://schemas.microsoft.com/office/2007/relationships/diagramDrawing" Target="../diagrams/drawing36.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35.xml"/><Relationship Id="rId11" Type="http://schemas.openxmlformats.org/officeDocument/2006/relationships/diagramColors" Target="../diagrams/colors36.xml"/><Relationship Id="rId5" Type="http://schemas.openxmlformats.org/officeDocument/2006/relationships/diagramQuickStyle" Target="../diagrams/quickStyle35.xml"/><Relationship Id="rId10" Type="http://schemas.openxmlformats.org/officeDocument/2006/relationships/diagramQuickStyle" Target="../diagrams/quickStyle36.xml"/><Relationship Id="rId4" Type="http://schemas.openxmlformats.org/officeDocument/2006/relationships/diagramLayout" Target="../diagrams/layout35.xml"/><Relationship Id="rId9" Type="http://schemas.openxmlformats.org/officeDocument/2006/relationships/diagramLayout" Target="../diagrams/layout36.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38.xml"/><Relationship Id="rId3" Type="http://schemas.openxmlformats.org/officeDocument/2006/relationships/diagramData" Target="../diagrams/data37.xml"/><Relationship Id="rId7" Type="http://schemas.microsoft.com/office/2007/relationships/diagramDrawing" Target="../diagrams/drawing37.xml"/><Relationship Id="rId12" Type="http://schemas.microsoft.com/office/2007/relationships/diagramDrawing" Target="../diagrams/drawing38.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37.xml"/><Relationship Id="rId11" Type="http://schemas.openxmlformats.org/officeDocument/2006/relationships/diagramColors" Target="../diagrams/colors38.xml"/><Relationship Id="rId5" Type="http://schemas.openxmlformats.org/officeDocument/2006/relationships/diagramQuickStyle" Target="../diagrams/quickStyle37.xml"/><Relationship Id="rId10" Type="http://schemas.openxmlformats.org/officeDocument/2006/relationships/diagramQuickStyle" Target="../diagrams/quickStyle38.xml"/><Relationship Id="rId4" Type="http://schemas.openxmlformats.org/officeDocument/2006/relationships/diagramLayout" Target="../diagrams/layout37.xml"/><Relationship Id="rId9" Type="http://schemas.openxmlformats.org/officeDocument/2006/relationships/diagramLayout" Target="../diagrams/layout38.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40.xml"/><Relationship Id="rId3" Type="http://schemas.openxmlformats.org/officeDocument/2006/relationships/diagramData" Target="../diagrams/data39.xml"/><Relationship Id="rId7" Type="http://schemas.microsoft.com/office/2007/relationships/diagramDrawing" Target="../diagrams/drawing39.xml"/><Relationship Id="rId12" Type="http://schemas.microsoft.com/office/2007/relationships/diagramDrawing" Target="../diagrams/drawing40.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39.xml"/><Relationship Id="rId11" Type="http://schemas.openxmlformats.org/officeDocument/2006/relationships/diagramColors" Target="../diagrams/colors40.xml"/><Relationship Id="rId5" Type="http://schemas.openxmlformats.org/officeDocument/2006/relationships/diagramQuickStyle" Target="../diagrams/quickStyle39.xml"/><Relationship Id="rId10" Type="http://schemas.openxmlformats.org/officeDocument/2006/relationships/diagramQuickStyle" Target="../diagrams/quickStyle40.xml"/><Relationship Id="rId4" Type="http://schemas.openxmlformats.org/officeDocument/2006/relationships/diagramLayout" Target="../diagrams/layout39.xml"/><Relationship Id="rId9" Type="http://schemas.openxmlformats.org/officeDocument/2006/relationships/diagramLayout" Target="../diagrams/layout40.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42.xml"/><Relationship Id="rId3" Type="http://schemas.openxmlformats.org/officeDocument/2006/relationships/diagramData" Target="../diagrams/data41.xml"/><Relationship Id="rId7" Type="http://schemas.microsoft.com/office/2007/relationships/diagramDrawing" Target="../diagrams/drawing41.xml"/><Relationship Id="rId12" Type="http://schemas.microsoft.com/office/2007/relationships/diagramDrawing" Target="../diagrams/drawing42.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41.xml"/><Relationship Id="rId11" Type="http://schemas.openxmlformats.org/officeDocument/2006/relationships/diagramColors" Target="../diagrams/colors42.xml"/><Relationship Id="rId5" Type="http://schemas.openxmlformats.org/officeDocument/2006/relationships/diagramQuickStyle" Target="../diagrams/quickStyle41.xml"/><Relationship Id="rId10" Type="http://schemas.openxmlformats.org/officeDocument/2006/relationships/diagramQuickStyle" Target="../diagrams/quickStyle42.xml"/><Relationship Id="rId4" Type="http://schemas.openxmlformats.org/officeDocument/2006/relationships/diagramLayout" Target="../diagrams/layout41.xml"/><Relationship Id="rId9" Type="http://schemas.openxmlformats.org/officeDocument/2006/relationships/diagramLayout" Target="../diagrams/layout42.xml"/></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44.xml"/><Relationship Id="rId3" Type="http://schemas.openxmlformats.org/officeDocument/2006/relationships/diagramData" Target="../diagrams/data43.xml"/><Relationship Id="rId7" Type="http://schemas.microsoft.com/office/2007/relationships/diagramDrawing" Target="../diagrams/drawing43.xml"/><Relationship Id="rId12" Type="http://schemas.microsoft.com/office/2007/relationships/diagramDrawing" Target="../diagrams/drawing44.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43.xml"/><Relationship Id="rId11" Type="http://schemas.openxmlformats.org/officeDocument/2006/relationships/diagramColors" Target="../diagrams/colors44.xml"/><Relationship Id="rId5" Type="http://schemas.openxmlformats.org/officeDocument/2006/relationships/diagramQuickStyle" Target="../diagrams/quickStyle43.xml"/><Relationship Id="rId10" Type="http://schemas.openxmlformats.org/officeDocument/2006/relationships/diagramQuickStyle" Target="../diagrams/quickStyle44.xml"/><Relationship Id="rId4" Type="http://schemas.openxmlformats.org/officeDocument/2006/relationships/diagramLayout" Target="../diagrams/layout43.xml"/><Relationship Id="rId9" Type="http://schemas.openxmlformats.org/officeDocument/2006/relationships/diagramLayout" Target="../diagrams/layout44.xml"/></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46.xml"/><Relationship Id="rId3" Type="http://schemas.openxmlformats.org/officeDocument/2006/relationships/diagramData" Target="../diagrams/data45.xml"/><Relationship Id="rId7" Type="http://schemas.microsoft.com/office/2007/relationships/diagramDrawing" Target="../diagrams/drawing45.xml"/><Relationship Id="rId12" Type="http://schemas.microsoft.com/office/2007/relationships/diagramDrawing" Target="../diagrams/drawing46.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45.xml"/><Relationship Id="rId11" Type="http://schemas.openxmlformats.org/officeDocument/2006/relationships/diagramColors" Target="../diagrams/colors46.xml"/><Relationship Id="rId5" Type="http://schemas.openxmlformats.org/officeDocument/2006/relationships/diagramQuickStyle" Target="../diagrams/quickStyle45.xml"/><Relationship Id="rId10" Type="http://schemas.openxmlformats.org/officeDocument/2006/relationships/diagramQuickStyle" Target="../diagrams/quickStyle46.xml"/><Relationship Id="rId4" Type="http://schemas.openxmlformats.org/officeDocument/2006/relationships/diagramLayout" Target="../diagrams/layout45.xml"/><Relationship Id="rId9" Type="http://schemas.openxmlformats.org/officeDocument/2006/relationships/diagramLayout" Target="../diagrams/layout46.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8" Type="http://schemas.openxmlformats.org/officeDocument/2006/relationships/diagramData" Target="../diagrams/data48.xml"/><Relationship Id="rId3" Type="http://schemas.openxmlformats.org/officeDocument/2006/relationships/diagramData" Target="../diagrams/data47.xml"/><Relationship Id="rId7" Type="http://schemas.microsoft.com/office/2007/relationships/diagramDrawing" Target="../diagrams/drawing47.xml"/><Relationship Id="rId12" Type="http://schemas.microsoft.com/office/2007/relationships/diagramDrawing" Target="../diagrams/drawing48.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47.xml"/><Relationship Id="rId11" Type="http://schemas.openxmlformats.org/officeDocument/2006/relationships/diagramColors" Target="../diagrams/colors48.xml"/><Relationship Id="rId5" Type="http://schemas.openxmlformats.org/officeDocument/2006/relationships/diagramQuickStyle" Target="../diagrams/quickStyle47.xml"/><Relationship Id="rId10" Type="http://schemas.openxmlformats.org/officeDocument/2006/relationships/diagramQuickStyle" Target="../diagrams/quickStyle48.xml"/><Relationship Id="rId4" Type="http://schemas.openxmlformats.org/officeDocument/2006/relationships/diagramLayout" Target="../diagrams/layout47.xml"/><Relationship Id="rId9" Type="http://schemas.openxmlformats.org/officeDocument/2006/relationships/diagramLayout" Target="../diagrams/layout48.xml"/></Relationships>
</file>

<file path=ppt/slides/_rels/slide31.xml.rels><?xml version="1.0" encoding="UTF-8" standalone="yes"?>
<Relationships xmlns="http://schemas.openxmlformats.org/package/2006/relationships"><Relationship Id="rId8" Type="http://schemas.openxmlformats.org/officeDocument/2006/relationships/diagramData" Target="../diagrams/data50.xml"/><Relationship Id="rId3" Type="http://schemas.openxmlformats.org/officeDocument/2006/relationships/diagramData" Target="../diagrams/data49.xml"/><Relationship Id="rId7" Type="http://schemas.microsoft.com/office/2007/relationships/diagramDrawing" Target="../diagrams/drawing49.xml"/><Relationship Id="rId12" Type="http://schemas.microsoft.com/office/2007/relationships/diagramDrawing" Target="../diagrams/drawing50.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49.xml"/><Relationship Id="rId11" Type="http://schemas.openxmlformats.org/officeDocument/2006/relationships/diagramColors" Target="../diagrams/colors50.xml"/><Relationship Id="rId5" Type="http://schemas.openxmlformats.org/officeDocument/2006/relationships/diagramQuickStyle" Target="../diagrams/quickStyle49.xml"/><Relationship Id="rId10" Type="http://schemas.openxmlformats.org/officeDocument/2006/relationships/diagramQuickStyle" Target="../diagrams/quickStyle50.xml"/><Relationship Id="rId4" Type="http://schemas.openxmlformats.org/officeDocument/2006/relationships/diagramLayout" Target="../diagrams/layout49.xml"/><Relationship Id="rId9" Type="http://schemas.openxmlformats.org/officeDocument/2006/relationships/diagramLayout" Target="../diagrams/layout50.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11.emf"/><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image" Target="../media/image11.emf"/><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8.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9.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 Id="rId9"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re 1"/>
          <p:cNvSpPr>
            <a:spLocks/>
          </p:cNvSpPr>
          <p:nvPr/>
        </p:nvSpPr>
        <p:spPr bwMode="auto">
          <a:xfrm>
            <a:off x="4248472" y="6021288"/>
            <a:ext cx="4572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10800" rIns="72000" bIns="10800" anchor="b"/>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it-IT" sz="3600" b="1" dirty="0">
                <a:solidFill>
                  <a:schemeClr val="tx2"/>
                </a:solidFill>
                <a:latin typeface="+mj-lt"/>
                <a:ea typeface="ＭＳ Ｐゴシック" pitchFamily="34" charset="-128"/>
              </a:rPr>
              <a:t>Prof. Remigio </a:t>
            </a:r>
            <a:r>
              <a:rPr lang="en-US" altLang="it-IT" sz="3600" b="1" dirty="0" smtClean="0">
                <a:solidFill>
                  <a:schemeClr val="tx2"/>
                </a:solidFill>
                <a:latin typeface="+mj-lt"/>
                <a:ea typeface="ＭＳ Ｐゴシック" pitchFamily="34" charset="-128"/>
              </a:rPr>
              <a:t>Berruto, Prof. </a:t>
            </a:r>
            <a:r>
              <a:rPr lang="en-US" altLang="it-IT" sz="3600" b="1" dirty="0" err="1" smtClean="0">
                <a:solidFill>
                  <a:schemeClr val="tx2"/>
                </a:solidFill>
                <a:latin typeface="+mj-lt"/>
                <a:ea typeface="ＭＳ Ｐゴシック" pitchFamily="34" charset="-128"/>
              </a:rPr>
              <a:t>Patrizia</a:t>
            </a:r>
            <a:r>
              <a:rPr lang="en-US" altLang="it-IT" sz="3600" b="1" dirty="0" smtClean="0">
                <a:solidFill>
                  <a:schemeClr val="tx2"/>
                </a:solidFill>
                <a:latin typeface="+mj-lt"/>
                <a:ea typeface="ＭＳ Ｐゴシック" pitchFamily="34" charset="-128"/>
              </a:rPr>
              <a:t> Busato</a:t>
            </a:r>
            <a:endParaRPr lang="en-US" altLang="it-IT" sz="3600" b="1" dirty="0">
              <a:solidFill>
                <a:schemeClr val="tx2"/>
              </a:solidFill>
              <a:latin typeface="+mj-lt"/>
              <a:ea typeface="ＭＳ Ｐゴシック" pitchFamily="34" charset="-128"/>
            </a:endParaRPr>
          </a:p>
        </p:txBody>
      </p:sp>
      <p:pic>
        <p:nvPicPr>
          <p:cNvPr id="13316" name="Picture 6" descr="LOGO_DISAFA_COLORE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549275"/>
            <a:ext cx="16637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re 1"/>
          <p:cNvSpPr>
            <a:spLocks/>
          </p:cNvSpPr>
          <p:nvPr/>
        </p:nvSpPr>
        <p:spPr bwMode="auto">
          <a:xfrm>
            <a:off x="611560" y="549275"/>
            <a:ext cx="5688013" cy="5400005"/>
          </a:xfrm>
          <a:prstGeom prst="rect">
            <a:avLst/>
          </a:prstGeom>
          <a:noFill/>
          <a:ln>
            <a:noFill/>
          </a:ln>
          <a:extLst/>
        </p:spPr>
        <p:txBody>
          <a:bodyPr anchor="b"/>
          <a:lstStyle/>
          <a:p>
            <a:pPr eaLnBrk="1" hangingPunct="1">
              <a:defRPr/>
            </a:pPr>
            <a:r>
              <a:rPr lang="en-US" sz="3600" dirty="0" smtClean="0">
                <a:solidFill>
                  <a:schemeClr val="tx2"/>
                </a:solidFill>
                <a:latin typeface="+mj-lt"/>
                <a:ea typeface="ＭＳ Ｐゴシック" charset="0"/>
                <a:cs typeface="ＭＳ Ｐゴシック" charset="0"/>
              </a:rPr>
              <a:t>FIELDS</a:t>
            </a:r>
            <a:r>
              <a:rPr lang="en-US" sz="3600" dirty="0" smtClean="0">
                <a:solidFill>
                  <a:schemeClr val="tx2"/>
                </a:solidFill>
                <a:latin typeface="+mj-lt"/>
                <a:ea typeface="ＭＳ Ｐゴシック" charset="0"/>
                <a:cs typeface="ＭＳ Ｐゴシック" charset="0"/>
              </a:rPr>
              <a:t> </a:t>
            </a:r>
            <a:r>
              <a:rPr lang="en-US" sz="3600" dirty="0" smtClean="0">
                <a:solidFill>
                  <a:schemeClr val="tx2"/>
                </a:solidFill>
                <a:latin typeface="+mj-lt"/>
                <a:ea typeface="ＭＳ Ｐゴシック" charset="0"/>
                <a:cs typeface="ＭＳ Ｐゴシック" charset="0"/>
              </a:rPr>
              <a:t>KO Meeting </a:t>
            </a:r>
          </a:p>
          <a:p>
            <a:pPr eaLnBrk="1" hangingPunct="1">
              <a:defRPr/>
            </a:pPr>
            <a:r>
              <a:rPr lang="en-US" sz="3600" dirty="0" smtClean="0">
                <a:solidFill>
                  <a:schemeClr val="tx2"/>
                </a:solidFill>
                <a:latin typeface="+mj-lt"/>
                <a:ea typeface="ＭＳ Ｐゴシック" charset="0"/>
                <a:cs typeface="ＭＳ Ｐゴシック" charset="0"/>
              </a:rPr>
              <a:t> </a:t>
            </a:r>
            <a:endParaRPr lang="en-US" sz="3600" dirty="0">
              <a:solidFill>
                <a:schemeClr val="tx2"/>
              </a:solidFill>
              <a:latin typeface="+mj-lt"/>
              <a:ea typeface="ＭＳ Ｐゴシック" charset="0"/>
              <a:cs typeface="ＭＳ Ｐゴシック" charset="0"/>
            </a:endParaRPr>
          </a:p>
          <a:p>
            <a:pPr eaLnBrk="1" hangingPunct="1">
              <a:defRPr/>
            </a:pPr>
            <a:r>
              <a:rPr lang="en-US" sz="3600" b="1" dirty="0" smtClean="0">
                <a:solidFill>
                  <a:schemeClr val="tx2"/>
                </a:solidFill>
                <a:latin typeface="+mj-lt"/>
                <a:ea typeface="ＭＳ Ｐゴシック" charset="0"/>
                <a:cs typeface="ＭＳ Ｐゴシック" charset="0"/>
              </a:rPr>
              <a:t>Department </a:t>
            </a:r>
            <a:r>
              <a:rPr lang="en-US" sz="3600" b="1" dirty="0">
                <a:solidFill>
                  <a:schemeClr val="tx2"/>
                </a:solidFill>
                <a:latin typeface="+mj-lt"/>
                <a:ea typeface="ＭＳ Ｐゴシック" charset="0"/>
                <a:cs typeface="ＭＳ Ｐゴシック" charset="0"/>
              </a:rPr>
              <a:t>of Agricultural Forest  and Food Sciences </a:t>
            </a:r>
          </a:p>
          <a:p>
            <a:pPr eaLnBrk="1" hangingPunct="1">
              <a:defRPr/>
            </a:pPr>
            <a:r>
              <a:rPr lang="en-US" sz="3600" b="1" dirty="0" smtClean="0">
                <a:solidFill>
                  <a:schemeClr val="tx2"/>
                </a:solidFill>
                <a:latin typeface="+mj-lt"/>
              </a:rPr>
              <a:t>University </a:t>
            </a:r>
            <a:r>
              <a:rPr lang="en-US" sz="3600" b="1" dirty="0">
                <a:solidFill>
                  <a:schemeClr val="tx2"/>
                </a:solidFill>
                <a:latin typeface="+mj-lt"/>
              </a:rPr>
              <a:t>of </a:t>
            </a:r>
            <a:r>
              <a:rPr lang="en-US" sz="3600" b="1" dirty="0" smtClean="0">
                <a:solidFill>
                  <a:schemeClr val="tx2"/>
                </a:solidFill>
                <a:latin typeface="+mj-lt"/>
              </a:rPr>
              <a:t>Turin </a:t>
            </a:r>
            <a:endParaRPr lang="en-US" sz="3600" b="1" dirty="0">
              <a:solidFill>
                <a:schemeClr val="tx2"/>
              </a:solidFill>
              <a:latin typeface="+mj-lt"/>
            </a:endParaRPr>
          </a:p>
          <a:p>
            <a:pPr eaLnBrk="1" hangingPunct="1">
              <a:defRPr/>
            </a:pPr>
            <a:endParaRPr lang="en-US" sz="3600" b="1" dirty="0">
              <a:solidFill>
                <a:schemeClr val="tx2"/>
              </a:solidFill>
              <a:latin typeface="+mj-lt"/>
              <a:ea typeface="ＭＳ Ｐゴシック" charset="0"/>
              <a:cs typeface="ＭＳ Ｐゴシック" charset="0"/>
            </a:endParaRPr>
          </a:p>
          <a:p>
            <a:pPr eaLnBrk="1" hangingPunct="1">
              <a:defRPr/>
            </a:pPr>
            <a:r>
              <a:rPr lang="en-US" sz="3600" dirty="0" smtClean="0">
                <a:solidFill>
                  <a:schemeClr val="tx2"/>
                </a:solidFill>
                <a:latin typeface="+mj-lt"/>
                <a:ea typeface="ＭＳ Ｐゴシック" charset="0"/>
                <a:cs typeface="ＭＳ Ｐゴシック" charset="0"/>
              </a:rPr>
              <a:t>Wien, 27/01/2020</a:t>
            </a:r>
            <a:endParaRPr lang="en-US" sz="3600" dirty="0" smtClean="0">
              <a:solidFill>
                <a:schemeClr val="tx2"/>
              </a:solidFill>
              <a:latin typeface="+mj-lt"/>
              <a:ea typeface="ＭＳ Ｐゴシック" charset="0"/>
              <a:cs typeface="ＭＳ Ｐゴシック" charset="0"/>
            </a:endParaRPr>
          </a:p>
          <a:p>
            <a:pPr eaLnBrk="1" hangingPunct="1">
              <a:defRPr/>
            </a:pPr>
            <a:endParaRPr lang="en-US" sz="3600" b="1" dirty="0">
              <a:solidFill>
                <a:schemeClr val="tx2"/>
              </a:solidFill>
              <a:latin typeface="+mj-lt"/>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extLst>
              <p:ext uri="{D42A27DB-BD31-4B8C-83A1-F6EECF244321}">
                <p14:modId xmlns:p14="http://schemas.microsoft.com/office/powerpoint/2010/main" val="2840886738"/>
              </p:ext>
            </p:extLst>
          </p:nvPr>
        </p:nvGraphicFramePr>
        <p:xfrm>
          <a:off x="107504" y="230848"/>
          <a:ext cx="8928992"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uppo 1"/>
          <p:cNvGrpSpPr/>
          <p:nvPr/>
        </p:nvGrpSpPr>
        <p:grpSpPr>
          <a:xfrm>
            <a:off x="179512" y="2276872"/>
            <a:ext cx="8856939" cy="4392488"/>
            <a:chOff x="179512" y="1944568"/>
            <a:chExt cx="8856939" cy="4318926"/>
          </a:xfrm>
        </p:grpSpPr>
        <p:sp>
          <p:nvSpPr>
            <p:cNvPr id="6" name="Rettangolo arrotondato 5"/>
            <p:cNvSpPr/>
            <p:nvPr/>
          </p:nvSpPr>
          <p:spPr>
            <a:xfrm>
              <a:off x="179512" y="1944568"/>
              <a:ext cx="4172385" cy="4318926"/>
            </a:xfrm>
            <a:prstGeom prst="roundRect">
              <a:avLst>
                <a:gd name="adj" fmla="val 4998"/>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7348" tIns="117348" rIns="156464" bIns="176022" numCol="1" spcCol="1270" anchor="t" anchorCtr="0">
              <a:noAutofit/>
            </a:bodyPr>
            <a:lstStyle/>
            <a:p>
              <a:pPr marL="216000" lvl="1" indent="-216000" algn="l" defTabSz="977900">
                <a:spcBef>
                  <a:spcPct val="0"/>
                </a:spcBef>
                <a:spcAft>
                  <a:spcPts val="0"/>
                </a:spcAft>
                <a:buChar char="••"/>
              </a:pPr>
              <a:r>
                <a:rPr lang="it-IT" sz="1950" kern="1200" dirty="0" smtClean="0"/>
                <a:t>Wine  </a:t>
              </a:r>
              <a:endParaRPr lang="it-IT" sz="1950" dirty="0" smtClean="0"/>
            </a:p>
            <a:p>
              <a:pPr marL="216000" lvl="1" indent="-216000" algn="l" defTabSz="977900">
                <a:spcBef>
                  <a:spcPct val="0"/>
                </a:spcBef>
                <a:spcAft>
                  <a:spcPts val="0"/>
                </a:spcAft>
                <a:buChar char="••"/>
              </a:pPr>
              <a:r>
                <a:rPr lang="it-IT" sz="1950" dirty="0" smtClean="0"/>
                <a:t>Rice</a:t>
              </a:r>
            </a:p>
            <a:p>
              <a:pPr marL="216000" lvl="1" indent="-216000" algn="l" defTabSz="977900">
                <a:spcBef>
                  <a:spcPct val="0"/>
                </a:spcBef>
                <a:spcAft>
                  <a:spcPts val="0"/>
                </a:spcAft>
                <a:buChar char="••"/>
              </a:pPr>
              <a:r>
                <a:rPr lang="it-IT" sz="1950" dirty="0" err="1" smtClean="0"/>
                <a:t>Agronomy</a:t>
              </a:r>
              <a:r>
                <a:rPr lang="it-IT" sz="1950" dirty="0" smtClean="0"/>
                <a:t> (</a:t>
              </a:r>
              <a:r>
                <a:rPr lang="it-IT" sz="1950" dirty="0" err="1" smtClean="0"/>
                <a:t>corn</a:t>
              </a:r>
              <a:r>
                <a:rPr lang="it-IT" sz="1950" dirty="0" smtClean="0"/>
                <a:t>, </a:t>
              </a:r>
              <a:r>
                <a:rPr lang="it-IT" sz="1950" dirty="0" err="1" smtClean="0"/>
                <a:t>wheat</a:t>
              </a:r>
              <a:r>
                <a:rPr lang="it-IT" sz="1950" dirty="0" smtClean="0"/>
                <a:t>) </a:t>
              </a:r>
            </a:p>
            <a:p>
              <a:pPr marL="216000" lvl="1" indent="-216000" algn="l" defTabSz="977900">
                <a:spcBef>
                  <a:spcPct val="0"/>
                </a:spcBef>
                <a:spcAft>
                  <a:spcPts val="0"/>
                </a:spcAft>
                <a:buChar char="••"/>
              </a:pPr>
              <a:r>
                <a:rPr lang="it-IT" sz="1950" dirty="0" err="1" smtClean="0"/>
                <a:t>Weed</a:t>
              </a:r>
              <a:r>
                <a:rPr lang="it-IT" sz="1950" dirty="0" smtClean="0"/>
                <a:t> control</a:t>
              </a:r>
            </a:p>
            <a:p>
              <a:pPr marL="216000" lvl="1" indent="-216000" defTabSz="977900">
                <a:spcAft>
                  <a:spcPts val="0"/>
                </a:spcAft>
                <a:buChar char="••"/>
              </a:pPr>
              <a:r>
                <a:rPr lang="it-IT" sz="1950" dirty="0" err="1" smtClean="0"/>
                <a:t>Microbiology</a:t>
              </a:r>
              <a:endParaRPr lang="it-IT" sz="1950" dirty="0" smtClean="0"/>
            </a:p>
            <a:p>
              <a:pPr marL="216000" lvl="1" indent="-216000" defTabSz="977900">
                <a:spcAft>
                  <a:spcPts val="0"/>
                </a:spcAft>
                <a:buChar char="••"/>
              </a:pPr>
              <a:r>
                <a:rPr lang="it-IT" sz="1950" dirty="0" smtClean="0"/>
                <a:t>Post-</a:t>
              </a:r>
              <a:r>
                <a:rPr lang="it-IT" sz="1950" dirty="0" err="1" smtClean="0"/>
                <a:t>harvest</a:t>
              </a:r>
              <a:endParaRPr lang="it-IT" sz="1950" dirty="0" smtClean="0"/>
            </a:p>
            <a:p>
              <a:pPr marL="216000" lvl="1" indent="-216000" algn="l" defTabSz="977900">
                <a:spcBef>
                  <a:spcPct val="0"/>
                </a:spcBef>
                <a:spcAft>
                  <a:spcPts val="0"/>
                </a:spcAft>
                <a:buChar char="••"/>
              </a:pPr>
              <a:r>
                <a:rPr lang="it-IT" sz="1950" dirty="0" err="1" smtClean="0"/>
                <a:t>Food</a:t>
              </a:r>
              <a:r>
                <a:rPr lang="it-IT" sz="1950" dirty="0" smtClean="0"/>
                <a:t> </a:t>
              </a:r>
              <a:r>
                <a:rPr lang="it-IT" sz="1950" dirty="0" err="1" smtClean="0"/>
                <a:t>quality</a:t>
              </a:r>
              <a:r>
                <a:rPr lang="it-IT" sz="1950" dirty="0" smtClean="0"/>
                <a:t> and </a:t>
              </a:r>
              <a:r>
                <a:rPr lang="it-IT" sz="1950" dirty="0" err="1" smtClean="0"/>
                <a:t>innovation</a:t>
              </a:r>
              <a:endParaRPr lang="it-IT" sz="1950" dirty="0" smtClean="0"/>
            </a:p>
            <a:p>
              <a:pPr marL="216000" lvl="1" indent="-216000" algn="l" defTabSz="977900">
                <a:spcBef>
                  <a:spcPct val="0"/>
                </a:spcBef>
                <a:spcAft>
                  <a:spcPts val="0"/>
                </a:spcAft>
                <a:buChar char="••"/>
              </a:pPr>
              <a:r>
                <a:rPr lang="it-IT" sz="1950" kern="1200" dirty="0" err="1" smtClean="0"/>
                <a:t>Pest</a:t>
              </a:r>
              <a:r>
                <a:rPr lang="it-IT" sz="1950" kern="1200" dirty="0" smtClean="0"/>
                <a:t> management</a:t>
              </a:r>
            </a:p>
            <a:p>
              <a:pPr marL="216000" lvl="1" indent="-216000" algn="l" defTabSz="977900">
                <a:spcBef>
                  <a:spcPct val="0"/>
                </a:spcBef>
                <a:spcAft>
                  <a:spcPts val="0"/>
                </a:spcAft>
                <a:buChar char="••"/>
              </a:pPr>
              <a:r>
                <a:rPr lang="it-IT" sz="1950" dirty="0" err="1" smtClean="0"/>
                <a:t>Forestry</a:t>
              </a:r>
              <a:r>
                <a:rPr lang="it-IT" sz="1950" dirty="0" smtClean="0"/>
                <a:t> management </a:t>
              </a:r>
            </a:p>
            <a:p>
              <a:pPr marL="216000" lvl="1" indent="-216000" algn="l" defTabSz="977900">
                <a:spcBef>
                  <a:spcPct val="0"/>
                </a:spcBef>
                <a:spcAft>
                  <a:spcPts val="0"/>
                </a:spcAft>
                <a:buChar char="••"/>
              </a:pPr>
              <a:r>
                <a:rPr lang="it-IT" sz="1950" dirty="0" err="1" smtClean="0"/>
                <a:t>Bioenergy</a:t>
              </a:r>
              <a:r>
                <a:rPr lang="it-IT" sz="1950" dirty="0" smtClean="0"/>
                <a:t> and Future </a:t>
              </a:r>
              <a:r>
                <a:rPr lang="it-IT" sz="1950" dirty="0" err="1" smtClean="0"/>
                <a:t>Energies</a:t>
              </a:r>
              <a:endParaRPr lang="it-IT" sz="1950" dirty="0" smtClean="0"/>
            </a:p>
            <a:p>
              <a:pPr marL="228600" lvl="1" indent="-228600" algn="l" defTabSz="977900">
                <a:spcBef>
                  <a:spcPct val="0"/>
                </a:spcBef>
                <a:spcAft>
                  <a:spcPct val="15000"/>
                </a:spcAft>
                <a:buChar char="••"/>
              </a:pPr>
              <a:r>
                <a:rPr lang="it-IT" sz="1950" kern="1200" dirty="0" smtClean="0"/>
                <a:t>Alternative </a:t>
              </a:r>
              <a:r>
                <a:rPr lang="it-IT" sz="1950" kern="1200" dirty="0" err="1" smtClean="0"/>
                <a:t>feed</a:t>
              </a:r>
              <a:r>
                <a:rPr lang="it-IT" sz="1950" dirty="0" err="1" smtClean="0"/>
                <a:t>s</a:t>
              </a:r>
              <a:r>
                <a:rPr lang="it-IT" sz="1950" dirty="0" smtClean="0"/>
                <a:t> and </a:t>
              </a:r>
              <a:r>
                <a:rPr lang="it-IT" sz="1950" dirty="0" err="1" smtClean="0"/>
                <a:t>insects</a:t>
              </a:r>
              <a:endParaRPr lang="it-IT" sz="1950" dirty="0" smtClean="0"/>
            </a:p>
            <a:p>
              <a:pPr marL="216000" lvl="1" indent="-216000" defTabSz="977900">
                <a:spcAft>
                  <a:spcPts val="0"/>
                </a:spcAft>
                <a:buChar char="••"/>
              </a:pPr>
              <a:r>
                <a:rPr lang="it-IT" sz="1950" dirty="0" err="1" smtClean="0"/>
                <a:t>Bioeconomy</a:t>
              </a:r>
              <a:endParaRPr lang="it-IT" sz="1950" dirty="0" smtClean="0"/>
            </a:p>
            <a:p>
              <a:pPr marL="216000" lvl="1" indent="-216000" defTabSz="977900">
                <a:spcAft>
                  <a:spcPts val="0"/>
                </a:spcAft>
                <a:buChar char="••"/>
              </a:pPr>
              <a:r>
                <a:rPr lang="it-IT" sz="1950" dirty="0" smtClean="0"/>
                <a:t>Genetics</a:t>
              </a:r>
              <a:endParaRPr lang="it-IT" sz="1950" dirty="0"/>
            </a:p>
            <a:p>
              <a:pPr marL="0" lvl="1" defTabSz="977900">
                <a:spcAft>
                  <a:spcPts val="0"/>
                </a:spcAft>
              </a:pPr>
              <a:endParaRPr lang="it-IT" sz="1950" dirty="0"/>
            </a:p>
          </p:txBody>
        </p:sp>
        <p:sp>
          <p:nvSpPr>
            <p:cNvPr id="8" name="Rettangolo arrotondato 7"/>
            <p:cNvSpPr/>
            <p:nvPr/>
          </p:nvSpPr>
          <p:spPr>
            <a:xfrm>
              <a:off x="4644008" y="1944568"/>
              <a:ext cx="4392443" cy="4318926"/>
            </a:xfrm>
            <a:prstGeom prst="roundRect">
              <a:avLst>
                <a:gd name="adj" fmla="val 4998"/>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7348" tIns="117348" rIns="156464" bIns="176022" numCol="1" spcCol="1270" anchor="t" anchorCtr="0">
              <a:noAutofit/>
            </a:bodyPr>
            <a:lstStyle/>
            <a:p>
              <a:pPr marL="216000" lvl="1" indent="-216000" defTabSz="977900">
                <a:spcAft>
                  <a:spcPts val="0"/>
                </a:spcAft>
                <a:buFontTx/>
                <a:buChar char="••"/>
              </a:pPr>
              <a:r>
                <a:rPr lang="it-IT" sz="1950" dirty="0" err="1"/>
                <a:t>Agricultural</a:t>
              </a:r>
              <a:r>
                <a:rPr lang="it-IT" sz="1950" dirty="0"/>
                <a:t> </a:t>
              </a:r>
              <a:r>
                <a:rPr lang="it-IT" sz="1950" dirty="0" err="1" smtClean="0"/>
                <a:t>equipment</a:t>
              </a:r>
              <a:r>
                <a:rPr lang="it-IT" sz="1950" dirty="0" smtClean="0"/>
                <a:t> </a:t>
              </a:r>
            </a:p>
            <a:p>
              <a:pPr marL="216000" lvl="1" indent="-216000" defTabSz="977900">
                <a:spcAft>
                  <a:spcPts val="0"/>
                </a:spcAft>
                <a:buFontTx/>
                <a:buChar char="••"/>
              </a:pPr>
              <a:r>
                <a:rPr lang="it-IT" sz="1950" dirty="0" err="1"/>
                <a:t>Logistics</a:t>
              </a:r>
              <a:r>
                <a:rPr lang="it-IT" sz="1950" dirty="0"/>
                <a:t> and RFID, </a:t>
              </a:r>
              <a:r>
                <a:rPr lang="it-IT" sz="1950" dirty="0" err="1" smtClean="0"/>
                <a:t>traceability</a:t>
              </a:r>
              <a:endParaRPr lang="it-IT" sz="1950" dirty="0" smtClean="0"/>
            </a:p>
            <a:p>
              <a:pPr marL="216000" lvl="1" indent="-216000" defTabSz="977900">
                <a:spcAft>
                  <a:spcPts val="0"/>
                </a:spcAft>
                <a:buFontTx/>
                <a:buChar char="••"/>
              </a:pPr>
              <a:r>
                <a:rPr lang="it-IT" sz="1950" dirty="0" err="1" smtClean="0"/>
                <a:t>Robotics</a:t>
              </a:r>
              <a:endParaRPr lang="it-IT" sz="1950" dirty="0"/>
            </a:p>
            <a:p>
              <a:pPr marL="216000" lvl="1" indent="-216000" defTabSz="977900">
                <a:spcAft>
                  <a:spcPts val="0"/>
                </a:spcAft>
                <a:buChar char="••"/>
              </a:pPr>
              <a:r>
                <a:rPr lang="it-IT" sz="1950" dirty="0" err="1" smtClean="0"/>
                <a:t>Entrepreneurship</a:t>
              </a:r>
              <a:endParaRPr lang="it-IT" sz="1950" dirty="0" smtClean="0"/>
            </a:p>
            <a:p>
              <a:pPr marL="216000" lvl="1" indent="-216000" defTabSz="977900">
                <a:spcAft>
                  <a:spcPts val="0"/>
                </a:spcAft>
                <a:buChar char="••"/>
              </a:pPr>
              <a:r>
                <a:rPr lang="it-IT" sz="1950" dirty="0" smtClean="0"/>
                <a:t>Business </a:t>
              </a:r>
              <a:r>
                <a:rPr lang="it-IT" sz="1950" dirty="0" err="1" smtClean="0"/>
                <a:t>plans</a:t>
              </a:r>
              <a:r>
                <a:rPr lang="it-IT" sz="1950" dirty="0" smtClean="0"/>
                <a:t> &amp;</a:t>
              </a:r>
              <a:r>
                <a:rPr lang="it-IT" sz="1950" dirty="0"/>
                <a:t> </a:t>
              </a:r>
              <a:r>
                <a:rPr lang="it-IT" sz="1950" dirty="0" smtClean="0"/>
                <a:t>Business </a:t>
              </a:r>
              <a:r>
                <a:rPr lang="it-IT" sz="1950" dirty="0" err="1" smtClean="0"/>
                <a:t>models</a:t>
              </a:r>
              <a:endParaRPr lang="it-IT" sz="1950" dirty="0" smtClean="0"/>
            </a:p>
            <a:p>
              <a:pPr marL="216000" lvl="1" indent="-216000" defTabSz="977900">
                <a:spcAft>
                  <a:spcPts val="0"/>
                </a:spcAft>
                <a:buChar char="••"/>
              </a:pPr>
              <a:r>
                <a:rPr lang="it-IT" sz="1950" dirty="0" smtClean="0"/>
                <a:t>LCA </a:t>
              </a:r>
              <a:r>
                <a:rPr lang="it-IT" sz="1950" dirty="0" err="1" smtClean="0"/>
                <a:t>assessment</a:t>
              </a:r>
              <a:endParaRPr lang="it-IT" sz="1950" dirty="0" smtClean="0"/>
            </a:p>
            <a:p>
              <a:pPr marL="216000" lvl="1" indent="-216000" defTabSz="977900">
                <a:spcAft>
                  <a:spcPts val="0"/>
                </a:spcAft>
                <a:buChar char="••"/>
              </a:pPr>
              <a:r>
                <a:rPr lang="it-IT" sz="1950" dirty="0" err="1" smtClean="0"/>
                <a:t>Innovation</a:t>
              </a:r>
              <a:r>
                <a:rPr lang="it-IT" sz="1950" dirty="0" smtClean="0"/>
                <a:t> &amp; Knowledge transfer</a:t>
              </a:r>
            </a:p>
            <a:p>
              <a:pPr marL="216000" lvl="1" indent="-216000" defTabSz="977900">
                <a:spcAft>
                  <a:spcPts val="0"/>
                </a:spcAft>
                <a:buFontTx/>
                <a:buChar char="••"/>
              </a:pPr>
              <a:r>
                <a:rPr lang="it-IT" sz="1950" dirty="0" err="1"/>
                <a:t>Flipped</a:t>
              </a:r>
              <a:r>
                <a:rPr lang="it-IT" sz="1950" dirty="0"/>
                <a:t> </a:t>
              </a:r>
              <a:r>
                <a:rPr lang="it-IT" sz="1950" dirty="0" err="1"/>
                <a:t>classroom</a:t>
              </a:r>
              <a:endParaRPr lang="it-IT" sz="1950" dirty="0"/>
            </a:p>
            <a:p>
              <a:pPr marL="216000" lvl="1" indent="-216000" defTabSz="977900">
                <a:spcAft>
                  <a:spcPts val="0"/>
                </a:spcAft>
                <a:buChar char="••"/>
              </a:pPr>
              <a:r>
                <a:rPr lang="it-IT" sz="1950" dirty="0" err="1" smtClean="0"/>
                <a:t>Funding</a:t>
              </a:r>
              <a:r>
                <a:rPr lang="it-IT" sz="1950" dirty="0" smtClean="0"/>
                <a:t> </a:t>
              </a:r>
              <a:r>
                <a:rPr lang="it-IT" sz="1950" dirty="0" err="1" smtClean="0"/>
                <a:t>opportunities</a:t>
              </a:r>
              <a:endParaRPr lang="it-IT" sz="1950" dirty="0" smtClean="0"/>
            </a:p>
            <a:p>
              <a:pPr marL="216000" lvl="1" indent="-216000" defTabSz="977900">
                <a:spcAft>
                  <a:spcPts val="0"/>
                </a:spcAft>
                <a:buChar char="••"/>
              </a:pPr>
              <a:r>
                <a:rPr lang="it-IT" sz="1950" dirty="0" smtClean="0"/>
                <a:t>Industrial </a:t>
              </a:r>
              <a:r>
                <a:rPr lang="it-IT" sz="1950" dirty="0" err="1" smtClean="0"/>
                <a:t>PhD</a:t>
              </a:r>
              <a:r>
                <a:rPr lang="it-IT" sz="1950" dirty="0" smtClean="0"/>
                <a:t> and </a:t>
              </a:r>
              <a:r>
                <a:rPr lang="it-IT" sz="1950" dirty="0" err="1" smtClean="0"/>
                <a:t>masters</a:t>
              </a:r>
              <a:r>
                <a:rPr lang="it-IT" sz="1950" dirty="0" smtClean="0"/>
                <a:t>  </a:t>
              </a:r>
            </a:p>
            <a:p>
              <a:pPr marL="216000" lvl="1" indent="-216000" defTabSz="977900">
                <a:spcAft>
                  <a:spcPts val="0"/>
                </a:spcAft>
                <a:buFontTx/>
                <a:buChar char="••"/>
              </a:pPr>
              <a:r>
                <a:rPr lang="it-IT" sz="1950" dirty="0" smtClean="0"/>
                <a:t>Local </a:t>
              </a:r>
              <a:r>
                <a:rPr lang="it-IT" sz="1950" dirty="0" err="1" smtClean="0"/>
                <a:t>development</a:t>
              </a:r>
              <a:endParaRPr lang="it-IT" sz="1950" dirty="0" smtClean="0"/>
            </a:p>
            <a:p>
              <a:pPr marL="216000" lvl="1" indent="-216000" defTabSz="977900">
                <a:spcAft>
                  <a:spcPts val="0"/>
                </a:spcAft>
                <a:buFontTx/>
                <a:buChar char="••"/>
              </a:pPr>
              <a:r>
                <a:rPr lang="it-IT" sz="1950" dirty="0" smtClean="0"/>
                <a:t>Financial </a:t>
              </a:r>
              <a:r>
                <a:rPr lang="it-IT" sz="1950" dirty="0"/>
                <a:t>reporting </a:t>
              </a:r>
              <a:r>
                <a:rPr lang="it-IT" sz="1950" dirty="0" err="1" smtClean="0"/>
                <a:t>tools</a:t>
              </a:r>
              <a:r>
                <a:rPr lang="it-IT" sz="1950" dirty="0" smtClean="0"/>
                <a:t> &amp; </a:t>
              </a:r>
              <a:r>
                <a:rPr lang="it-IT" sz="1950" dirty="0" err="1" smtClean="0"/>
                <a:t>services</a:t>
              </a:r>
              <a:endParaRPr lang="it-IT" sz="1950" dirty="0"/>
            </a:p>
            <a:p>
              <a:pPr marL="216000" lvl="1" indent="-216000" defTabSz="977900">
                <a:spcAft>
                  <a:spcPts val="0"/>
                </a:spcAft>
                <a:buChar char="••"/>
              </a:pPr>
              <a:r>
                <a:rPr lang="it-IT" sz="1950" dirty="0" smtClean="0"/>
                <a:t>KIC </a:t>
              </a:r>
              <a:r>
                <a:rPr lang="it-IT" sz="1950" dirty="0" err="1" smtClean="0"/>
                <a:t>summer</a:t>
              </a:r>
              <a:r>
                <a:rPr lang="it-IT" sz="1950" dirty="0" smtClean="0"/>
                <a:t> </a:t>
              </a:r>
              <a:r>
                <a:rPr lang="it-IT" sz="1950" dirty="0" err="1" smtClean="0"/>
                <a:t>school</a:t>
              </a:r>
              <a:endParaRPr lang="it-IT" sz="1950" dirty="0" smtClean="0"/>
            </a:p>
            <a:p>
              <a:pPr marL="228600" lvl="1" indent="-228600" algn="l" defTabSz="977900">
                <a:spcBef>
                  <a:spcPct val="0"/>
                </a:spcBef>
                <a:spcAft>
                  <a:spcPct val="15000"/>
                </a:spcAft>
                <a:buChar char="••"/>
              </a:pPr>
              <a:endParaRPr lang="it-IT" sz="1950" dirty="0" smtClean="0"/>
            </a:p>
            <a:p>
              <a:pPr marL="0" lvl="1" algn="l" defTabSz="977900">
                <a:spcBef>
                  <a:spcPct val="0"/>
                </a:spcBef>
                <a:spcAft>
                  <a:spcPct val="15000"/>
                </a:spcAft>
              </a:pPr>
              <a:endParaRPr lang="it-IT" sz="1950" dirty="0" smtClean="0"/>
            </a:p>
            <a:p>
              <a:pPr marL="228600" lvl="1" indent="-228600" algn="l" defTabSz="977900">
                <a:spcBef>
                  <a:spcPct val="0"/>
                </a:spcBef>
                <a:spcAft>
                  <a:spcPct val="15000"/>
                </a:spcAft>
                <a:buChar char="••"/>
              </a:pPr>
              <a:endParaRPr lang="it-IT" sz="1950" kern="1200" dirty="0"/>
            </a:p>
          </p:txBody>
        </p:sp>
      </p:grpSp>
      <p:grpSp>
        <p:nvGrpSpPr>
          <p:cNvPr id="7" name="Gruppo 6"/>
          <p:cNvGrpSpPr/>
          <p:nvPr/>
        </p:nvGrpSpPr>
        <p:grpSpPr>
          <a:xfrm>
            <a:off x="107547" y="1700808"/>
            <a:ext cx="8928904" cy="504056"/>
            <a:chOff x="107547" y="1944568"/>
            <a:chExt cx="8928904" cy="4106520"/>
          </a:xfrm>
          <a:solidFill>
            <a:srgbClr val="88A1C9"/>
          </a:solidFill>
        </p:grpSpPr>
        <p:sp>
          <p:nvSpPr>
            <p:cNvPr id="9" name="Rettangolo arrotondato 8"/>
            <p:cNvSpPr/>
            <p:nvPr/>
          </p:nvSpPr>
          <p:spPr>
            <a:xfrm>
              <a:off x="107547" y="1944568"/>
              <a:ext cx="4172385" cy="4106520"/>
            </a:xfrm>
            <a:prstGeom prst="roundRect">
              <a:avLst>
                <a:gd name="adj" fmla="val 17439"/>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7348" tIns="117348" rIns="156464" bIns="176022" numCol="1" spcCol="1270" anchor="ctr" anchorCtr="0">
              <a:noAutofit/>
            </a:bodyPr>
            <a:lstStyle/>
            <a:p>
              <a:pPr marL="0" lvl="1" algn="ctr" defTabSz="977900">
                <a:spcBef>
                  <a:spcPct val="0"/>
                </a:spcBef>
                <a:spcAft>
                  <a:spcPct val="15000"/>
                </a:spcAft>
              </a:pPr>
              <a:r>
                <a:rPr lang="it-IT" sz="2200" b="1" dirty="0" smtClean="0"/>
                <a:t>Vertical </a:t>
              </a:r>
              <a:r>
                <a:rPr lang="it-IT" sz="2200" b="1" dirty="0" err="1" smtClean="0"/>
                <a:t>skills</a:t>
              </a:r>
              <a:endParaRPr lang="it-IT" sz="2200" b="1" kern="1200" dirty="0" smtClean="0"/>
            </a:p>
          </p:txBody>
        </p:sp>
        <p:sp>
          <p:nvSpPr>
            <p:cNvPr id="10" name="Rettangolo arrotondato 9"/>
            <p:cNvSpPr/>
            <p:nvPr/>
          </p:nvSpPr>
          <p:spPr>
            <a:xfrm>
              <a:off x="4644008" y="1944568"/>
              <a:ext cx="4392443" cy="4106520"/>
            </a:xfrm>
            <a:prstGeom prst="roundRect">
              <a:avLst>
                <a:gd name="adj" fmla="val 18571"/>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7348" tIns="117348" rIns="156464" bIns="176022" numCol="1" spcCol="1270" anchor="ctr" anchorCtr="0">
              <a:noAutofit/>
            </a:bodyPr>
            <a:lstStyle/>
            <a:p>
              <a:pPr marL="0" lvl="1" algn="ctr" defTabSz="977900">
                <a:spcBef>
                  <a:spcPct val="0"/>
                </a:spcBef>
                <a:spcAft>
                  <a:spcPct val="15000"/>
                </a:spcAft>
              </a:pPr>
              <a:r>
                <a:rPr lang="it-IT" sz="2200" b="1" kern="1200" dirty="0" err="1" smtClean="0"/>
                <a:t>Horizontal</a:t>
              </a:r>
              <a:r>
                <a:rPr lang="it-IT" sz="2200" b="1" kern="1200" dirty="0" smtClean="0"/>
                <a:t> </a:t>
              </a:r>
              <a:r>
                <a:rPr lang="it-IT" sz="2200" b="1" kern="1200" dirty="0" err="1" smtClean="0"/>
                <a:t>skill</a:t>
              </a:r>
              <a:endParaRPr lang="it-IT" sz="2200" kern="1200" dirty="0"/>
            </a:p>
          </p:txBody>
        </p:sp>
      </p:grpSp>
    </p:spTree>
    <p:extLst>
      <p:ext uri="{BB962C8B-B14F-4D97-AF65-F5344CB8AC3E}">
        <p14:creationId xmlns:p14="http://schemas.microsoft.com/office/powerpoint/2010/main" val="12492032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extLst>
              <p:ext uri="{D42A27DB-BD31-4B8C-83A1-F6EECF244321}">
                <p14:modId xmlns:p14="http://schemas.microsoft.com/office/powerpoint/2010/main" val="311193510"/>
              </p:ext>
            </p:extLst>
          </p:nvPr>
        </p:nvGraphicFramePr>
        <p:xfrm>
          <a:off x="107504" y="230848"/>
          <a:ext cx="8928992"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uppo 1"/>
          <p:cNvGrpSpPr/>
          <p:nvPr/>
        </p:nvGrpSpPr>
        <p:grpSpPr>
          <a:xfrm>
            <a:off x="107547" y="1815024"/>
            <a:ext cx="8928904" cy="4854336"/>
            <a:chOff x="107547" y="1944568"/>
            <a:chExt cx="8928904" cy="4106520"/>
          </a:xfrm>
        </p:grpSpPr>
        <p:sp>
          <p:nvSpPr>
            <p:cNvPr id="6" name="Rettangolo arrotondato 5"/>
            <p:cNvSpPr/>
            <p:nvPr/>
          </p:nvSpPr>
          <p:spPr>
            <a:xfrm>
              <a:off x="107547" y="1944568"/>
              <a:ext cx="4172385" cy="4106520"/>
            </a:xfrm>
            <a:prstGeom prst="roundRect">
              <a:avLst>
                <a:gd name="adj" fmla="val 4998"/>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7348" tIns="117348" rIns="156464" bIns="176022" numCol="1" spcCol="1270" anchor="t" anchorCtr="0">
              <a:noAutofit/>
            </a:bodyPr>
            <a:lstStyle/>
            <a:p>
              <a:pPr marL="228600" lvl="1" indent="-228600" defTabSz="977900">
                <a:spcAft>
                  <a:spcPct val="15000"/>
                </a:spcAft>
                <a:buChar char="••"/>
              </a:pPr>
              <a:r>
                <a:rPr lang="it-IT" dirty="0" err="1" smtClean="0"/>
                <a:t>Engaged</a:t>
              </a:r>
              <a:r>
                <a:rPr lang="it-IT" dirty="0" smtClean="0"/>
                <a:t> with major </a:t>
              </a:r>
              <a:r>
                <a:rPr lang="it-IT" dirty="0" err="1" smtClean="0"/>
                <a:t>farmer</a:t>
              </a:r>
              <a:r>
                <a:rPr lang="it-IT" dirty="0" smtClean="0"/>
                <a:t> </a:t>
              </a:r>
              <a:r>
                <a:rPr lang="it-IT" dirty="0" err="1" smtClean="0"/>
                <a:t>associations</a:t>
              </a:r>
              <a:r>
                <a:rPr lang="it-IT" dirty="0" smtClean="0"/>
                <a:t> in </a:t>
              </a:r>
              <a:r>
                <a:rPr lang="it-IT" dirty="0" err="1" smtClean="0"/>
                <a:t>Italy</a:t>
              </a:r>
              <a:endParaRPr lang="it-IT" dirty="0" smtClean="0"/>
            </a:p>
            <a:p>
              <a:pPr marL="228600" lvl="1" indent="-228600" defTabSz="977900">
                <a:spcAft>
                  <a:spcPct val="15000"/>
                </a:spcAft>
                <a:buChar char="••"/>
              </a:pPr>
              <a:r>
                <a:rPr lang="it-IT" dirty="0" err="1" smtClean="0"/>
                <a:t>Member</a:t>
              </a:r>
              <a:r>
                <a:rPr lang="it-IT" dirty="0" smtClean="0"/>
                <a:t> of </a:t>
              </a:r>
              <a:r>
                <a:rPr lang="it-IT" dirty="0" err="1" smtClean="0"/>
                <a:t>many</a:t>
              </a:r>
              <a:r>
                <a:rPr lang="it-IT" dirty="0" smtClean="0"/>
                <a:t> network </a:t>
              </a:r>
              <a:r>
                <a:rPr lang="it-IT" dirty="0" err="1" smtClean="0"/>
                <a:t>as</a:t>
              </a:r>
              <a:r>
                <a:rPr lang="it-IT" dirty="0" smtClean="0"/>
                <a:t> </a:t>
              </a:r>
              <a:r>
                <a:rPr lang="it-IT" dirty="0" err="1" smtClean="0"/>
                <a:t>University</a:t>
              </a:r>
              <a:endParaRPr lang="it-IT" dirty="0" smtClean="0"/>
            </a:p>
            <a:p>
              <a:pPr marL="228600" lvl="1" indent="-228600" defTabSz="977900">
                <a:spcAft>
                  <a:spcPct val="15000"/>
                </a:spcAft>
                <a:buChar char="••"/>
              </a:pPr>
              <a:r>
                <a:rPr lang="it-IT" dirty="0" err="1" smtClean="0"/>
                <a:t>Member</a:t>
              </a:r>
              <a:r>
                <a:rPr lang="it-IT" dirty="0" smtClean="0"/>
                <a:t> </a:t>
              </a:r>
              <a:r>
                <a:rPr lang="it-IT" dirty="0"/>
                <a:t>of the EIT FOOD </a:t>
              </a:r>
              <a:r>
                <a:rPr lang="it-IT" dirty="0" err="1"/>
                <a:t>kic</a:t>
              </a:r>
              <a:endParaRPr lang="it-IT" dirty="0"/>
            </a:p>
            <a:p>
              <a:pPr marL="228600" lvl="1" indent="-228600" defTabSz="977900">
                <a:spcAft>
                  <a:spcPct val="15000"/>
                </a:spcAft>
                <a:buChar char="••"/>
              </a:pPr>
              <a:r>
                <a:rPr lang="it-IT" dirty="0" err="1"/>
                <a:t>Member</a:t>
              </a:r>
              <a:r>
                <a:rPr lang="it-IT" dirty="0"/>
                <a:t> of </a:t>
              </a:r>
              <a:r>
                <a:rPr lang="it-IT" dirty="0" err="1"/>
                <a:t>Food</a:t>
              </a:r>
              <a:r>
                <a:rPr lang="it-IT" dirty="0"/>
                <a:t> For Life Platform Board</a:t>
              </a:r>
            </a:p>
            <a:p>
              <a:pPr marL="228600" lvl="1" indent="-228600" defTabSz="977900">
                <a:spcAft>
                  <a:spcPct val="15000"/>
                </a:spcAft>
                <a:buChar char="••"/>
              </a:pPr>
              <a:r>
                <a:rPr lang="it-IT" dirty="0" err="1"/>
                <a:t>Member</a:t>
              </a:r>
              <a:r>
                <a:rPr lang="it-IT" dirty="0"/>
                <a:t> of </a:t>
              </a:r>
              <a:r>
                <a:rPr lang="it-IT" dirty="0" err="1"/>
                <a:t>national</a:t>
              </a:r>
              <a:r>
                <a:rPr lang="it-IT" dirty="0"/>
                <a:t> </a:t>
              </a:r>
              <a:r>
                <a:rPr lang="it-IT" dirty="0" err="1"/>
                <a:t>food</a:t>
              </a:r>
              <a:r>
                <a:rPr lang="it-IT" dirty="0"/>
                <a:t> </a:t>
              </a:r>
              <a:r>
                <a:rPr lang="it-IT" dirty="0" err="1"/>
                <a:t>technology</a:t>
              </a:r>
              <a:r>
                <a:rPr lang="it-IT" dirty="0"/>
                <a:t> </a:t>
              </a:r>
              <a:r>
                <a:rPr lang="it-IT" dirty="0" err="1"/>
                <a:t>platform</a:t>
              </a:r>
              <a:r>
                <a:rPr lang="it-IT" dirty="0"/>
                <a:t> – </a:t>
              </a:r>
              <a:r>
                <a:rPr lang="it-IT" dirty="0" smtClean="0"/>
                <a:t>Cluster</a:t>
              </a:r>
              <a:endParaRPr lang="it-IT" dirty="0"/>
            </a:p>
            <a:p>
              <a:pPr marL="228600" lvl="1" indent="-228600" defTabSz="977900">
                <a:spcAft>
                  <a:spcPct val="15000"/>
                </a:spcAft>
                <a:buChar char="••"/>
              </a:pPr>
              <a:r>
                <a:rPr lang="it-IT" dirty="0" err="1" smtClean="0"/>
                <a:t>President</a:t>
              </a:r>
              <a:r>
                <a:rPr lang="it-IT" dirty="0" smtClean="0"/>
                <a:t> </a:t>
              </a:r>
              <a:r>
                <a:rPr lang="it-IT" dirty="0"/>
                <a:t>of </a:t>
              </a:r>
              <a:r>
                <a:rPr lang="it-IT" dirty="0" err="1"/>
                <a:t>Italian</a:t>
              </a:r>
              <a:r>
                <a:rPr lang="it-IT" dirty="0"/>
                <a:t> </a:t>
              </a:r>
              <a:r>
                <a:rPr lang="it-IT" dirty="0" err="1"/>
                <a:t>Agronomy</a:t>
              </a:r>
              <a:r>
                <a:rPr lang="it-IT" dirty="0"/>
                <a:t> Society</a:t>
              </a:r>
            </a:p>
            <a:p>
              <a:pPr marL="228600" lvl="1" indent="-228600" defTabSz="977900">
                <a:spcAft>
                  <a:spcPct val="15000"/>
                </a:spcAft>
                <a:buChar char="••"/>
              </a:pPr>
              <a:r>
                <a:rPr lang="it-IT" dirty="0" err="1"/>
                <a:t>President</a:t>
              </a:r>
              <a:r>
                <a:rPr lang="it-IT" dirty="0"/>
                <a:t> of </a:t>
              </a:r>
              <a:r>
                <a:rPr lang="it-IT" dirty="0" err="1"/>
                <a:t>Agricultural</a:t>
              </a:r>
              <a:r>
                <a:rPr lang="it-IT" dirty="0"/>
                <a:t> </a:t>
              </a:r>
              <a:r>
                <a:rPr lang="it-IT" dirty="0" smtClean="0"/>
                <a:t>Societies - AISSA </a:t>
              </a:r>
              <a:r>
                <a:rPr lang="it-IT" dirty="0"/>
                <a:t>– </a:t>
              </a:r>
              <a:r>
                <a:rPr lang="it-IT" dirty="0" err="1"/>
                <a:t>Italy</a:t>
              </a:r>
              <a:endParaRPr lang="it-IT" dirty="0"/>
            </a:p>
            <a:p>
              <a:pPr marL="228600" lvl="1" indent="-228600" algn="l" defTabSz="977900">
                <a:spcBef>
                  <a:spcPct val="0"/>
                </a:spcBef>
                <a:spcAft>
                  <a:spcPct val="15000"/>
                </a:spcAft>
                <a:buChar char="••"/>
              </a:pPr>
              <a:r>
                <a:rPr lang="it-IT" kern="1200" dirty="0" smtClean="0"/>
                <a:t>Chair of EFITA </a:t>
              </a:r>
            </a:p>
            <a:p>
              <a:pPr marL="228600" lvl="1" indent="-228600" algn="l" defTabSz="977900">
                <a:spcBef>
                  <a:spcPct val="0"/>
                </a:spcBef>
                <a:spcAft>
                  <a:spcPct val="15000"/>
                </a:spcAft>
                <a:buChar char="••"/>
              </a:pPr>
              <a:r>
                <a:rPr lang="it-IT" dirty="0" smtClean="0"/>
                <a:t>Chair of World </a:t>
              </a:r>
              <a:r>
                <a:rPr lang="it-IT" dirty="0" err="1" smtClean="0"/>
                <a:t>Association</a:t>
              </a:r>
              <a:r>
                <a:rPr lang="it-IT" dirty="0" smtClean="0"/>
                <a:t> of </a:t>
              </a:r>
              <a:r>
                <a:rPr lang="it-IT" dirty="0" err="1" smtClean="0"/>
                <a:t>Agricultural</a:t>
              </a:r>
              <a:r>
                <a:rPr lang="it-IT" dirty="0" smtClean="0"/>
                <a:t> </a:t>
              </a:r>
              <a:r>
                <a:rPr lang="it-IT" dirty="0" err="1" smtClean="0"/>
                <a:t>Engineers</a:t>
              </a:r>
              <a:r>
                <a:rPr lang="it-IT" dirty="0" smtClean="0"/>
                <a:t> – </a:t>
              </a:r>
              <a:r>
                <a:rPr lang="it-IT" dirty="0" err="1" smtClean="0"/>
                <a:t>Section</a:t>
              </a:r>
              <a:r>
                <a:rPr lang="it-IT" dirty="0" smtClean="0"/>
                <a:t> V</a:t>
              </a:r>
            </a:p>
            <a:p>
              <a:pPr marL="228600" lvl="1" indent="-228600" algn="l" defTabSz="977900">
                <a:spcBef>
                  <a:spcPct val="0"/>
                </a:spcBef>
                <a:spcAft>
                  <a:spcPct val="15000"/>
                </a:spcAft>
                <a:buChar char="••"/>
              </a:pPr>
              <a:endParaRPr lang="it-IT" kern="1200" dirty="0" smtClean="0"/>
            </a:p>
          </p:txBody>
        </p:sp>
        <p:sp>
          <p:nvSpPr>
            <p:cNvPr id="8" name="Rettangolo arrotondato 7"/>
            <p:cNvSpPr/>
            <p:nvPr/>
          </p:nvSpPr>
          <p:spPr>
            <a:xfrm>
              <a:off x="4864066" y="1944568"/>
              <a:ext cx="4172385" cy="4106520"/>
            </a:xfrm>
            <a:prstGeom prst="roundRect">
              <a:avLst>
                <a:gd name="adj" fmla="val 4998"/>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7348" tIns="117348" rIns="156464" bIns="176022" numCol="1" spcCol="1270" anchor="t" anchorCtr="0">
              <a:noAutofit/>
            </a:bodyPr>
            <a:lstStyle/>
            <a:p>
              <a:pPr marL="228600" lvl="1" indent="-228600" algn="l" defTabSz="977900">
                <a:spcBef>
                  <a:spcPct val="0"/>
                </a:spcBef>
                <a:spcAft>
                  <a:spcPct val="15000"/>
                </a:spcAft>
                <a:buChar char="••"/>
              </a:pPr>
              <a:r>
                <a:rPr lang="it-IT" kern="1200" dirty="0" err="1" smtClean="0"/>
                <a:t>President</a:t>
              </a:r>
              <a:r>
                <a:rPr lang="it-IT" kern="1200" dirty="0" smtClean="0"/>
                <a:t> of INFITA – International </a:t>
              </a:r>
              <a:r>
                <a:rPr lang="it-IT" kern="1200" dirty="0" err="1" smtClean="0"/>
                <a:t>Federation</a:t>
              </a:r>
              <a:r>
                <a:rPr lang="it-IT" kern="1200" dirty="0" smtClean="0"/>
                <a:t> of ICT for </a:t>
              </a:r>
              <a:r>
                <a:rPr lang="it-IT" kern="1200" dirty="0" err="1" smtClean="0"/>
                <a:t>Agriculture</a:t>
              </a:r>
              <a:r>
                <a:rPr lang="it-IT" kern="1200" dirty="0" smtClean="0"/>
                <a:t> and </a:t>
              </a:r>
              <a:r>
                <a:rPr lang="it-IT" kern="1200" dirty="0" err="1" smtClean="0"/>
                <a:t>AgriFood</a:t>
              </a:r>
              <a:endParaRPr lang="it-IT" kern="1200" dirty="0" smtClean="0"/>
            </a:p>
            <a:p>
              <a:pPr marL="228600" lvl="1" indent="-228600" algn="l" defTabSz="977900">
                <a:spcBef>
                  <a:spcPct val="0"/>
                </a:spcBef>
                <a:spcAft>
                  <a:spcPct val="15000"/>
                </a:spcAft>
                <a:buChar char="••"/>
              </a:pPr>
              <a:r>
                <a:rPr lang="it-IT" dirty="0" err="1" smtClean="0"/>
                <a:t>Many</a:t>
              </a:r>
              <a:r>
                <a:rPr lang="it-IT" dirty="0" smtClean="0"/>
                <a:t> </a:t>
              </a:r>
              <a:r>
                <a:rPr lang="it-IT" dirty="0" err="1" smtClean="0"/>
                <a:t>members</a:t>
              </a:r>
              <a:r>
                <a:rPr lang="it-IT" dirty="0" smtClean="0"/>
                <a:t> of Georgofili Academy – </a:t>
              </a:r>
              <a:r>
                <a:rPr lang="it-IT" dirty="0" err="1" smtClean="0"/>
                <a:t>Italy</a:t>
              </a:r>
              <a:endParaRPr lang="it-IT" dirty="0" smtClean="0"/>
            </a:p>
            <a:p>
              <a:pPr marL="228600" lvl="1" indent="-228600" algn="l" defTabSz="977900">
                <a:spcBef>
                  <a:spcPct val="0"/>
                </a:spcBef>
                <a:spcAft>
                  <a:spcPct val="15000"/>
                </a:spcAft>
                <a:buChar char="••"/>
              </a:pPr>
              <a:r>
                <a:rPr lang="it-IT" dirty="0" err="1" smtClean="0"/>
                <a:t>Courtesy</a:t>
              </a:r>
              <a:r>
                <a:rPr lang="it-IT" dirty="0" smtClean="0"/>
                <a:t> </a:t>
              </a:r>
              <a:r>
                <a:rPr lang="it-IT" dirty="0" err="1" smtClean="0"/>
                <a:t>professors</a:t>
              </a:r>
              <a:r>
                <a:rPr lang="it-IT" dirty="0" smtClean="0"/>
                <a:t> </a:t>
              </a:r>
              <a:r>
                <a:rPr lang="it-IT" dirty="0" err="1" smtClean="0"/>
                <a:t>at</a:t>
              </a:r>
              <a:r>
                <a:rPr lang="it-IT" dirty="0" smtClean="0"/>
                <a:t> </a:t>
              </a:r>
              <a:r>
                <a:rPr lang="it-IT" dirty="0" err="1" smtClean="0"/>
                <a:t>University</a:t>
              </a:r>
              <a:r>
                <a:rPr lang="it-IT" dirty="0" smtClean="0"/>
                <a:t> of Florida, USA</a:t>
              </a:r>
            </a:p>
            <a:p>
              <a:pPr marL="228600" lvl="1" indent="-228600" algn="l" defTabSz="977900">
                <a:spcBef>
                  <a:spcPct val="0"/>
                </a:spcBef>
                <a:spcAft>
                  <a:spcPct val="15000"/>
                </a:spcAft>
                <a:buChar char="••"/>
              </a:pPr>
              <a:r>
                <a:rPr lang="it-IT" dirty="0" smtClean="0"/>
                <a:t>Chair of the logistic WG </a:t>
              </a:r>
              <a:r>
                <a:rPr lang="it-IT" dirty="0" err="1" smtClean="0"/>
                <a:t>within</a:t>
              </a:r>
              <a:r>
                <a:rPr lang="it-IT" dirty="0" smtClean="0"/>
                <a:t> world </a:t>
              </a:r>
              <a:r>
                <a:rPr lang="it-IT" dirty="0" err="1" smtClean="0"/>
                <a:t>association</a:t>
              </a:r>
              <a:r>
                <a:rPr lang="it-IT" dirty="0" smtClean="0"/>
                <a:t> of </a:t>
              </a:r>
              <a:r>
                <a:rPr lang="it-IT" dirty="0" err="1" smtClean="0"/>
                <a:t>agricultural</a:t>
              </a:r>
              <a:r>
                <a:rPr lang="it-IT" dirty="0" smtClean="0"/>
                <a:t> </a:t>
              </a:r>
              <a:r>
                <a:rPr lang="it-IT" dirty="0" err="1" smtClean="0"/>
                <a:t>engineers</a:t>
              </a:r>
              <a:endParaRPr lang="it-IT" dirty="0" smtClean="0"/>
            </a:p>
            <a:p>
              <a:pPr marL="228600" lvl="1" indent="-228600" algn="l" defTabSz="977900">
                <a:spcBef>
                  <a:spcPct val="0"/>
                </a:spcBef>
                <a:spcAft>
                  <a:spcPct val="15000"/>
                </a:spcAft>
                <a:buChar char="••"/>
              </a:pPr>
              <a:endParaRPr lang="it-IT" dirty="0" smtClean="0"/>
            </a:p>
            <a:p>
              <a:pPr marL="0" lvl="1" algn="l" defTabSz="977900">
                <a:spcBef>
                  <a:spcPct val="0"/>
                </a:spcBef>
                <a:spcAft>
                  <a:spcPct val="15000"/>
                </a:spcAft>
              </a:pPr>
              <a:endParaRPr lang="it-IT" sz="2000" dirty="0" smtClean="0"/>
            </a:p>
            <a:p>
              <a:pPr marL="228600" lvl="1" indent="-228600" algn="l" defTabSz="977900">
                <a:spcBef>
                  <a:spcPct val="0"/>
                </a:spcBef>
                <a:spcAft>
                  <a:spcPct val="15000"/>
                </a:spcAft>
                <a:buChar char="••"/>
              </a:pPr>
              <a:endParaRPr lang="it-IT" sz="2200" kern="1200" dirty="0"/>
            </a:p>
          </p:txBody>
        </p:sp>
      </p:grpSp>
    </p:spTree>
    <p:extLst>
      <p:ext uri="{BB962C8B-B14F-4D97-AF65-F5344CB8AC3E}">
        <p14:creationId xmlns:p14="http://schemas.microsoft.com/office/powerpoint/2010/main" val="4297114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Espace réservé du texte 2"/>
          <p:cNvSpPr>
            <a:spLocks noGrp="1"/>
          </p:cNvSpPr>
          <p:nvPr>
            <p:ph idx="1"/>
          </p:nvPr>
        </p:nvSpPr>
        <p:spPr>
          <a:xfrm>
            <a:off x="457200" y="1783357"/>
            <a:ext cx="8229600" cy="4525963"/>
          </a:xfrm>
        </p:spPr>
        <p:txBody>
          <a:bodyPr/>
          <a:lstStyle/>
          <a:p>
            <a:pPr marL="0" indent="0" algn="ctr">
              <a:buFont typeface="Arial" charset="0"/>
              <a:buNone/>
            </a:pPr>
            <a:endParaRPr lang="en-US" altLang="it-IT" sz="3200" dirty="0" smtClean="0">
              <a:ea typeface="ＭＳ Ｐゴシック" pitchFamily="34" charset="-128"/>
              <a:cs typeface="Arial" charset="0"/>
            </a:endParaRPr>
          </a:p>
          <a:p>
            <a:pPr marL="0" indent="0" algn="ctr">
              <a:buFont typeface="Arial" charset="0"/>
              <a:buNone/>
            </a:pPr>
            <a:endParaRPr lang="en-US" altLang="it-IT" sz="3200" dirty="0" smtClean="0">
              <a:ea typeface="ＭＳ Ｐゴシック" pitchFamily="34" charset="-128"/>
              <a:cs typeface="Arial" charset="0"/>
            </a:endParaRPr>
          </a:p>
          <a:p>
            <a:pPr marL="0" indent="0" algn="ctr">
              <a:buFont typeface="Arial" charset="0"/>
              <a:buNone/>
            </a:pPr>
            <a:endParaRPr lang="en-US" altLang="it-IT" sz="3200" dirty="0" smtClean="0">
              <a:ea typeface="ＭＳ Ｐゴシック" pitchFamily="34" charset="-128"/>
              <a:cs typeface="Arial" charset="0"/>
            </a:endParaRPr>
          </a:p>
          <a:p>
            <a:pPr marL="0" indent="0" algn="ctr">
              <a:buFont typeface="Arial" charset="0"/>
              <a:buNone/>
            </a:pPr>
            <a:endParaRPr lang="en-US" altLang="it-IT" sz="3200" dirty="0" smtClean="0">
              <a:ea typeface="ＭＳ Ｐゴシック" pitchFamily="34" charset="-128"/>
              <a:cs typeface="Arial" charset="0"/>
            </a:endParaRPr>
          </a:p>
          <a:p>
            <a:pPr marL="0" indent="0" algn="ctr">
              <a:buFont typeface="Arial" charset="0"/>
              <a:buNone/>
            </a:pPr>
            <a:endParaRPr lang="en-US" altLang="it-IT" sz="3200" dirty="0" smtClean="0">
              <a:ea typeface="ＭＳ Ｐゴシック" pitchFamily="34" charset="-128"/>
              <a:cs typeface="Arial" charset="0"/>
              <a:hlinkClick r:id="rId3"/>
            </a:endParaRPr>
          </a:p>
          <a:p>
            <a:pPr marL="0" indent="0" algn="ctr">
              <a:buFont typeface="Arial" charset="0"/>
              <a:buNone/>
            </a:pPr>
            <a:endParaRPr lang="en-US" altLang="it-IT" sz="3200" dirty="0" smtClean="0">
              <a:ea typeface="ＭＳ Ｐゴシック" pitchFamily="34" charset="-128"/>
              <a:cs typeface="Arial" charset="0"/>
            </a:endParaRPr>
          </a:p>
        </p:txBody>
      </p:sp>
      <p:sp>
        <p:nvSpPr>
          <p:cNvPr id="40964" name="Espace réservé du texte 2"/>
          <p:cNvSpPr txBox="1">
            <a:spLocks/>
          </p:cNvSpPr>
          <p:nvPr/>
        </p:nvSpPr>
        <p:spPr bwMode="auto">
          <a:xfrm>
            <a:off x="0" y="5352057"/>
            <a:ext cx="91440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ts val="600"/>
              </a:spcBef>
              <a:buClr>
                <a:schemeClr val="accent1"/>
              </a:buClr>
              <a:buSzPct val="70000"/>
              <a:buFont typeface="Wingdings" pitchFamily="2" charset="2"/>
              <a:buNone/>
            </a:pPr>
            <a:r>
              <a:rPr lang="en-US" altLang="it-IT" b="1" dirty="0" smtClean="0">
                <a:solidFill>
                  <a:srgbClr val="385D8A"/>
                </a:solidFill>
                <a:latin typeface="Arial" charset="0"/>
                <a:ea typeface="ＭＳ Ｐゴシック" pitchFamily="34" charset="-128"/>
                <a:hlinkClick r:id="rId4"/>
              </a:rPr>
              <a:t>remigio.berruto@unito.it</a:t>
            </a:r>
            <a:endParaRPr lang="en-US" altLang="it-IT" b="1" dirty="0" smtClean="0">
              <a:solidFill>
                <a:srgbClr val="385D8A"/>
              </a:solidFill>
              <a:latin typeface="Arial" charset="0"/>
              <a:ea typeface="ＭＳ Ｐゴシック" pitchFamily="34" charset="-128"/>
            </a:endParaRPr>
          </a:p>
          <a:p>
            <a:pPr algn="ctr" eaLnBrk="1" hangingPunct="1">
              <a:spcBef>
                <a:spcPts val="600"/>
              </a:spcBef>
              <a:buClr>
                <a:schemeClr val="accent1"/>
              </a:buClr>
              <a:buSzPct val="70000"/>
              <a:buFont typeface="Wingdings" pitchFamily="2" charset="2"/>
              <a:buNone/>
            </a:pPr>
            <a:r>
              <a:rPr lang="en-US" altLang="it-IT" dirty="0" smtClean="0">
                <a:ea typeface="ＭＳ Ｐゴシック" pitchFamily="34" charset="-128"/>
                <a:hlinkClick r:id="rId3"/>
              </a:rPr>
              <a:t>www.disafa.unito.it</a:t>
            </a:r>
            <a:r>
              <a:rPr lang="en-US" altLang="it-IT" dirty="0" smtClean="0">
                <a:ea typeface="ＭＳ Ｐゴシック" pitchFamily="34" charset="-128"/>
              </a:rPr>
              <a:t> </a:t>
            </a:r>
            <a:endParaRPr lang="en-US" altLang="it-IT" b="1" dirty="0">
              <a:solidFill>
                <a:srgbClr val="385D8A"/>
              </a:solidFill>
              <a:latin typeface="Arial" charset="0"/>
              <a:ea typeface="ＭＳ Ｐゴシック" pitchFamily="34" charset="-128"/>
            </a:endParaRPr>
          </a:p>
        </p:txBody>
      </p:sp>
      <p:pic>
        <p:nvPicPr>
          <p:cNvPr id="40965" name="Picture 6" descr="LOGO_DISAFA_COLORE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95505" y="1792882"/>
            <a:ext cx="1581348" cy="1846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6" descr="http://www.food4growth.eu/sites/default/files/unit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1916832"/>
            <a:ext cx="3889375"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uppo 6"/>
          <p:cNvGrpSpPr/>
          <p:nvPr/>
        </p:nvGrpSpPr>
        <p:grpSpPr>
          <a:xfrm>
            <a:off x="107504" y="240184"/>
            <a:ext cx="8928992" cy="1143000"/>
            <a:chOff x="0" y="0"/>
            <a:chExt cx="8928992" cy="1143000"/>
          </a:xfrm>
        </p:grpSpPr>
        <p:sp>
          <p:nvSpPr>
            <p:cNvPr id="8" name="Rettangolo arrotondato 7"/>
            <p:cNvSpPr/>
            <p:nvPr/>
          </p:nvSpPr>
          <p:spPr>
            <a:xfrm>
              <a:off x="0" y="0"/>
              <a:ext cx="8928992" cy="1143000"/>
            </a:xfrm>
            <a:prstGeom prst="roundRect">
              <a:avLst>
                <a:gd name="adj" fmla="val 10000"/>
              </a:avLst>
            </a:prstGeom>
          </p:spPr>
          <p:style>
            <a:lnRef idx="3">
              <a:schemeClr val="lt1">
                <a:hueOff val="0"/>
                <a:satOff val="0"/>
                <a:lumOff val="0"/>
                <a:alphaOff val="0"/>
              </a:schemeClr>
            </a:lnRef>
            <a:fillRef idx="1">
              <a:schemeClr val="accent1">
                <a:shade val="50000"/>
                <a:hueOff val="0"/>
                <a:satOff val="0"/>
                <a:lumOff val="0"/>
                <a:alphaOff val="0"/>
              </a:schemeClr>
            </a:fillRef>
            <a:effectRef idx="1">
              <a:schemeClr val="accent1">
                <a:shade val="50000"/>
                <a:hueOff val="0"/>
                <a:satOff val="0"/>
                <a:lumOff val="0"/>
                <a:alphaOff val="0"/>
              </a:schemeClr>
            </a:effectRef>
            <a:fontRef idx="minor">
              <a:schemeClr val="lt1"/>
            </a:fontRef>
          </p:style>
        </p:sp>
        <p:sp>
          <p:nvSpPr>
            <p:cNvPr id="9" name="Rettangolo 8"/>
            <p:cNvSpPr/>
            <p:nvPr/>
          </p:nvSpPr>
          <p:spPr>
            <a:xfrm>
              <a:off x="1900098" y="0"/>
              <a:ext cx="7028893" cy="1143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it-IT" sz="3200" kern="1200" dirty="0" err="1" smtClean="0"/>
                <a:t>Thank</a:t>
              </a:r>
              <a:r>
                <a:rPr lang="it-IT" sz="3200" kern="1200" dirty="0" smtClean="0"/>
                <a:t> </a:t>
              </a:r>
              <a:r>
                <a:rPr lang="it-IT" sz="3200" kern="1200" dirty="0" err="1" smtClean="0"/>
                <a:t>you</a:t>
              </a:r>
              <a:r>
                <a:rPr lang="it-IT" sz="3200" kern="1200" dirty="0" smtClean="0"/>
                <a:t> for </a:t>
              </a:r>
              <a:r>
                <a:rPr lang="it-IT" sz="3200" kern="1200" dirty="0" err="1" smtClean="0"/>
                <a:t>your</a:t>
              </a:r>
              <a:r>
                <a:rPr lang="it-IT" sz="3200" kern="1200" dirty="0" smtClean="0"/>
                <a:t> </a:t>
              </a:r>
              <a:r>
                <a:rPr lang="it-IT" sz="3200" kern="1200" dirty="0" err="1" smtClean="0"/>
                <a:t>attention</a:t>
              </a:r>
              <a:r>
                <a:rPr lang="it-IT" sz="3200" kern="1200" smtClean="0"/>
                <a:t>!</a:t>
              </a:r>
              <a:endParaRPr lang="it-IT" sz="3200" kern="1200" dirty="0"/>
            </a:p>
          </p:txBody>
        </p:sp>
      </p:grpSp>
      <p:sp>
        <p:nvSpPr>
          <p:cNvPr id="10" name="CasellaDiTesto 9"/>
          <p:cNvSpPr txBox="1"/>
          <p:nvPr/>
        </p:nvSpPr>
        <p:spPr>
          <a:xfrm flipH="1">
            <a:off x="107504" y="3933056"/>
            <a:ext cx="8856984" cy="1200329"/>
          </a:xfrm>
          <a:prstGeom prst="rect">
            <a:avLst/>
          </a:prstGeom>
          <a:noFill/>
        </p:spPr>
        <p:txBody>
          <a:bodyPr wrap="square" rtlCol="0">
            <a:spAutoFit/>
          </a:bodyPr>
          <a:lstStyle/>
          <a:p>
            <a:pPr algn="ctr"/>
            <a:r>
              <a:rPr lang="it-IT" sz="3600" b="1" dirty="0" smtClean="0">
                <a:solidFill>
                  <a:srgbClr val="00B050"/>
                </a:solidFill>
              </a:rPr>
              <a:t>«</a:t>
            </a:r>
            <a:r>
              <a:rPr lang="it-IT" sz="3600" b="1" i="1" dirty="0" smtClean="0">
                <a:solidFill>
                  <a:srgbClr val="00B050"/>
                </a:solidFill>
              </a:rPr>
              <a:t>Infinite </a:t>
            </a:r>
            <a:r>
              <a:rPr lang="it-IT" sz="3600" b="1" i="1" dirty="0" err="1" smtClean="0">
                <a:solidFill>
                  <a:srgbClr val="00B050"/>
                </a:solidFill>
              </a:rPr>
              <a:t>energy</a:t>
            </a:r>
            <a:r>
              <a:rPr lang="it-IT" sz="3600" b="1" i="1" dirty="0" smtClean="0">
                <a:solidFill>
                  <a:srgbClr val="00B050"/>
                </a:solidFill>
              </a:rPr>
              <a:t> </a:t>
            </a:r>
            <a:r>
              <a:rPr lang="it-IT" sz="3600" b="1" i="1" dirty="0" err="1" smtClean="0">
                <a:solidFill>
                  <a:srgbClr val="00B050"/>
                </a:solidFill>
              </a:rPr>
              <a:t>is</a:t>
            </a:r>
            <a:r>
              <a:rPr lang="it-IT" sz="3600" b="1" i="1" dirty="0" smtClean="0">
                <a:solidFill>
                  <a:srgbClr val="00B050"/>
                </a:solidFill>
              </a:rPr>
              <a:t> </a:t>
            </a:r>
            <a:r>
              <a:rPr lang="it-IT" sz="3600" b="1" i="1" dirty="0" err="1" smtClean="0">
                <a:solidFill>
                  <a:srgbClr val="00B050"/>
                </a:solidFill>
              </a:rPr>
              <a:t>people</a:t>
            </a:r>
            <a:r>
              <a:rPr lang="it-IT" sz="3600" b="1" dirty="0" smtClean="0">
                <a:solidFill>
                  <a:srgbClr val="00B050"/>
                </a:solidFill>
              </a:rPr>
              <a:t>»</a:t>
            </a:r>
            <a:r>
              <a:rPr lang="it-IT" sz="3600" dirty="0" smtClean="0">
                <a:solidFill>
                  <a:srgbClr val="00B050"/>
                </a:solidFill>
              </a:rPr>
              <a:t> </a:t>
            </a:r>
          </a:p>
          <a:p>
            <a:pPr algn="ctr">
              <a:lnSpc>
                <a:spcPct val="150000"/>
              </a:lnSpc>
            </a:pPr>
            <a:r>
              <a:rPr lang="it-IT" sz="2400" dirty="0" err="1" smtClean="0"/>
              <a:t>Italian</a:t>
            </a:r>
            <a:r>
              <a:rPr lang="it-IT" sz="2400" dirty="0" smtClean="0"/>
              <a:t> </a:t>
            </a:r>
            <a:r>
              <a:rPr lang="it-IT" sz="2400" dirty="0" err="1" smtClean="0"/>
              <a:t>Pavillion</a:t>
            </a:r>
            <a:r>
              <a:rPr lang="it-IT" sz="2400" dirty="0" smtClean="0"/>
              <a:t>, FUTURE ENERGY EXPO 2017, Astana</a:t>
            </a:r>
            <a:endParaRPr lang="it-IT"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Espace réservé du texte 2"/>
          <p:cNvSpPr>
            <a:spLocks noGrp="1"/>
          </p:cNvSpPr>
          <p:nvPr>
            <p:ph idx="1"/>
          </p:nvPr>
        </p:nvSpPr>
        <p:spPr>
          <a:xfrm>
            <a:off x="457200" y="1783357"/>
            <a:ext cx="8229600" cy="4525963"/>
          </a:xfrm>
        </p:spPr>
        <p:txBody>
          <a:bodyPr/>
          <a:lstStyle/>
          <a:p>
            <a:pPr marL="0" indent="0" algn="ctr">
              <a:buFont typeface="Arial" charset="0"/>
              <a:buNone/>
            </a:pPr>
            <a:endParaRPr lang="en-US" altLang="it-IT" sz="3200" dirty="0" smtClean="0">
              <a:ea typeface="ＭＳ Ｐゴシック" pitchFamily="34" charset="-128"/>
              <a:cs typeface="Arial" charset="0"/>
            </a:endParaRPr>
          </a:p>
          <a:p>
            <a:pPr marL="0" indent="0" algn="ctr">
              <a:buFont typeface="Arial" charset="0"/>
              <a:buNone/>
            </a:pPr>
            <a:endParaRPr lang="en-US" altLang="it-IT" sz="3200" dirty="0" smtClean="0">
              <a:ea typeface="ＭＳ Ｐゴシック" pitchFamily="34" charset="-128"/>
              <a:cs typeface="Arial" charset="0"/>
            </a:endParaRPr>
          </a:p>
          <a:p>
            <a:pPr marL="0" indent="0" algn="ctr">
              <a:buFont typeface="Arial" charset="0"/>
              <a:buNone/>
            </a:pPr>
            <a:endParaRPr lang="en-US" altLang="it-IT" sz="3200" dirty="0" smtClean="0">
              <a:ea typeface="ＭＳ Ｐゴシック" pitchFamily="34" charset="-128"/>
              <a:cs typeface="Arial" charset="0"/>
            </a:endParaRPr>
          </a:p>
          <a:p>
            <a:pPr marL="0" indent="0" algn="ctr">
              <a:buFont typeface="Arial" charset="0"/>
              <a:buNone/>
            </a:pPr>
            <a:endParaRPr lang="en-US" altLang="it-IT" sz="3200" dirty="0" smtClean="0">
              <a:ea typeface="ＭＳ Ｐゴシック" pitchFamily="34" charset="-128"/>
              <a:cs typeface="Arial" charset="0"/>
            </a:endParaRPr>
          </a:p>
          <a:p>
            <a:pPr marL="0" indent="0" algn="ctr">
              <a:buFont typeface="Arial" charset="0"/>
              <a:buNone/>
            </a:pPr>
            <a:endParaRPr lang="en-US" altLang="it-IT" sz="3200" dirty="0" smtClean="0">
              <a:ea typeface="ＭＳ Ｐゴシック" pitchFamily="34" charset="-128"/>
              <a:cs typeface="Arial" charset="0"/>
              <a:hlinkClick r:id="rId3"/>
            </a:endParaRPr>
          </a:p>
          <a:p>
            <a:pPr marL="0" indent="0" algn="ctr">
              <a:buFont typeface="Arial" charset="0"/>
              <a:buNone/>
            </a:pPr>
            <a:endParaRPr lang="en-US" altLang="it-IT" sz="3200" dirty="0" smtClean="0">
              <a:ea typeface="ＭＳ Ｐゴシック" pitchFamily="34" charset="-128"/>
              <a:cs typeface="Arial" charset="0"/>
            </a:endParaRPr>
          </a:p>
        </p:txBody>
      </p:sp>
      <p:sp>
        <p:nvSpPr>
          <p:cNvPr id="40964" name="Espace réservé du texte 2"/>
          <p:cNvSpPr txBox="1">
            <a:spLocks/>
          </p:cNvSpPr>
          <p:nvPr/>
        </p:nvSpPr>
        <p:spPr bwMode="auto">
          <a:xfrm>
            <a:off x="-695040" y="4821912"/>
            <a:ext cx="91440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ts val="600"/>
              </a:spcBef>
              <a:buClr>
                <a:schemeClr val="accent1"/>
              </a:buClr>
              <a:buSzPct val="70000"/>
              <a:buFont typeface="Wingdings" pitchFamily="2" charset="2"/>
              <a:buNone/>
            </a:pPr>
            <a:r>
              <a:rPr lang="en-US" altLang="it-IT" b="1" dirty="0" smtClean="0">
                <a:solidFill>
                  <a:srgbClr val="385D8A"/>
                </a:solidFill>
                <a:latin typeface="Arial" charset="0"/>
                <a:ea typeface="ＭＳ Ｐゴシック" pitchFamily="34" charset="-128"/>
                <a:hlinkClick r:id="rId4"/>
              </a:rPr>
              <a:t>remigio.berruto@unito.it</a:t>
            </a:r>
            <a:endParaRPr lang="en-US" altLang="it-IT" b="1" dirty="0" smtClean="0">
              <a:solidFill>
                <a:srgbClr val="385D8A"/>
              </a:solidFill>
              <a:latin typeface="Arial" charset="0"/>
              <a:ea typeface="ＭＳ Ｐゴシック" pitchFamily="34" charset="-128"/>
            </a:endParaRPr>
          </a:p>
          <a:p>
            <a:pPr algn="ctr" eaLnBrk="1" hangingPunct="1">
              <a:spcBef>
                <a:spcPts val="600"/>
              </a:spcBef>
              <a:buClr>
                <a:schemeClr val="accent1"/>
              </a:buClr>
              <a:buSzPct val="70000"/>
              <a:buFont typeface="Wingdings" pitchFamily="2" charset="2"/>
              <a:buNone/>
            </a:pPr>
            <a:r>
              <a:rPr lang="en-US" altLang="it-IT" dirty="0" smtClean="0">
                <a:ea typeface="ＭＳ Ｐゴシック" pitchFamily="34" charset="-128"/>
                <a:hlinkClick r:id="rId3"/>
              </a:rPr>
              <a:t>www.disafa.unito.it</a:t>
            </a:r>
            <a:r>
              <a:rPr lang="en-US" altLang="it-IT" dirty="0" smtClean="0">
                <a:ea typeface="ＭＳ Ｐゴシック" pitchFamily="34" charset="-128"/>
              </a:rPr>
              <a:t> </a:t>
            </a:r>
            <a:endParaRPr lang="en-US" altLang="it-IT" b="1" dirty="0">
              <a:solidFill>
                <a:srgbClr val="385D8A"/>
              </a:solidFill>
              <a:latin typeface="Arial" charset="0"/>
              <a:ea typeface="ＭＳ Ｐゴシック" pitchFamily="34" charset="-128"/>
            </a:endParaRPr>
          </a:p>
        </p:txBody>
      </p:sp>
      <p:pic>
        <p:nvPicPr>
          <p:cNvPr id="40965" name="Picture 6" descr="LOGO_DISAFA_COLORE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95505" y="1792882"/>
            <a:ext cx="1581348" cy="1846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uppo 6"/>
          <p:cNvGrpSpPr/>
          <p:nvPr/>
        </p:nvGrpSpPr>
        <p:grpSpPr>
          <a:xfrm>
            <a:off x="107504" y="240184"/>
            <a:ext cx="8928992" cy="1143000"/>
            <a:chOff x="0" y="0"/>
            <a:chExt cx="8928992" cy="1143000"/>
          </a:xfrm>
        </p:grpSpPr>
        <p:sp>
          <p:nvSpPr>
            <p:cNvPr id="8" name="Rettangolo arrotondato 7"/>
            <p:cNvSpPr/>
            <p:nvPr/>
          </p:nvSpPr>
          <p:spPr>
            <a:xfrm>
              <a:off x="0" y="0"/>
              <a:ext cx="8928992" cy="1143000"/>
            </a:xfrm>
            <a:prstGeom prst="roundRect">
              <a:avLst>
                <a:gd name="adj" fmla="val 10000"/>
              </a:avLst>
            </a:prstGeom>
          </p:spPr>
          <p:style>
            <a:lnRef idx="3">
              <a:schemeClr val="lt1">
                <a:hueOff val="0"/>
                <a:satOff val="0"/>
                <a:lumOff val="0"/>
                <a:alphaOff val="0"/>
              </a:schemeClr>
            </a:lnRef>
            <a:fillRef idx="1">
              <a:schemeClr val="accent1">
                <a:shade val="50000"/>
                <a:hueOff val="0"/>
                <a:satOff val="0"/>
                <a:lumOff val="0"/>
                <a:alphaOff val="0"/>
              </a:schemeClr>
            </a:fillRef>
            <a:effectRef idx="1">
              <a:schemeClr val="accent1">
                <a:shade val="50000"/>
                <a:hueOff val="0"/>
                <a:satOff val="0"/>
                <a:lumOff val="0"/>
                <a:alphaOff val="0"/>
              </a:schemeClr>
            </a:effectRef>
            <a:fontRef idx="minor">
              <a:schemeClr val="lt1"/>
            </a:fontRef>
          </p:style>
        </p:sp>
        <p:sp>
          <p:nvSpPr>
            <p:cNvPr id="9" name="Rettangolo 8"/>
            <p:cNvSpPr/>
            <p:nvPr/>
          </p:nvSpPr>
          <p:spPr>
            <a:xfrm>
              <a:off x="432048" y="0"/>
              <a:ext cx="8496943" cy="1143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it-IT" sz="3200" kern="1200" dirty="0" err="1" smtClean="0"/>
                <a:t>Details</a:t>
              </a:r>
              <a:r>
                <a:rPr lang="it-IT" sz="3200" kern="1200" dirty="0" smtClean="0"/>
                <a:t> of </a:t>
              </a:r>
              <a:r>
                <a:rPr lang="it-IT" sz="3200" kern="1200" dirty="0" err="1" smtClean="0"/>
                <a:t>research</a:t>
              </a:r>
              <a:r>
                <a:rPr lang="it-IT" sz="3200" kern="1200" dirty="0" smtClean="0"/>
                <a:t> </a:t>
              </a:r>
              <a:r>
                <a:rPr lang="it-IT" sz="3200" kern="1200" dirty="0" err="1" smtClean="0"/>
                <a:t>activities</a:t>
              </a:r>
              <a:r>
                <a:rPr lang="it-IT" sz="3200" kern="1200" dirty="0" smtClean="0"/>
                <a:t> and  </a:t>
              </a:r>
              <a:r>
                <a:rPr lang="it-IT" sz="3200" kern="1200" dirty="0" err="1" smtClean="0"/>
                <a:t>contact</a:t>
              </a:r>
              <a:endParaRPr lang="it-IT" sz="3200" kern="1200" dirty="0"/>
            </a:p>
          </p:txBody>
        </p:sp>
      </p:grpSp>
      <p:sp>
        <p:nvSpPr>
          <p:cNvPr id="10" name="CasellaDiTesto 9"/>
          <p:cNvSpPr txBox="1"/>
          <p:nvPr/>
        </p:nvSpPr>
        <p:spPr>
          <a:xfrm flipH="1">
            <a:off x="-396552" y="3912377"/>
            <a:ext cx="8856984" cy="461665"/>
          </a:xfrm>
          <a:prstGeom prst="rect">
            <a:avLst/>
          </a:prstGeom>
          <a:noFill/>
        </p:spPr>
        <p:txBody>
          <a:bodyPr wrap="square" rtlCol="0">
            <a:spAutoFit/>
          </a:bodyPr>
          <a:lstStyle/>
          <a:p>
            <a:pPr algn="ctr"/>
            <a:r>
              <a:rPr lang="it-IT" sz="2400" dirty="0" smtClean="0"/>
              <a:t>For more info </a:t>
            </a:r>
            <a:r>
              <a:rPr lang="it-IT" sz="2400" dirty="0" err="1" smtClean="0"/>
              <a:t>you</a:t>
            </a:r>
            <a:r>
              <a:rPr lang="it-IT" sz="2400" dirty="0" smtClean="0"/>
              <a:t> </a:t>
            </a:r>
            <a:r>
              <a:rPr lang="it-IT" sz="2400" dirty="0" err="1" smtClean="0"/>
              <a:t>could</a:t>
            </a:r>
            <a:r>
              <a:rPr lang="it-IT" sz="2400" dirty="0" smtClean="0"/>
              <a:t> </a:t>
            </a:r>
            <a:r>
              <a:rPr lang="it-IT" sz="2400" dirty="0" err="1" smtClean="0"/>
              <a:t>send</a:t>
            </a:r>
            <a:r>
              <a:rPr lang="it-IT" sz="2400" dirty="0" smtClean="0"/>
              <a:t> an email to:</a:t>
            </a:r>
            <a:endParaRPr lang="it-IT" sz="2400" dirty="0"/>
          </a:p>
        </p:txBody>
      </p:sp>
      <p:sp>
        <p:nvSpPr>
          <p:cNvPr id="2" name="CasellaDiTesto 1"/>
          <p:cNvSpPr txBox="1"/>
          <p:nvPr/>
        </p:nvSpPr>
        <p:spPr>
          <a:xfrm>
            <a:off x="1115616" y="2663201"/>
            <a:ext cx="5522689" cy="830997"/>
          </a:xfrm>
          <a:prstGeom prst="rect">
            <a:avLst/>
          </a:prstGeom>
          <a:noFill/>
        </p:spPr>
        <p:txBody>
          <a:bodyPr wrap="square" rtlCol="0">
            <a:spAutoFit/>
          </a:bodyPr>
          <a:lstStyle/>
          <a:p>
            <a:r>
              <a:rPr lang="it-IT" sz="2400" dirty="0" smtClean="0"/>
              <a:t>In the </a:t>
            </a:r>
            <a:r>
              <a:rPr lang="it-IT" sz="2400" dirty="0" err="1" smtClean="0"/>
              <a:t>next</a:t>
            </a:r>
            <a:r>
              <a:rPr lang="it-IT" sz="2400" dirty="0" smtClean="0"/>
              <a:t> 18 </a:t>
            </a:r>
            <a:r>
              <a:rPr lang="it-IT" sz="2400" dirty="0" err="1" smtClean="0"/>
              <a:t>slides</a:t>
            </a:r>
            <a:r>
              <a:rPr lang="it-IT" sz="2400" dirty="0" smtClean="0"/>
              <a:t> </a:t>
            </a:r>
            <a:r>
              <a:rPr lang="it-IT" sz="2400" dirty="0" err="1" smtClean="0"/>
              <a:t>you</a:t>
            </a:r>
            <a:r>
              <a:rPr lang="it-IT" sz="2400" dirty="0" smtClean="0"/>
              <a:t> </a:t>
            </a:r>
            <a:r>
              <a:rPr lang="it-IT" sz="2400" dirty="0" err="1" smtClean="0"/>
              <a:t>will</a:t>
            </a:r>
            <a:r>
              <a:rPr lang="it-IT" sz="2400" dirty="0" smtClean="0"/>
              <a:t> </a:t>
            </a:r>
            <a:r>
              <a:rPr lang="it-IT" sz="2400" dirty="0" err="1" smtClean="0"/>
              <a:t>see</a:t>
            </a:r>
            <a:r>
              <a:rPr lang="it-IT" sz="2400" dirty="0" smtClean="0"/>
              <a:t> a </a:t>
            </a:r>
            <a:r>
              <a:rPr lang="it-IT" sz="2400" dirty="0" err="1" smtClean="0"/>
              <a:t>detail</a:t>
            </a:r>
            <a:r>
              <a:rPr lang="it-IT" sz="2400" dirty="0" smtClean="0"/>
              <a:t> on </a:t>
            </a:r>
            <a:r>
              <a:rPr lang="it-IT" sz="2400" dirty="0" err="1" smtClean="0"/>
              <a:t>research</a:t>
            </a:r>
            <a:r>
              <a:rPr lang="it-IT" sz="2400" dirty="0" smtClean="0"/>
              <a:t> made </a:t>
            </a:r>
            <a:r>
              <a:rPr lang="it-IT" sz="2400" dirty="0" err="1" smtClean="0"/>
              <a:t>at</a:t>
            </a:r>
            <a:r>
              <a:rPr lang="it-IT" sz="2400" dirty="0" smtClean="0"/>
              <a:t> DISAFA</a:t>
            </a:r>
            <a:endParaRPr lang="it-IT" sz="2400" dirty="0"/>
          </a:p>
        </p:txBody>
      </p:sp>
    </p:spTree>
    <p:extLst>
      <p:ext uri="{BB962C8B-B14F-4D97-AF65-F5344CB8AC3E}">
        <p14:creationId xmlns:p14="http://schemas.microsoft.com/office/powerpoint/2010/main" val="32629982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extLst>
              <p:ext uri="{D42A27DB-BD31-4B8C-83A1-F6EECF244321}">
                <p14:modId xmlns:p14="http://schemas.microsoft.com/office/powerpoint/2010/main" val="1378064044"/>
              </p:ext>
            </p:extLst>
          </p:nvPr>
        </p:nvGraphicFramePr>
        <p:xfrm>
          <a:off x="107504" y="260648"/>
          <a:ext cx="8928992"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Segnaposto contenuto 2"/>
          <p:cNvGraphicFramePr>
            <a:graphicFrameLocks noGrp="1"/>
          </p:cNvGraphicFramePr>
          <p:nvPr>
            <p:ph idx="1"/>
            <p:extLst>
              <p:ext uri="{D42A27DB-BD31-4B8C-83A1-F6EECF244321}">
                <p14:modId xmlns:p14="http://schemas.microsoft.com/office/powerpoint/2010/main" val="2340147949"/>
              </p:ext>
            </p:extLst>
          </p:nvPr>
        </p:nvGraphicFramePr>
        <p:xfrm>
          <a:off x="107504" y="1340768"/>
          <a:ext cx="8928992" cy="53285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0918724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extLst>
              <p:ext uri="{D42A27DB-BD31-4B8C-83A1-F6EECF244321}">
                <p14:modId xmlns:p14="http://schemas.microsoft.com/office/powerpoint/2010/main" val="1174099538"/>
              </p:ext>
            </p:extLst>
          </p:nvPr>
        </p:nvGraphicFramePr>
        <p:xfrm>
          <a:off x="107504" y="260648"/>
          <a:ext cx="8928992"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Segnaposto contenuto 2"/>
          <p:cNvGraphicFramePr>
            <a:graphicFrameLocks noGrp="1"/>
          </p:cNvGraphicFramePr>
          <p:nvPr>
            <p:ph idx="1"/>
            <p:extLst>
              <p:ext uri="{D42A27DB-BD31-4B8C-83A1-F6EECF244321}">
                <p14:modId xmlns:p14="http://schemas.microsoft.com/office/powerpoint/2010/main" val="42977896"/>
              </p:ext>
            </p:extLst>
          </p:nvPr>
        </p:nvGraphicFramePr>
        <p:xfrm>
          <a:off x="107504" y="1412776"/>
          <a:ext cx="8928992" cy="53285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5187454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extLst>
              <p:ext uri="{D42A27DB-BD31-4B8C-83A1-F6EECF244321}">
                <p14:modId xmlns:p14="http://schemas.microsoft.com/office/powerpoint/2010/main" val="584609696"/>
              </p:ext>
            </p:extLst>
          </p:nvPr>
        </p:nvGraphicFramePr>
        <p:xfrm>
          <a:off x="107504" y="260648"/>
          <a:ext cx="8928992"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Segnaposto contenuto 2"/>
          <p:cNvGraphicFramePr>
            <a:graphicFrameLocks noGrp="1"/>
          </p:cNvGraphicFramePr>
          <p:nvPr>
            <p:ph idx="1"/>
            <p:extLst>
              <p:ext uri="{D42A27DB-BD31-4B8C-83A1-F6EECF244321}">
                <p14:modId xmlns:p14="http://schemas.microsoft.com/office/powerpoint/2010/main" val="2861878503"/>
              </p:ext>
            </p:extLst>
          </p:nvPr>
        </p:nvGraphicFramePr>
        <p:xfrm>
          <a:off x="107504" y="1340768"/>
          <a:ext cx="8928992" cy="5400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7143413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extLst>
              <p:ext uri="{D42A27DB-BD31-4B8C-83A1-F6EECF244321}">
                <p14:modId xmlns:p14="http://schemas.microsoft.com/office/powerpoint/2010/main" val="3053429562"/>
              </p:ext>
            </p:extLst>
          </p:nvPr>
        </p:nvGraphicFramePr>
        <p:xfrm>
          <a:off x="107504" y="260648"/>
          <a:ext cx="8928992"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Segnaposto contenuto 2"/>
          <p:cNvGraphicFramePr>
            <a:graphicFrameLocks noGrp="1"/>
          </p:cNvGraphicFramePr>
          <p:nvPr>
            <p:ph idx="1"/>
            <p:extLst>
              <p:ext uri="{D42A27DB-BD31-4B8C-83A1-F6EECF244321}">
                <p14:modId xmlns:p14="http://schemas.microsoft.com/office/powerpoint/2010/main" val="770845095"/>
              </p:ext>
            </p:extLst>
          </p:nvPr>
        </p:nvGraphicFramePr>
        <p:xfrm>
          <a:off x="107504" y="1340768"/>
          <a:ext cx="8928992" cy="5400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7803479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extLst>
              <p:ext uri="{D42A27DB-BD31-4B8C-83A1-F6EECF244321}">
                <p14:modId xmlns:p14="http://schemas.microsoft.com/office/powerpoint/2010/main" val="1294034554"/>
              </p:ext>
            </p:extLst>
          </p:nvPr>
        </p:nvGraphicFramePr>
        <p:xfrm>
          <a:off x="107504" y="260648"/>
          <a:ext cx="8928992"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Segnaposto contenuto 2"/>
          <p:cNvGraphicFramePr>
            <a:graphicFrameLocks noGrp="1"/>
          </p:cNvGraphicFramePr>
          <p:nvPr>
            <p:ph idx="1"/>
            <p:extLst>
              <p:ext uri="{D42A27DB-BD31-4B8C-83A1-F6EECF244321}">
                <p14:modId xmlns:p14="http://schemas.microsoft.com/office/powerpoint/2010/main" val="1550963244"/>
              </p:ext>
            </p:extLst>
          </p:nvPr>
        </p:nvGraphicFramePr>
        <p:xfrm>
          <a:off x="107504" y="1412776"/>
          <a:ext cx="8928992" cy="52565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8984378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extLst>
              <p:ext uri="{D42A27DB-BD31-4B8C-83A1-F6EECF244321}">
                <p14:modId xmlns:p14="http://schemas.microsoft.com/office/powerpoint/2010/main" val="2109186252"/>
              </p:ext>
            </p:extLst>
          </p:nvPr>
        </p:nvGraphicFramePr>
        <p:xfrm>
          <a:off x="107504" y="260648"/>
          <a:ext cx="8928992"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Segnaposto contenuto 2"/>
          <p:cNvGraphicFramePr>
            <a:graphicFrameLocks noGrp="1"/>
          </p:cNvGraphicFramePr>
          <p:nvPr>
            <p:ph idx="1"/>
            <p:extLst>
              <p:ext uri="{D42A27DB-BD31-4B8C-83A1-F6EECF244321}">
                <p14:modId xmlns:p14="http://schemas.microsoft.com/office/powerpoint/2010/main" val="1494668504"/>
              </p:ext>
            </p:extLst>
          </p:nvPr>
        </p:nvGraphicFramePr>
        <p:xfrm>
          <a:off x="107504" y="1484784"/>
          <a:ext cx="8928992" cy="52565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8100876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9138" y="446288"/>
            <a:ext cx="2438400"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6" descr="monviso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7263" y="273074"/>
            <a:ext cx="3078162"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Oval 8"/>
          <p:cNvSpPr>
            <a:spLocks noChangeArrowheads="1"/>
          </p:cNvSpPr>
          <p:nvPr/>
        </p:nvSpPr>
        <p:spPr bwMode="auto">
          <a:xfrm>
            <a:off x="3779912" y="1947465"/>
            <a:ext cx="609600" cy="436562"/>
          </a:xfrm>
          <a:prstGeom prst="ellipse">
            <a:avLst/>
          </a:prstGeom>
          <a:noFill/>
          <a:ln w="34925">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it-IT" altLang="it-IT" sz="1800" dirty="0">
              <a:latin typeface="Arial" charset="0"/>
              <a:ea typeface="ＭＳ Ｐゴシック" pitchFamily="34" charset="-128"/>
            </a:endParaRPr>
          </a:p>
        </p:txBody>
      </p:sp>
      <p:pic>
        <p:nvPicPr>
          <p:cNvPr id="12297" name="Picture 10" descr="La Mole Antonelliana"/>
          <p:cNvPicPr>
            <a:picLocks noChangeAspect="1" noChangeArrowheads="1"/>
          </p:cNvPicPr>
          <p:nvPr/>
        </p:nvPicPr>
        <p:blipFill>
          <a:blip r:embed="rId5"/>
          <a:srcRect/>
          <a:stretch>
            <a:fillRect/>
          </a:stretch>
        </p:blipFill>
        <p:spPr bwMode="auto">
          <a:xfrm>
            <a:off x="6084888" y="4395936"/>
            <a:ext cx="2879725" cy="2054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298" name="Picture 11" descr="Palazzo Madama"/>
          <p:cNvPicPr>
            <a:picLocks noChangeAspect="1" noChangeArrowheads="1"/>
          </p:cNvPicPr>
          <p:nvPr/>
        </p:nvPicPr>
        <p:blipFill>
          <a:blip r:embed="rId6"/>
          <a:srcRect/>
          <a:stretch>
            <a:fillRect/>
          </a:stretch>
        </p:blipFill>
        <p:spPr bwMode="auto">
          <a:xfrm>
            <a:off x="244475" y="4395936"/>
            <a:ext cx="2663825" cy="2057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299" name="Picture 12" descr="Palazzo Reale"/>
          <p:cNvPicPr>
            <a:picLocks noChangeAspect="1" noChangeArrowheads="1"/>
          </p:cNvPicPr>
          <p:nvPr/>
        </p:nvPicPr>
        <p:blipFill>
          <a:blip r:embed="rId7"/>
          <a:srcRect/>
          <a:stretch>
            <a:fillRect/>
          </a:stretch>
        </p:blipFill>
        <p:spPr bwMode="auto">
          <a:xfrm>
            <a:off x="3124200" y="4395936"/>
            <a:ext cx="2743200" cy="2057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3" descr="cartina_europa_blu"/>
          <p:cNvPicPr>
            <a:picLocks noChangeAspect="1" noChangeArrowheads="1"/>
          </p:cNvPicPr>
          <p:nvPr/>
        </p:nvPicPr>
        <p:blipFill>
          <a:blip r:embed="rId8">
            <a:grayscl/>
            <a:extLst>
              <a:ext uri="{28A0092B-C50C-407E-A947-70E740481C1C}">
                <a14:useLocalDpi xmlns:a14="http://schemas.microsoft.com/office/drawing/2010/main" val="0"/>
              </a:ext>
            </a:extLst>
          </a:blip>
          <a:srcRect/>
          <a:stretch>
            <a:fillRect/>
          </a:stretch>
        </p:blipFill>
        <p:spPr bwMode="auto">
          <a:xfrm>
            <a:off x="244474" y="446288"/>
            <a:ext cx="2663825"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uppo 16"/>
          <p:cNvGrpSpPr>
            <a:grpSpLocks/>
          </p:cNvGrpSpPr>
          <p:nvPr/>
        </p:nvGrpSpPr>
        <p:grpSpPr bwMode="auto">
          <a:xfrm>
            <a:off x="0" y="1915402"/>
            <a:ext cx="2335782" cy="2031236"/>
            <a:chOff x="357158" y="3643314"/>
            <a:chExt cx="1357322" cy="1214446"/>
          </a:xfrm>
        </p:grpSpPr>
        <p:sp>
          <p:nvSpPr>
            <p:cNvPr id="11" name="Ovale 11"/>
            <p:cNvSpPr>
              <a:spLocks noChangeArrowheads="1"/>
            </p:cNvSpPr>
            <p:nvPr/>
          </p:nvSpPr>
          <p:spPr bwMode="auto">
            <a:xfrm>
              <a:off x="571472" y="3786190"/>
              <a:ext cx="857256" cy="857256"/>
            </a:xfrm>
            <a:prstGeom prst="ellipse">
              <a:avLst/>
            </a:prstGeom>
            <a:noFill/>
            <a:ln w="28575" algn="ctr">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it-IT" altLang="it-IT" sz="1800" dirty="0">
                <a:solidFill>
                  <a:srgbClr val="000000"/>
                </a:solidFill>
                <a:latin typeface="Times New Roman" pitchFamily="18" charset="0"/>
              </a:endParaRPr>
            </a:p>
          </p:txBody>
        </p:sp>
        <p:cxnSp>
          <p:nvCxnSpPr>
            <p:cNvPr id="12" name="Connettore 1 13"/>
            <p:cNvCxnSpPr>
              <a:cxnSpLocks noChangeShapeType="1"/>
            </p:cNvCxnSpPr>
            <p:nvPr/>
          </p:nvCxnSpPr>
          <p:spPr bwMode="auto">
            <a:xfrm rot="5400000">
              <a:off x="392876" y="4250537"/>
              <a:ext cx="1214446" cy="0"/>
            </a:xfrm>
            <a:prstGeom prst="line">
              <a:avLst/>
            </a:prstGeom>
            <a:noFill/>
            <a:ln w="9525" algn="ctr">
              <a:solidFill>
                <a:srgbClr val="FF0000"/>
              </a:solidFill>
              <a:prstDash val="sysDot"/>
              <a:round/>
              <a:headEnd/>
              <a:tailEnd/>
            </a:ln>
            <a:extLst>
              <a:ext uri="{909E8E84-426E-40DD-AFC4-6F175D3DCCD1}">
                <a14:hiddenFill xmlns:a14="http://schemas.microsoft.com/office/drawing/2010/main">
                  <a:noFill/>
                </a14:hiddenFill>
              </a:ext>
            </a:extLst>
          </p:spPr>
        </p:cxnSp>
        <p:cxnSp>
          <p:nvCxnSpPr>
            <p:cNvPr id="13" name="Connettore 1 15"/>
            <p:cNvCxnSpPr>
              <a:cxnSpLocks noChangeShapeType="1"/>
            </p:cNvCxnSpPr>
            <p:nvPr/>
          </p:nvCxnSpPr>
          <p:spPr bwMode="auto">
            <a:xfrm>
              <a:off x="357158" y="4214818"/>
              <a:ext cx="1357322" cy="0"/>
            </a:xfrm>
            <a:prstGeom prst="line">
              <a:avLst/>
            </a:prstGeom>
            <a:noFill/>
            <a:ln w="9525" algn="ctr">
              <a:solidFill>
                <a:srgbClr val="FF0000"/>
              </a:solidFill>
              <a:prstDash val="sysDot"/>
              <a:round/>
              <a:headEnd/>
              <a:tailEnd/>
            </a:ln>
            <a:extLst>
              <a:ext uri="{909E8E84-426E-40DD-AFC4-6F175D3DCCD1}">
                <a14:hiddenFill xmlns:a14="http://schemas.microsoft.com/office/drawing/2010/main">
                  <a:noFill/>
                </a14:hiddenFill>
              </a:ext>
            </a:extLst>
          </p:spPr>
        </p:cxn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extLst>
              <p:ext uri="{D42A27DB-BD31-4B8C-83A1-F6EECF244321}">
                <p14:modId xmlns:p14="http://schemas.microsoft.com/office/powerpoint/2010/main" val="3587926002"/>
              </p:ext>
            </p:extLst>
          </p:nvPr>
        </p:nvGraphicFramePr>
        <p:xfrm>
          <a:off x="107504" y="260648"/>
          <a:ext cx="8928992"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Segnaposto contenuto 2"/>
          <p:cNvGraphicFramePr>
            <a:graphicFrameLocks noGrp="1"/>
          </p:cNvGraphicFramePr>
          <p:nvPr>
            <p:ph idx="1"/>
            <p:extLst>
              <p:ext uri="{D42A27DB-BD31-4B8C-83A1-F6EECF244321}">
                <p14:modId xmlns:p14="http://schemas.microsoft.com/office/powerpoint/2010/main" val="3052386880"/>
              </p:ext>
            </p:extLst>
          </p:nvPr>
        </p:nvGraphicFramePr>
        <p:xfrm>
          <a:off x="107504" y="1340768"/>
          <a:ext cx="8928992" cy="53285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3421534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extLst>
              <p:ext uri="{D42A27DB-BD31-4B8C-83A1-F6EECF244321}">
                <p14:modId xmlns:p14="http://schemas.microsoft.com/office/powerpoint/2010/main" val="987496368"/>
              </p:ext>
            </p:extLst>
          </p:nvPr>
        </p:nvGraphicFramePr>
        <p:xfrm>
          <a:off x="107504" y="260648"/>
          <a:ext cx="8928992"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Segnaposto contenuto 2"/>
          <p:cNvGraphicFramePr>
            <a:graphicFrameLocks noGrp="1"/>
          </p:cNvGraphicFramePr>
          <p:nvPr>
            <p:ph idx="1"/>
            <p:extLst>
              <p:ext uri="{D42A27DB-BD31-4B8C-83A1-F6EECF244321}">
                <p14:modId xmlns:p14="http://schemas.microsoft.com/office/powerpoint/2010/main" val="1908736427"/>
              </p:ext>
            </p:extLst>
          </p:nvPr>
        </p:nvGraphicFramePr>
        <p:xfrm>
          <a:off x="107504" y="1340768"/>
          <a:ext cx="8928992" cy="5400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9916455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extLst>
              <p:ext uri="{D42A27DB-BD31-4B8C-83A1-F6EECF244321}">
                <p14:modId xmlns:p14="http://schemas.microsoft.com/office/powerpoint/2010/main" val="1923385849"/>
              </p:ext>
            </p:extLst>
          </p:nvPr>
        </p:nvGraphicFramePr>
        <p:xfrm>
          <a:off x="107504" y="116632"/>
          <a:ext cx="8928992"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Segnaposto contenuto 2"/>
          <p:cNvGraphicFramePr>
            <a:graphicFrameLocks noGrp="1"/>
          </p:cNvGraphicFramePr>
          <p:nvPr>
            <p:ph idx="1"/>
            <p:extLst>
              <p:ext uri="{D42A27DB-BD31-4B8C-83A1-F6EECF244321}">
                <p14:modId xmlns:p14="http://schemas.microsoft.com/office/powerpoint/2010/main" val="2454070425"/>
              </p:ext>
            </p:extLst>
          </p:nvPr>
        </p:nvGraphicFramePr>
        <p:xfrm>
          <a:off x="107504" y="1268760"/>
          <a:ext cx="8928992" cy="55446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126617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extLst>
              <p:ext uri="{D42A27DB-BD31-4B8C-83A1-F6EECF244321}">
                <p14:modId xmlns:p14="http://schemas.microsoft.com/office/powerpoint/2010/main" val="2895183504"/>
              </p:ext>
            </p:extLst>
          </p:nvPr>
        </p:nvGraphicFramePr>
        <p:xfrm>
          <a:off x="107504" y="260648"/>
          <a:ext cx="8928992"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Segnaposto contenuto 2"/>
          <p:cNvGraphicFramePr>
            <a:graphicFrameLocks noGrp="1"/>
          </p:cNvGraphicFramePr>
          <p:nvPr>
            <p:ph idx="1"/>
            <p:extLst>
              <p:ext uri="{D42A27DB-BD31-4B8C-83A1-F6EECF244321}">
                <p14:modId xmlns:p14="http://schemas.microsoft.com/office/powerpoint/2010/main" val="3980409555"/>
              </p:ext>
            </p:extLst>
          </p:nvPr>
        </p:nvGraphicFramePr>
        <p:xfrm>
          <a:off x="107504" y="1412776"/>
          <a:ext cx="8928992" cy="53285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2297466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extLst>
              <p:ext uri="{D42A27DB-BD31-4B8C-83A1-F6EECF244321}">
                <p14:modId xmlns:p14="http://schemas.microsoft.com/office/powerpoint/2010/main" val="1674612840"/>
              </p:ext>
            </p:extLst>
          </p:nvPr>
        </p:nvGraphicFramePr>
        <p:xfrm>
          <a:off x="107504" y="260648"/>
          <a:ext cx="8928992"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Segnaposto contenuto 2"/>
          <p:cNvGraphicFramePr>
            <a:graphicFrameLocks noGrp="1"/>
          </p:cNvGraphicFramePr>
          <p:nvPr>
            <p:ph idx="1"/>
            <p:extLst>
              <p:ext uri="{D42A27DB-BD31-4B8C-83A1-F6EECF244321}">
                <p14:modId xmlns:p14="http://schemas.microsoft.com/office/powerpoint/2010/main" val="1697436244"/>
              </p:ext>
            </p:extLst>
          </p:nvPr>
        </p:nvGraphicFramePr>
        <p:xfrm>
          <a:off x="107504" y="1340768"/>
          <a:ext cx="8928992" cy="5400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6267853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extLst>
              <p:ext uri="{D42A27DB-BD31-4B8C-83A1-F6EECF244321}">
                <p14:modId xmlns:p14="http://schemas.microsoft.com/office/powerpoint/2010/main" val="3046259849"/>
              </p:ext>
            </p:extLst>
          </p:nvPr>
        </p:nvGraphicFramePr>
        <p:xfrm>
          <a:off x="107504" y="260648"/>
          <a:ext cx="8928992"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Segnaposto contenuto 2"/>
          <p:cNvGraphicFramePr>
            <a:graphicFrameLocks noGrp="1"/>
          </p:cNvGraphicFramePr>
          <p:nvPr>
            <p:ph idx="1"/>
            <p:extLst>
              <p:ext uri="{D42A27DB-BD31-4B8C-83A1-F6EECF244321}">
                <p14:modId xmlns:p14="http://schemas.microsoft.com/office/powerpoint/2010/main" val="3927250504"/>
              </p:ext>
            </p:extLst>
          </p:nvPr>
        </p:nvGraphicFramePr>
        <p:xfrm>
          <a:off x="107504" y="1412776"/>
          <a:ext cx="8928992" cy="52565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9852787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extLst>
              <p:ext uri="{D42A27DB-BD31-4B8C-83A1-F6EECF244321}">
                <p14:modId xmlns:p14="http://schemas.microsoft.com/office/powerpoint/2010/main" val="3383147564"/>
              </p:ext>
            </p:extLst>
          </p:nvPr>
        </p:nvGraphicFramePr>
        <p:xfrm>
          <a:off x="107504" y="188640"/>
          <a:ext cx="8928992"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Segnaposto contenuto 2"/>
          <p:cNvGraphicFramePr>
            <a:graphicFrameLocks noGrp="1"/>
          </p:cNvGraphicFramePr>
          <p:nvPr>
            <p:ph idx="1"/>
            <p:extLst>
              <p:ext uri="{D42A27DB-BD31-4B8C-83A1-F6EECF244321}">
                <p14:modId xmlns:p14="http://schemas.microsoft.com/office/powerpoint/2010/main" val="3347529963"/>
              </p:ext>
            </p:extLst>
          </p:nvPr>
        </p:nvGraphicFramePr>
        <p:xfrm>
          <a:off x="107504" y="1412776"/>
          <a:ext cx="8928992" cy="52565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385202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extLst>
              <p:ext uri="{D42A27DB-BD31-4B8C-83A1-F6EECF244321}">
                <p14:modId xmlns:p14="http://schemas.microsoft.com/office/powerpoint/2010/main" val="924629319"/>
              </p:ext>
            </p:extLst>
          </p:nvPr>
        </p:nvGraphicFramePr>
        <p:xfrm>
          <a:off x="107504" y="260648"/>
          <a:ext cx="8928992"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Segnaposto contenuto 2"/>
          <p:cNvGraphicFramePr>
            <a:graphicFrameLocks noGrp="1"/>
          </p:cNvGraphicFramePr>
          <p:nvPr>
            <p:ph idx="1"/>
            <p:extLst>
              <p:ext uri="{D42A27DB-BD31-4B8C-83A1-F6EECF244321}">
                <p14:modId xmlns:p14="http://schemas.microsoft.com/office/powerpoint/2010/main" val="3237342046"/>
              </p:ext>
            </p:extLst>
          </p:nvPr>
        </p:nvGraphicFramePr>
        <p:xfrm>
          <a:off x="107504" y="1484784"/>
          <a:ext cx="8928992" cy="51845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1065162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extLst>
              <p:ext uri="{D42A27DB-BD31-4B8C-83A1-F6EECF244321}">
                <p14:modId xmlns:p14="http://schemas.microsoft.com/office/powerpoint/2010/main" val="1889161257"/>
              </p:ext>
            </p:extLst>
          </p:nvPr>
        </p:nvGraphicFramePr>
        <p:xfrm>
          <a:off x="107504" y="260648"/>
          <a:ext cx="8928992"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Segnaposto contenuto 2"/>
          <p:cNvGraphicFramePr>
            <a:graphicFrameLocks noGrp="1"/>
          </p:cNvGraphicFramePr>
          <p:nvPr>
            <p:ph idx="1"/>
            <p:extLst>
              <p:ext uri="{D42A27DB-BD31-4B8C-83A1-F6EECF244321}">
                <p14:modId xmlns:p14="http://schemas.microsoft.com/office/powerpoint/2010/main" val="2653322434"/>
              </p:ext>
            </p:extLst>
          </p:nvPr>
        </p:nvGraphicFramePr>
        <p:xfrm>
          <a:off x="107504" y="1484784"/>
          <a:ext cx="8928992" cy="51845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2122182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extLst>
              <p:ext uri="{D42A27DB-BD31-4B8C-83A1-F6EECF244321}">
                <p14:modId xmlns:p14="http://schemas.microsoft.com/office/powerpoint/2010/main" val="1184707590"/>
              </p:ext>
            </p:extLst>
          </p:nvPr>
        </p:nvGraphicFramePr>
        <p:xfrm>
          <a:off x="107504" y="260648"/>
          <a:ext cx="8928992"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Segnaposto contenuto 2"/>
          <p:cNvGraphicFramePr>
            <a:graphicFrameLocks noGrp="1"/>
          </p:cNvGraphicFramePr>
          <p:nvPr>
            <p:ph idx="1"/>
            <p:extLst>
              <p:ext uri="{D42A27DB-BD31-4B8C-83A1-F6EECF244321}">
                <p14:modId xmlns:p14="http://schemas.microsoft.com/office/powerpoint/2010/main" val="3689191978"/>
              </p:ext>
            </p:extLst>
          </p:nvPr>
        </p:nvGraphicFramePr>
        <p:xfrm>
          <a:off x="107504" y="1412776"/>
          <a:ext cx="8928992" cy="52565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1712006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extLst>
              <p:ext uri="{D42A27DB-BD31-4B8C-83A1-F6EECF244321}">
                <p14:modId xmlns:p14="http://schemas.microsoft.com/office/powerpoint/2010/main" val="4014562015"/>
              </p:ext>
            </p:extLst>
          </p:nvPr>
        </p:nvGraphicFramePr>
        <p:xfrm>
          <a:off x="107504" y="260648"/>
          <a:ext cx="8928992"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Segnaposto contenuto 2"/>
          <p:cNvGraphicFramePr>
            <a:graphicFrameLocks noGrp="1"/>
          </p:cNvGraphicFramePr>
          <p:nvPr>
            <p:ph idx="1"/>
            <p:extLst>
              <p:ext uri="{D42A27DB-BD31-4B8C-83A1-F6EECF244321}">
                <p14:modId xmlns:p14="http://schemas.microsoft.com/office/powerpoint/2010/main" val="1716374446"/>
              </p:ext>
            </p:extLst>
          </p:nvPr>
        </p:nvGraphicFramePr>
        <p:xfrm>
          <a:off x="107504" y="1700808"/>
          <a:ext cx="6120680" cy="48245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 name="Picture 4" descr="Palazzo del Rettorato. Il loggiat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72200" y="2470051"/>
            <a:ext cx="2663825" cy="355123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4007489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extLst>
              <p:ext uri="{D42A27DB-BD31-4B8C-83A1-F6EECF244321}">
                <p14:modId xmlns:p14="http://schemas.microsoft.com/office/powerpoint/2010/main" val="449160424"/>
              </p:ext>
            </p:extLst>
          </p:nvPr>
        </p:nvGraphicFramePr>
        <p:xfrm>
          <a:off x="107504" y="260648"/>
          <a:ext cx="8928992"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Segnaposto contenuto 2"/>
          <p:cNvGraphicFramePr>
            <a:graphicFrameLocks noGrp="1"/>
          </p:cNvGraphicFramePr>
          <p:nvPr>
            <p:ph idx="1"/>
            <p:extLst>
              <p:ext uri="{D42A27DB-BD31-4B8C-83A1-F6EECF244321}">
                <p14:modId xmlns:p14="http://schemas.microsoft.com/office/powerpoint/2010/main" val="3549524179"/>
              </p:ext>
            </p:extLst>
          </p:nvPr>
        </p:nvGraphicFramePr>
        <p:xfrm>
          <a:off x="107504" y="1340768"/>
          <a:ext cx="8928992" cy="5400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6688625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extLst>
              <p:ext uri="{D42A27DB-BD31-4B8C-83A1-F6EECF244321}">
                <p14:modId xmlns:p14="http://schemas.microsoft.com/office/powerpoint/2010/main" val="2102764896"/>
              </p:ext>
            </p:extLst>
          </p:nvPr>
        </p:nvGraphicFramePr>
        <p:xfrm>
          <a:off x="107504" y="188640"/>
          <a:ext cx="8928992"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Segnaposto contenuto 2"/>
          <p:cNvGraphicFramePr>
            <a:graphicFrameLocks noGrp="1"/>
          </p:cNvGraphicFramePr>
          <p:nvPr>
            <p:ph idx="1"/>
            <p:extLst>
              <p:ext uri="{D42A27DB-BD31-4B8C-83A1-F6EECF244321}">
                <p14:modId xmlns:p14="http://schemas.microsoft.com/office/powerpoint/2010/main" val="2388946065"/>
              </p:ext>
            </p:extLst>
          </p:nvPr>
        </p:nvGraphicFramePr>
        <p:xfrm>
          <a:off x="107504" y="1412776"/>
          <a:ext cx="8928992" cy="52565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9870786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extLst>
              <p:ext uri="{D42A27DB-BD31-4B8C-83A1-F6EECF244321}">
                <p14:modId xmlns:p14="http://schemas.microsoft.com/office/powerpoint/2010/main" val="3395321689"/>
              </p:ext>
            </p:extLst>
          </p:nvPr>
        </p:nvGraphicFramePr>
        <p:xfrm>
          <a:off x="107504" y="260648"/>
          <a:ext cx="8928992"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Segnaposto contenuto 2"/>
          <p:cNvGraphicFramePr>
            <a:graphicFrameLocks noGrp="1"/>
          </p:cNvGraphicFramePr>
          <p:nvPr>
            <p:ph idx="1"/>
            <p:extLst>
              <p:ext uri="{D42A27DB-BD31-4B8C-83A1-F6EECF244321}">
                <p14:modId xmlns:p14="http://schemas.microsoft.com/office/powerpoint/2010/main" val="430051727"/>
              </p:ext>
            </p:extLst>
          </p:nvPr>
        </p:nvGraphicFramePr>
        <p:xfrm>
          <a:off x="107504" y="1700808"/>
          <a:ext cx="5904656" cy="48245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6" name="Picture 6"/>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156176" y="2780928"/>
            <a:ext cx="2886158" cy="295232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2" name="Rettangolo 1"/>
          <p:cNvSpPr/>
          <p:nvPr/>
        </p:nvSpPr>
        <p:spPr>
          <a:xfrm>
            <a:off x="5976664" y="2276872"/>
            <a:ext cx="3059832" cy="369332"/>
          </a:xfrm>
          <a:prstGeom prst="rect">
            <a:avLst/>
          </a:prstGeom>
        </p:spPr>
        <p:txBody>
          <a:bodyPr wrap="square">
            <a:spAutoFit/>
          </a:bodyPr>
          <a:lstStyle/>
          <a:p>
            <a:pPr algn="ctr" eaLnBrk="1" hangingPunct="1"/>
            <a:r>
              <a:rPr lang="en-US" altLang="it-IT" b="1">
                <a:solidFill>
                  <a:schemeClr val="tx2"/>
                </a:solidFill>
                <a:latin typeface="Verdana" pitchFamily="34" charset="0"/>
                <a:ea typeface="ＭＳ Ｐゴシック" pitchFamily="34" charset="-128"/>
              </a:rPr>
              <a:t>Grugliasco Campus</a:t>
            </a:r>
          </a:p>
        </p:txBody>
      </p:sp>
      <p:sp>
        <p:nvSpPr>
          <p:cNvPr id="7" name="Text Box 5"/>
          <p:cNvSpPr txBox="1">
            <a:spLocks noChangeArrowheads="1"/>
          </p:cNvSpPr>
          <p:nvPr/>
        </p:nvSpPr>
        <p:spPr bwMode="auto">
          <a:xfrm>
            <a:off x="6084168" y="5805264"/>
            <a:ext cx="3059832" cy="646331"/>
          </a:xfrm>
          <a:prstGeom prst="rect">
            <a:avLst/>
          </a:prstGeom>
          <a:noFill/>
          <a:ln>
            <a:noFill/>
          </a:ln>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defRPr/>
            </a:pPr>
            <a:r>
              <a:rPr lang="en-US" dirty="0" smtClean="0">
                <a:solidFill>
                  <a:schemeClr val="tx2"/>
                </a:solidFill>
                <a:latin typeface="+mn-lt"/>
              </a:rPr>
              <a:t>Largo P. </a:t>
            </a:r>
            <a:r>
              <a:rPr lang="en-US" dirty="0" err="1" smtClean="0">
                <a:solidFill>
                  <a:schemeClr val="tx2"/>
                </a:solidFill>
                <a:latin typeface="+mn-lt"/>
              </a:rPr>
              <a:t>Braccini</a:t>
            </a:r>
            <a:r>
              <a:rPr lang="en-US" dirty="0" smtClean="0">
                <a:solidFill>
                  <a:schemeClr val="tx2"/>
                </a:solidFill>
                <a:latin typeface="+mn-lt"/>
              </a:rPr>
              <a:t> 2 - 10095 </a:t>
            </a:r>
            <a:r>
              <a:rPr lang="en-US" dirty="0" err="1" smtClean="0">
                <a:solidFill>
                  <a:schemeClr val="tx2"/>
                </a:solidFill>
                <a:latin typeface="+mn-lt"/>
              </a:rPr>
              <a:t>Grugliasco</a:t>
            </a:r>
            <a:r>
              <a:rPr lang="en-US" dirty="0" smtClean="0">
                <a:solidFill>
                  <a:schemeClr val="tx2"/>
                </a:solidFill>
                <a:latin typeface="+mn-lt"/>
              </a:rPr>
              <a:t>, Italy</a:t>
            </a:r>
          </a:p>
        </p:txBody>
      </p:sp>
    </p:spTree>
    <p:extLst>
      <p:ext uri="{BB962C8B-B14F-4D97-AF65-F5344CB8AC3E}">
        <p14:creationId xmlns:p14="http://schemas.microsoft.com/office/powerpoint/2010/main" val="24209804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extLst/>
          </p:nvPr>
        </p:nvGraphicFramePr>
        <p:xfrm>
          <a:off x="107504" y="260648"/>
          <a:ext cx="8928992"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Segnaposto contenuto 2"/>
          <p:cNvGraphicFramePr>
            <a:graphicFrameLocks noGrp="1"/>
          </p:cNvGraphicFramePr>
          <p:nvPr>
            <p:ph idx="1"/>
            <p:extLst>
              <p:ext uri="{D42A27DB-BD31-4B8C-83A1-F6EECF244321}">
                <p14:modId xmlns:p14="http://schemas.microsoft.com/office/powerpoint/2010/main" val="274561342"/>
              </p:ext>
            </p:extLst>
          </p:nvPr>
        </p:nvGraphicFramePr>
        <p:xfrm>
          <a:off x="107504" y="1700808"/>
          <a:ext cx="8136904" cy="48245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1111284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extLst/>
          </p:nvPr>
        </p:nvGraphicFramePr>
        <p:xfrm>
          <a:off x="107504" y="260648"/>
          <a:ext cx="8928992"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Segnaposto contenuto 2"/>
          <p:cNvGraphicFramePr>
            <a:graphicFrameLocks noGrp="1"/>
          </p:cNvGraphicFramePr>
          <p:nvPr>
            <p:ph idx="1"/>
            <p:extLst/>
          </p:nvPr>
        </p:nvGraphicFramePr>
        <p:xfrm>
          <a:off x="107504" y="1700808"/>
          <a:ext cx="5904656" cy="48245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6" name="Picture 6"/>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156176" y="2780928"/>
            <a:ext cx="2886158" cy="295232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2" name="Rettangolo 1"/>
          <p:cNvSpPr/>
          <p:nvPr/>
        </p:nvSpPr>
        <p:spPr>
          <a:xfrm>
            <a:off x="5976664" y="2276872"/>
            <a:ext cx="3059832" cy="369332"/>
          </a:xfrm>
          <a:prstGeom prst="rect">
            <a:avLst/>
          </a:prstGeom>
        </p:spPr>
        <p:txBody>
          <a:bodyPr wrap="square">
            <a:spAutoFit/>
          </a:bodyPr>
          <a:lstStyle/>
          <a:p>
            <a:pPr algn="ctr" eaLnBrk="1" hangingPunct="1"/>
            <a:r>
              <a:rPr lang="en-US" altLang="it-IT" b="1">
                <a:solidFill>
                  <a:schemeClr val="tx2"/>
                </a:solidFill>
                <a:latin typeface="Verdana" pitchFamily="34" charset="0"/>
                <a:ea typeface="ＭＳ Ｐゴシック" pitchFamily="34" charset="-128"/>
              </a:rPr>
              <a:t>Grugliasco Campus</a:t>
            </a:r>
          </a:p>
        </p:txBody>
      </p:sp>
      <p:sp>
        <p:nvSpPr>
          <p:cNvPr id="7" name="Text Box 5"/>
          <p:cNvSpPr txBox="1">
            <a:spLocks noChangeArrowheads="1"/>
          </p:cNvSpPr>
          <p:nvPr/>
        </p:nvSpPr>
        <p:spPr bwMode="auto">
          <a:xfrm>
            <a:off x="6084168" y="5805264"/>
            <a:ext cx="3059832" cy="646331"/>
          </a:xfrm>
          <a:prstGeom prst="rect">
            <a:avLst/>
          </a:prstGeom>
          <a:noFill/>
          <a:ln>
            <a:noFill/>
          </a:ln>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defRPr/>
            </a:pPr>
            <a:r>
              <a:rPr lang="en-US" dirty="0" smtClean="0">
                <a:solidFill>
                  <a:schemeClr val="tx2"/>
                </a:solidFill>
                <a:latin typeface="+mn-lt"/>
              </a:rPr>
              <a:t>Largo P. </a:t>
            </a:r>
            <a:r>
              <a:rPr lang="en-US" dirty="0" err="1" smtClean="0">
                <a:solidFill>
                  <a:schemeClr val="tx2"/>
                </a:solidFill>
                <a:latin typeface="+mn-lt"/>
              </a:rPr>
              <a:t>Braccini</a:t>
            </a:r>
            <a:r>
              <a:rPr lang="en-US" dirty="0" smtClean="0">
                <a:solidFill>
                  <a:schemeClr val="tx2"/>
                </a:solidFill>
                <a:latin typeface="+mn-lt"/>
              </a:rPr>
              <a:t> 2 - 10095 </a:t>
            </a:r>
            <a:r>
              <a:rPr lang="en-US" dirty="0" err="1" smtClean="0">
                <a:solidFill>
                  <a:schemeClr val="tx2"/>
                </a:solidFill>
                <a:latin typeface="+mn-lt"/>
              </a:rPr>
              <a:t>Grugliasco</a:t>
            </a:r>
            <a:r>
              <a:rPr lang="en-US" dirty="0" smtClean="0">
                <a:solidFill>
                  <a:schemeClr val="tx2"/>
                </a:solidFill>
                <a:latin typeface="+mn-lt"/>
              </a:rPr>
              <a:t>, Italy</a:t>
            </a:r>
          </a:p>
        </p:txBody>
      </p:sp>
    </p:spTree>
    <p:extLst>
      <p:ext uri="{BB962C8B-B14F-4D97-AF65-F5344CB8AC3E}">
        <p14:creationId xmlns:p14="http://schemas.microsoft.com/office/powerpoint/2010/main" val="40898451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extLst>
              <p:ext uri="{D42A27DB-BD31-4B8C-83A1-F6EECF244321}">
                <p14:modId xmlns:p14="http://schemas.microsoft.com/office/powerpoint/2010/main" val="2586648200"/>
              </p:ext>
            </p:extLst>
          </p:nvPr>
        </p:nvGraphicFramePr>
        <p:xfrm>
          <a:off x="107504" y="260648"/>
          <a:ext cx="8928992"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Segnaposto contenuto 2"/>
          <p:cNvGraphicFramePr>
            <a:graphicFrameLocks noGrp="1"/>
          </p:cNvGraphicFramePr>
          <p:nvPr>
            <p:ph idx="1"/>
            <p:extLst>
              <p:ext uri="{D42A27DB-BD31-4B8C-83A1-F6EECF244321}">
                <p14:modId xmlns:p14="http://schemas.microsoft.com/office/powerpoint/2010/main" val="2316199011"/>
              </p:ext>
            </p:extLst>
          </p:nvPr>
        </p:nvGraphicFramePr>
        <p:xfrm>
          <a:off x="107504" y="1700808"/>
          <a:ext cx="8928992" cy="48245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5820949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07504" y="1798545"/>
            <a:ext cx="4608512" cy="4525963"/>
          </a:xfrm>
          <a:ln>
            <a:solidFill>
              <a:srgbClr val="88A1C9"/>
            </a:solidFill>
          </a:ln>
        </p:spPr>
        <p:txBody>
          <a:bodyPr/>
          <a:lstStyle/>
          <a:p>
            <a:r>
              <a:rPr lang="en-US" altLang="it-IT" sz="1400" dirty="0" smtClean="0">
                <a:latin typeface="Verdana" pitchFamily="34" charset="0"/>
                <a:ea typeface="ＭＳ Ｐゴシック" pitchFamily="34" charset="-128"/>
              </a:rPr>
              <a:t>460 </a:t>
            </a:r>
            <a:r>
              <a:rPr lang="en-US" altLang="it-IT" sz="1400" dirty="0">
                <a:latin typeface="Verdana" pitchFamily="34" charset="0"/>
                <a:ea typeface="ＭＳ Ｐゴシック" pitchFamily="34" charset="-128"/>
              </a:rPr>
              <a:t>people involved in </a:t>
            </a:r>
            <a:r>
              <a:rPr lang="en-US" altLang="it-IT" sz="1400" dirty="0" smtClean="0">
                <a:latin typeface="Verdana" pitchFamily="34" charset="0"/>
                <a:ea typeface="ＭＳ Ｐゴシック" pitchFamily="34" charset="-128"/>
              </a:rPr>
              <a:t>research</a:t>
            </a:r>
          </a:p>
          <a:p>
            <a:pPr marL="0" indent="0">
              <a:buNone/>
            </a:pPr>
            <a:endParaRPr lang="en-US" altLang="it-IT" sz="1400" dirty="0" smtClean="0">
              <a:latin typeface="Verdana" pitchFamily="34" charset="0"/>
              <a:ea typeface="ＭＳ Ｐゴシック" pitchFamily="34" charset="-128"/>
            </a:endParaRPr>
          </a:p>
          <a:p>
            <a:pPr fontAlgn="auto">
              <a:spcAft>
                <a:spcPts val="0"/>
              </a:spcAft>
              <a:buFont typeface="Arial" panose="020B0604020202020204" pitchFamily="34" charset="0"/>
              <a:buChar char="•"/>
              <a:defRPr/>
            </a:pPr>
            <a:r>
              <a:rPr lang="en-US" altLang="it-IT" sz="1400" dirty="0" smtClean="0">
                <a:latin typeface="Verdana" pitchFamily="34" charset="0"/>
                <a:ea typeface="ＭＳ Ｐゴシック" pitchFamily="34" charset="-128"/>
              </a:rPr>
              <a:t>Research programs:</a:t>
            </a:r>
            <a:endParaRPr lang="en-US" altLang="it-IT" sz="1400" dirty="0">
              <a:latin typeface="Verdana" pitchFamily="34" charset="0"/>
              <a:ea typeface="ＭＳ Ｐゴシック" pitchFamily="34" charset="-128"/>
            </a:endParaRPr>
          </a:p>
          <a:p>
            <a:pPr lvl="1" fontAlgn="auto">
              <a:spcAft>
                <a:spcPts val="0"/>
              </a:spcAft>
              <a:buFont typeface="Arial" panose="020B0604020202020204" pitchFamily="34" charset="0"/>
              <a:buChar char="–"/>
              <a:defRPr/>
            </a:pPr>
            <a:r>
              <a:rPr lang="en-US" altLang="it-IT" sz="1400" dirty="0">
                <a:latin typeface="Verdana" pitchFamily="34" charset="0"/>
                <a:ea typeface="ＭＳ Ｐゴシック" pitchFamily="34" charset="-128"/>
              </a:rPr>
              <a:t>Belgium, Spain, </a:t>
            </a:r>
            <a:r>
              <a:rPr lang="en-US" altLang="it-IT" sz="1400" dirty="0" err="1">
                <a:latin typeface="Verdana" pitchFamily="34" charset="0"/>
                <a:ea typeface="ＭＳ Ｐゴシック" pitchFamily="34" charset="-128"/>
              </a:rPr>
              <a:t>Chech</a:t>
            </a:r>
            <a:r>
              <a:rPr lang="en-US" altLang="it-IT" sz="1400" dirty="0">
                <a:latin typeface="Verdana" pitchFamily="34" charset="0"/>
                <a:ea typeface="ＭＳ Ｐゴシック" pitchFamily="34" charset="-128"/>
              </a:rPr>
              <a:t> Rep., Poland, Portugal, France, Israel, USA, Canada, </a:t>
            </a:r>
            <a:r>
              <a:rPr lang="en-US" altLang="it-IT" sz="1400" dirty="0" err="1">
                <a:latin typeface="Verdana" pitchFamily="34" charset="0"/>
                <a:ea typeface="ＭＳ Ｐゴシック" pitchFamily="34" charset="-128"/>
              </a:rPr>
              <a:t>Brasil</a:t>
            </a:r>
            <a:r>
              <a:rPr lang="en-US" altLang="it-IT" sz="1400" dirty="0">
                <a:latin typeface="Verdana" pitchFamily="34" charset="0"/>
                <a:ea typeface="ＭＳ Ｐゴシック" pitchFamily="34" charset="-128"/>
              </a:rPr>
              <a:t>, Africa,… China </a:t>
            </a:r>
          </a:p>
          <a:p>
            <a:pPr lvl="2" fontAlgn="auto">
              <a:spcAft>
                <a:spcPts val="0"/>
              </a:spcAft>
              <a:buFont typeface="Arial" panose="020B0604020202020204" pitchFamily="34" charset="0"/>
              <a:buChar char="•"/>
              <a:defRPr/>
            </a:pPr>
            <a:r>
              <a:rPr lang="en-US" altLang="it-IT" sz="1400" dirty="0">
                <a:latin typeface="Verdana" pitchFamily="34" charset="0"/>
                <a:ea typeface="ＭＳ Ｐゴシック" pitchFamily="34" charset="-128"/>
              </a:rPr>
              <a:t>BUA</a:t>
            </a:r>
          </a:p>
          <a:p>
            <a:pPr lvl="2" fontAlgn="auto">
              <a:spcAft>
                <a:spcPts val="0"/>
              </a:spcAft>
              <a:buFont typeface="Arial" panose="020B0604020202020204" pitchFamily="34" charset="0"/>
              <a:buChar char="•"/>
              <a:defRPr/>
            </a:pPr>
            <a:r>
              <a:rPr lang="en-US" altLang="it-IT" sz="1400" dirty="0">
                <a:latin typeface="Verdana" pitchFamily="34" charset="0"/>
                <a:ea typeface="ＭＳ Ｐゴシック" pitchFamily="34" charset="-128"/>
              </a:rPr>
              <a:t>China Agricultural University</a:t>
            </a:r>
          </a:p>
          <a:p>
            <a:pPr lvl="2" fontAlgn="auto">
              <a:spcAft>
                <a:spcPts val="0"/>
              </a:spcAft>
              <a:buFont typeface="Arial" panose="020B0604020202020204" pitchFamily="34" charset="0"/>
              <a:buChar char="•"/>
              <a:defRPr/>
            </a:pPr>
            <a:r>
              <a:rPr lang="en-US" altLang="it-IT" sz="1400" dirty="0">
                <a:latin typeface="Verdana" pitchFamily="34" charset="0"/>
                <a:ea typeface="ＭＳ Ｐゴシック" pitchFamily="34" charset="-128"/>
              </a:rPr>
              <a:t>Academy of </a:t>
            </a:r>
            <a:r>
              <a:rPr lang="en-US" altLang="it-IT" sz="1400" dirty="0" smtClean="0">
                <a:latin typeface="Verdana" pitchFamily="34" charset="0"/>
                <a:ea typeface="ＭＳ Ｐゴシック" pitchFamily="34" charset="-128"/>
              </a:rPr>
              <a:t>Agriculture</a:t>
            </a:r>
          </a:p>
          <a:p>
            <a:pPr fontAlgn="auto">
              <a:spcAft>
                <a:spcPts val="0"/>
              </a:spcAft>
              <a:buFont typeface="Arial" panose="020B0604020202020204" pitchFamily="34" charset="0"/>
              <a:buChar char="•"/>
              <a:defRPr/>
            </a:pPr>
            <a:r>
              <a:rPr lang="en-US" altLang="it-IT" sz="1400" dirty="0">
                <a:latin typeface="Verdana" pitchFamily="34" charset="0"/>
                <a:ea typeface="ＭＳ Ｐゴシック" pitchFamily="34" charset="-128"/>
              </a:rPr>
              <a:t>Partner of more than </a:t>
            </a:r>
            <a:r>
              <a:rPr lang="en-US" altLang="it-IT" sz="1400" dirty="0" smtClean="0">
                <a:latin typeface="Verdana" pitchFamily="34" charset="0"/>
                <a:ea typeface="ＭＳ Ｐゴシック" pitchFamily="34" charset="-128"/>
              </a:rPr>
              <a:t>50 </a:t>
            </a:r>
            <a:r>
              <a:rPr lang="en-US" altLang="it-IT" sz="1400" dirty="0">
                <a:latin typeface="Verdana" pitchFamily="34" charset="0"/>
                <a:ea typeface="ＭＳ Ｐゴシック" pitchFamily="34" charset="-128"/>
              </a:rPr>
              <a:t>EU projects</a:t>
            </a:r>
          </a:p>
          <a:p>
            <a:pPr fontAlgn="auto">
              <a:spcAft>
                <a:spcPts val="0"/>
              </a:spcAft>
              <a:buFont typeface="Arial" panose="020B0604020202020204" pitchFamily="34" charset="0"/>
              <a:buChar char="•"/>
              <a:defRPr/>
            </a:pPr>
            <a:r>
              <a:rPr lang="en-US" altLang="it-IT" sz="1400" dirty="0">
                <a:latin typeface="Verdana" pitchFamily="34" charset="0"/>
                <a:ea typeface="ＭＳ Ｐゴシック" pitchFamily="34" charset="-128"/>
              </a:rPr>
              <a:t>Coordinator of 2 </a:t>
            </a:r>
            <a:r>
              <a:rPr lang="en-US" altLang="it-IT" sz="1400" dirty="0" smtClean="0">
                <a:latin typeface="Verdana" pitchFamily="34" charset="0"/>
                <a:ea typeface="ＭＳ Ｐゴシック" pitchFamily="34" charset="-128"/>
              </a:rPr>
              <a:t>Horizons:</a:t>
            </a:r>
            <a:endParaRPr lang="en-US" altLang="it-IT" sz="1400" dirty="0">
              <a:latin typeface="Verdana" pitchFamily="34" charset="0"/>
              <a:ea typeface="ＭＳ Ｐゴシック" pitchFamily="34" charset="-128"/>
            </a:endParaRPr>
          </a:p>
          <a:p>
            <a:pPr fontAlgn="auto">
              <a:spcAft>
                <a:spcPts val="0"/>
              </a:spcAft>
              <a:buFont typeface="Arial" panose="020B0604020202020204" pitchFamily="34" charset="0"/>
              <a:buChar char="•"/>
              <a:defRPr/>
            </a:pPr>
            <a:r>
              <a:rPr lang="en-US" altLang="it-IT" sz="1400" dirty="0">
                <a:latin typeface="Verdana" pitchFamily="34" charset="0"/>
                <a:ea typeface="ＭＳ Ｐゴシック" pitchFamily="34" charset="-128"/>
              </a:rPr>
              <a:t>EMPHASIS and </a:t>
            </a:r>
            <a:r>
              <a:rPr lang="en-US" altLang="it-IT" sz="1400" dirty="0" err="1" smtClean="0">
                <a:latin typeface="Verdana" pitchFamily="34" charset="0"/>
                <a:ea typeface="ＭＳ Ｐゴシック" pitchFamily="34" charset="-128"/>
              </a:rPr>
              <a:t>TOMRES</a:t>
            </a:r>
            <a:endParaRPr lang="en-US" altLang="it-IT" sz="1400" dirty="0" smtClean="0">
              <a:latin typeface="Verdana" pitchFamily="34" charset="0"/>
              <a:ea typeface="ＭＳ Ｐゴシック" pitchFamily="34" charset="-128"/>
            </a:endParaRPr>
          </a:p>
          <a:p>
            <a:pPr fontAlgn="auto">
              <a:spcAft>
                <a:spcPts val="0"/>
              </a:spcAft>
              <a:buFont typeface="Arial" panose="020B0604020202020204" pitchFamily="34" charset="0"/>
              <a:buChar char="•"/>
              <a:defRPr/>
            </a:pPr>
            <a:r>
              <a:rPr lang="en-US" altLang="it-IT" sz="1400" dirty="0" smtClean="0">
                <a:latin typeface="Verdana" pitchFamily="34" charset="0"/>
                <a:ea typeface="ＭＳ Ｐゴシック" pitchFamily="34" charset="-128"/>
              </a:rPr>
              <a:t> </a:t>
            </a:r>
            <a:endParaRPr lang="en-US" altLang="it-IT" sz="1400" dirty="0">
              <a:latin typeface="Verdana" pitchFamily="34" charset="0"/>
              <a:ea typeface="ＭＳ Ｐゴシック" pitchFamily="34" charset="-128"/>
            </a:endParaRPr>
          </a:p>
          <a:p>
            <a:pPr marL="914400" lvl="2" indent="0" fontAlgn="auto">
              <a:spcAft>
                <a:spcPts val="0"/>
              </a:spcAft>
              <a:buNone/>
              <a:defRPr/>
            </a:pPr>
            <a:endParaRPr lang="en-US" altLang="it-IT" sz="1400" dirty="0" smtClean="0">
              <a:latin typeface="Verdana" pitchFamily="34" charset="0"/>
              <a:ea typeface="ＭＳ Ｐゴシック" pitchFamily="34" charset="-128"/>
            </a:endParaRPr>
          </a:p>
          <a:p>
            <a:pPr marL="914400" lvl="2" indent="0" fontAlgn="auto">
              <a:spcAft>
                <a:spcPts val="0"/>
              </a:spcAft>
              <a:buNone/>
              <a:defRPr/>
            </a:pPr>
            <a:endParaRPr lang="en-US" altLang="it-IT" sz="1400" dirty="0">
              <a:latin typeface="Verdana" pitchFamily="34" charset="0"/>
              <a:ea typeface="ＭＳ Ｐゴシック" pitchFamily="34" charset="-128"/>
            </a:endParaRPr>
          </a:p>
          <a:p>
            <a:pPr fontAlgn="auto">
              <a:spcAft>
                <a:spcPts val="0"/>
              </a:spcAft>
              <a:buFont typeface="Arial" panose="020B0604020202020204" pitchFamily="34" charset="0"/>
              <a:buChar char="•"/>
              <a:defRPr/>
            </a:pPr>
            <a:r>
              <a:rPr lang="en-US" altLang="it-IT" sz="1400" dirty="0" smtClean="0">
                <a:latin typeface="Verdana" pitchFamily="34" charset="0"/>
                <a:ea typeface="ＭＳ Ｐゴシック" pitchFamily="34" charset="-128"/>
              </a:rPr>
              <a:t>Exchanges</a:t>
            </a:r>
            <a:r>
              <a:rPr lang="en-US" altLang="it-IT" sz="1400" dirty="0">
                <a:latin typeface="Verdana" pitchFamily="34" charset="0"/>
                <a:ea typeface="ＭＳ Ｐゴシック" pitchFamily="34" charset="-128"/>
              </a:rPr>
              <a:t>:</a:t>
            </a:r>
          </a:p>
          <a:p>
            <a:pPr lvl="1" fontAlgn="auto">
              <a:spcAft>
                <a:spcPts val="0"/>
              </a:spcAft>
              <a:buFont typeface="Arial" panose="020B0604020202020204" pitchFamily="34" charset="0"/>
              <a:buChar char="–"/>
              <a:defRPr/>
            </a:pPr>
            <a:r>
              <a:rPr lang="en-US" altLang="it-IT" sz="1400" dirty="0">
                <a:latin typeface="Verdana" pitchFamily="34" charset="0"/>
                <a:ea typeface="ＭＳ Ｐゴシック" pitchFamily="34" charset="-128"/>
              </a:rPr>
              <a:t>researchers</a:t>
            </a:r>
          </a:p>
          <a:p>
            <a:pPr lvl="1" fontAlgn="auto">
              <a:spcAft>
                <a:spcPts val="0"/>
              </a:spcAft>
              <a:buFont typeface="Arial" panose="020B0604020202020204" pitchFamily="34" charset="0"/>
              <a:buChar char="–"/>
              <a:defRPr/>
            </a:pPr>
            <a:r>
              <a:rPr lang="en-US" altLang="it-IT" sz="1400" dirty="0">
                <a:latin typeface="Verdana" pitchFamily="34" charset="0"/>
                <a:ea typeface="ＭＳ Ｐゴシック" pitchFamily="34" charset="-128"/>
              </a:rPr>
              <a:t>professors</a:t>
            </a:r>
          </a:p>
          <a:p>
            <a:pPr lvl="1" fontAlgn="auto">
              <a:spcAft>
                <a:spcPts val="0"/>
              </a:spcAft>
              <a:buFont typeface="Arial" panose="020B0604020202020204" pitchFamily="34" charset="0"/>
              <a:buChar char="–"/>
              <a:defRPr/>
            </a:pPr>
            <a:r>
              <a:rPr lang="en-US" altLang="it-IT" sz="1400" dirty="0" smtClean="0">
                <a:latin typeface="Verdana" pitchFamily="34" charset="0"/>
                <a:ea typeface="ＭＳ Ｐゴシック" pitchFamily="34" charset="-128"/>
              </a:rPr>
              <a:t>students</a:t>
            </a:r>
            <a:endParaRPr lang="en-US" altLang="it-IT" sz="1400" dirty="0">
              <a:latin typeface="Verdana" pitchFamily="34" charset="0"/>
              <a:ea typeface="ＭＳ Ｐゴシック" pitchFamily="34" charset="-128"/>
            </a:endParaRPr>
          </a:p>
          <a:p>
            <a:endParaRPr lang="it-IT" sz="1400" dirty="0"/>
          </a:p>
        </p:txBody>
      </p:sp>
      <p:graphicFrame>
        <p:nvGraphicFramePr>
          <p:cNvPr id="4" name="Diagramma 3"/>
          <p:cNvGraphicFramePr/>
          <p:nvPr>
            <p:extLst>
              <p:ext uri="{D42A27DB-BD31-4B8C-83A1-F6EECF244321}">
                <p14:modId xmlns:p14="http://schemas.microsoft.com/office/powerpoint/2010/main" val="4065201419"/>
              </p:ext>
            </p:extLst>
          </p:nvPr>
        </p:nvGraphicFramePr>
        <p:xfrm>
          <a:off x="107504" y="203828"/>
          <a:ext cx="8928992"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Grafico 4"/>
          <p:cNvGraphicFramePr>
            <a:graphicFrameLocks/>
          </p:cNvGraphicFramePr>
          <p:nvPr>
            <p:extLst>
              <p:ext uri="{D42A27DB-BD31-4B8C-83A1-F6EECF244321}">
                <p14:modId xmlns:p14="http://schemas.microsoft.com/office/powerpoint/2010/main" val="2265787881"/>
              </p:ext>
            </p:extLst>
          </p:nvPr>
        </p:nvGraphicFramePr>
        <p:xfrm>
          <a:off x="5076056" y="1715996"/>
          <a:ext cx="3707904" cy="2736304"/>
        </p:xfrm>
        <a:graphic>
          <a:graphicData uri="http://schemas.openxmlformats.org/drawingml/2006/chart">
            <c:chart xmlns:c="http://schemas.openxmlformats.org/drawingml/2006/chart" xmlns:r="http://schemas.openxmlformats.org/officeDocument/2006/relationships" r:id="rId8"/>
          </a:graphicData>
        </a:graphic>
      </p:graphicFrame>
      <p:sp>
        <p:nvSpPr>
          <p:cNvPr id="3" name="Rettangolo 2"/>
          <p:cNvSpPr/>
          <p:nvPr/>
        </p:nvSpPr>
        <p:spPr>
          <a:xfrm>
            <a:off x="2944619" y="5253007"/>
            <a:ext cx="5717435" cy="1200329"/>
          </a:xfrm>
          <a:prstGeom prst="rect">
            <a:avLst/>
          </a:prstGeom>
          <a:solidFill>
            <a:schemeClr val="bg1"/>
          </a:solidFill>
          <a:ln w="38100">
            <a:solidFill>
              <a:srgbClr val="88A1C9"/>
            </a:solidFill>
          </a:ln>
        </p:spPr>
        <p:txBody>
          <a:bodyPr wrap="square">
            <a:spAutoFit/>
          </a:bodyPr>
          <a:lstStyle/>
          <a:p>
            <a:pPr marL="185738" lvl="1" fontAlgn="auto">
              <a:spcAft>
                <a:spcPts val="0"/>
              </a:spcAft>
              <a:defRPr/>
            </a:pPr>
            <a:r>
              <a:rPr lang="en-US" altLang="it-IT" dirty="0" smtClean="0">
                <a:latin typeface="+mj-lt"/>
                <a:ea typeface="ＭＳ Ｐゴシック" pitchFamily="34" charset="-128"/>
              </a:rPr>
              <a:t>450/</a:t>
            </a:r>
            <a:r>
              <a:rPr lang="en-US" altLang="it-IT" dirty="0" err="1" smtClean="0">
                <a:latin typeface="+mj-lt"/>
                <a:ea typeface="ＭＳ Ｐゴシック" pitchFamily="34" charset="-128"/>
              </a:rPr>
              <a:t>yr</a:t>
            </a:r>
            <a:r>
              <a:rPr lang="en-US" altLang="it-IT" dirty="0" smtClean="0">
                <a:latin typeface="+mj-lt"/>
                <a:ea typeface="ＭＳ Ｐゴシック" pitchFamily="34" charset="-128"/>
              </a:rPr>
              <a:t>  papers on International sc. journal (IF)</a:t>
            </a:r>
          </a:p>
          <a:p>
            <a:pPr marL="185738" lvl="1" fontAlgn="auto">
              <a:spcAft>
                <a:spcPts val="0"/>
              </a:spcAft>
              <a:defRPr/>
            </a:pPr>
            <a:r>
              <a:rPr lang="en-US" altLang="it-IT" dirty="0" smtClean="0">
                <a:latin typeface="+mj-lt"/>
                <a:ea typeface="ＭＳ Ｐゴシック" pitchFamily="34" charset="-128"/>
              </a:rPr>
              <a:t>16/</a:t>
            </a:r>
            <a:r>
              <a:rPr lang="en-US" altLang="it-IT" dirty="0" err="1" smtClean="0">
                <a:latin typeface="+mj-lt"/>
                <a:ea typeface="ＭＳ Ｐゴシック" pitchFamily="34" charset="-128"/>
              </a:rPr>
              <a:t>yr</a:t>
            </a:r>
            <a:r>
              <a:rPr lang="en-US" altLang="it-IT" dirty="0" smtClean="0">
                <a:latin typeface="+mj-lt"/>
                <a:ea typeface="ＭＳ Ｐゴシック" pitchFamily="34" charset="-128"/>
              </a:rPr>
              <a:t>    reviews and Sc. Book contributions</a:t>
            </a:r>
          </a:p>
          <a:p>
            <a:pPr marL="185738" lvl="1" fontAlgn="auto">
              <a:spcAft>
                <a:spcPts val="0"/>
              </a:spcAft>
              <a:defRPr/>
            </a:pPr>
            <a:r>
              <a:rPr lang="en-US" altLang="it-IT" dirty="0" smtClean="0">
                <a:latin typeface="+mj-lt"/>
                <a:ea typeface="ＭＳ Ｐゴシック" pitchFamily="34" charset="-128"/>
              </a:rPr>
              <a:t>5/</a:t>
            </a:r>
            <a:r>
              <a:rPr lang="en-US" altLang="it-IT" dirty="0" err="1" smtClean="0">
                <a:latin typeface="+mj-lt"/>
                <a:ea typeface="ＭＳ Ｐゴシック" pitchFamily="34" charset="-128"/>
              </a:rPr>
              <a:t>yr</a:t>
            </a:r>
            <a:r>
              <a:rPr lang="en-US" altLang="it-IT" dirty="0" smtClean="0">
                <a:latin typeface="+mj-lt"/>
                <a:ea typeface="ＭＳ Ｐゴシック" pitchFamily="34" charset="-128"/>
              </a:rPr>
              <a:t>      patents</a:t>
            </a:r>
          </a:p>
          <a:p>
            <a:pPr marL="185738" lvl="1" fontAlgn="auto">
              <a:spcAft>
                <a:spcPts val="0"/>
              </a:spcAft>
              <a:defRPr/>
            </a:pPr>
            <a:r>
              <a:rPr lang="en-US" altLang="it-IT" dirty="0" smtClean="0">
                <a:latin typeface="+mj-lt"/>
                <a:ea typeface="ＭＳ Ｐゴシック" pitchFamily="34" charset="-128"/>
              </a:rPr>
              <a:t>300/</a:t>
            </a:r>
            <a:r>
              <a:rPr lang="en-US" altLang="it-IT" dirty="0" err="1" smtClean="0">
                <a:latin typeface="+mj-lt"/>
                <a:ea typeface="ＭＳ Ｐゴシック" pitchFamily="34" charset="-128"/>
              </a:rPr>
              <a:t>yr</a:t>
            </a:r>
            <a:r>
              <a:rPr lang="en-US" altLang="it-IT" dirty="0" smtClean="0">
                <a:latin typeface="+mj-lt"/>
                <a:ea typeface="ＭＳ Ｐゴシック" pitchFamily="34" charset="-128"/>
              </a:rPr>
              <a:t>  papers on </a:t>
            </a:r>
            <a:r>
              <a:rPr lang="en-US" altLang="it-IT" dirty="0">
                <a:latin typeface="+mj-lt"/>
                <a:ea typeface="ＭＳ Ｐゴシック" pitchFamily="34" charset="-128"/>
              </a:rPr>
              <a:t>technical </a:t>
            </a:r>
            <a:r>
              <a:rPr lang="en-US" altLang="it-IT" dirty="0" smtClean="0">
                <a:latin typeface="+mj-lt"/>
                <a:ea typeface="ＭＳ Ｐゴシック" pitchFamily="34" charset="-128"/>
              </a:rPr>
              <a:t>magazine etc. </a:t>
            </a:r>
            <a:endParaRPr lang="en-US" altLang="it-IT" b="1" dirty="0" smtClean="0">
              <a:latin typeface="+mj-lt"/>
              <a:ea typeface="ＭＳ Ｐゴシック" pitchFamily="34" charset="-128"/>
            </a:endParaRPr>
          </a:p>
        </p:txBody>
      </p:sp>
      <p:grpSp>
        <p:nvGrpSpPr>
          <p:cNvPr id="8" name="Gruppo 7"/>
          <p:cNvGrpSpPr/>
          <p:nvPr/>
        </p:nvGrpSpPr>
        <p:grpSpPr>
          <a:xfrm>
            <a:off x="3074234" y="4524308"/>
            <a:ext cx="5458206" cy="590400"/>
            <a:chOff x="446449" y="2221009"/>
            <a:chExt cx="6250294" cy="590400"/>
          </a:xfrm>
        </p:grpSpPr>
        <p:sp>
          <p:nvSpPr>
            <p:cNvPr id="9" name="Rettangolo arrotondato 8"/>
            <p:cNvSpPr/>
            <p:nvPr/>
          </p:nvSpPr>
          <p:spPr>
            <a:xfrm>
              <a:off x="446449" y="2221009"/>
              <a:ext cx="6250294" cy="590400"/>
            </a:xfrm>
            <a:prstGeom prst="roundRect">
              <a:avLst/>
            </a:prstGeom>
            <a:solidFill>
              <a:srgbClr val="88A1C9"/>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10" name="Rettangolo 9"/>
            <p:cNvSpPr/>
            <p:nvPr/>
          </p:nvSpPr>
          <p:spPr>
            <a:xfrm>
              <a:off x="475270" y="2249830"/>
              <a:ext cx="6192652" cy="5327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36246" tIns="0" rIns="236246" bIns="0" numCol="1" spcCol="1270" anchor="ctr" anchorCtr="0">
              <a:noAutofit/>
            </a:bodyPr>
            <a:lstStyle/>
            <a:p>
              <a:pPr defTabSz="889000">
                <a:lnSpc>
                  <a:spcPct val="90000"/>
                </a:lnSpc>
                <a:spcAft>
                  <a:spcPct val="35000"/>
                </a:spcAft>
              </a:pPr>
              <a:r>
                <a:rPr lang="en-US" altLang="it-IT" sz="1600" b="1" dirty="0">
                  <a:latin typeface="Verdana" pitchFamily="34" charset="0"/>
                  <a:ea typeface="ＭＳ Ｐゴシック" pitchFamily="34" charset="-128"/>
                </a:rPr>
                <a:t>Scientific production (mean 2012:2016</a:t>
              </a:r>
              <a:r>
                <a:rPr lang="en-US" altLang="it-IT" sz="1600" b="1" dirty="0" smtClean="0">
                  <a:latin typeface="Verdana" pitchFamily="34" charset="0"/>
                  <a:ea typeface="ＭＳ Ｐゴシック" pitchFamily="34" charset="-128"/>
                </a:rPr>
                <a:t>)</a:t>
              </a:r>
              <a:endParaRPr lang="en-US" altLang="it-IT" sz="1600" b="1" dirty="0">
                <a:latin typeface="Verdana" pitchFamily="34" charset="0"/>
                <a:ea typeface="ＭＳ Ｐゴシック" pitchFamily="34" charset="-128"/>
              </a:endParaRPr>
            </a:p>
          </p:txBody>
        </p:sp>
      </p:grpSp>
    </p:spTree>
    <p:extLst>
      <p:ext uri="{BB962C8B-B14F-4D97-AF65-F5344CB8AC3E}">
        <p14:creationId xmlns:p14="http://schemas.microsoft.com/office/powerpoint/2010/main" val="653820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extLst>
              <p:ext uri="{D42A27DB-BD31-4B8C-83A1-F6EECF244321}">
                <p14:modId xmlns:p14="http://schemas.microsoft.com/office/powerpoint/2010/main" val="2659672158"/>
              </p:ext>
            </p:extLst>
          </p:nvPr>
        </p:nvGraphicFramePr>
        <p:xfrm>
          <a:off x="107504" y="260239"/>
          <a:ext cx="8928992"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Grafico 4"/>
          <p:cNvGraphicFramePr>
            <a:graphicFrameLocks/>
          </p:cNvGraphicFramePr>
          <p:nvPr>
            <p:extLst>
              <p:ext uri="{D42A27DB-BD31-4B8C-83A1-F6EECF244321}">
                <p14:modId xmlns:p14="http://schemas.microsoft.com/office/powerpoint/2010/main" val="1996967603"/>
              </p:ext>
            </p:extLst>
          </p:nvPr>
        </p:nvGraphicFramePr>
        <p:xfrm>
          <a:off x="5076056" y="1772407"/>
          <a:ext cx="3707904" cy="2736304"/>
        </p:xfrm>
        <a:graphic>
          <a:graphicData uri="http://schemas.openxmlformats.org/drawingml/2006/chart">
            <c:chart xmlns:c="http://schemas.openxmlformats.org/drawingml/2006/chart" xmlns:r="http://schemas.openxmlformats.org/officeDocument/2006/relationships" r:id="rId8"/>
          </a:graphicData>
        </a:graphic>
      </p:graphicFrame>
      <p:sp>
        <p:nvSpPr>
          <p:cNvPr id="2" name="Segnaposto contenuto 1"/>
          <p:cNvSpPr>
            <a:spLocks noGrp="1"/>
          </p:cNvSpPr>
          <p:nvPr>
            <p:ph idx="1"/>
          </p:nvPr>
        </p:nvSpPr>
        <p:spPr>
          <a:xfrm>
            <a:off x="107504" y="1854956"/>
            <a:ext cx="4608512" cy="4525963"/>
          </a:xfrm>
        </p:spPr>
        <p:txBody>
          <a:bodyPr/>
          <a:lstStyle/>
          <a:p>
            <a:r>
              <a:rPr lang="en-US" altLang="it-IT" sz="1400" dirty="0" smtClean="0">
                <a:latin typeface="Verdana" pitchFamily="34" charset="0"/>
                <a:ea typeface="ＭＳ Ｐゴシック" pitchFamily="34" charset="-128"/>
              </a:rPr>
              <a:t>460 </a:t>
            </a:r>
            <a:r>
              <a:rPr lang="en-US" altLang="it-IT" sz="1400" dirty="0">
                <a:latin typeface="Verdana" pitchFamily="34" charset="0"/>
                <a:ea typeface="ＭＳ Ｐゴシック" pitchFamily="34" charset="-128"/>
              </a:rPr>
              <a:t>people involved in </a:t>
            </a:r>
            <a:r>
              <a:rPr lang="en-US" altLang="it-IT" sz="1400" dirty="0" smtClean="0">
                <a:latin typeface="Verdana" pitchFamily="34" charset="0"/>
                <a:ea typeface="ＭＳ Ｐゴシック" pitchFamily="34" charset="-128"/>
              </a:rPr>
              <a:t>research</a:t>
            </a:r>
          </a:p>
          <a:p>
            <a:pPr marL="0" indent="0">
              <a:buNone/>
            </a:pPr>
            <a:endParaRPr lang="en-US" altLang="it-IT" sz="1400" dirty="0" smtClean="0">
              <a:latin typeface="Verdana" pitchFamily="34" charset="0"/>
              <a:ea typeface="ＭＳ Ｐゴシック" pitchFamily="34" charset="-128"/>
            </a:endParaRPr>
          </a:p>
          <a:p>
            <a:pPr fontAlgn="auto">
              <a:spcAft>
                <a:spcPts val="0"/>
              </a:spcAft>
              <a:buFont typeface="Arial" panose="020B0604020202020204" pitchFamily="34" charset="0"/>
              <a:buChar char="•"/>
              <a:defRPr/>
            </a:pPr>
            <a:r>
              <a:rPr lang="en-US" altLang="it-IT" sz="1400" dirty="0" smtClean="0">
                <a:latin typeface="Verdana" pitchFamily="34" charset="0"/>
                <a:ea typeface="ＭＳ Ｐゴシック" pitchFamily="34" charset="-128"/>
              </a:rPr>
              <a:t>Research programs:</a:t>
            </a:r>
            <a:endParaRPr lang="en-US" altLang="it-IT" sz="1400" dirty="0">
              <a:latin typeface="Verdana" pitchFamily="34" charset="0"/>
              <a:ea typeface="ＭＳ Ｐゴシック" pitchFamily="34" charset="-128"/>
            </a:endParaRPr>
          </a:p>
          <a:p>
            <a:pPr lvl="1" fontAlgn="auto">
              <a:spcAft>
                <a:spcPts val="0"/>
              </a:spcAft>
              <a:buFont typeface="Arial" panose="020B0604020202020204" pitchFamily="34" charset="0"/>
              <a:buChar char="–"/>
              <a:defRPr/>
            </a:pPr>
            <a:r>
              <a:rPr lang="en-US" altLang="it-IT" sz="1400" dirty="0">
                <a:latin typeface="Verdana" pitchFamily="34" charset="0"/>
                <a:ea typeface="ＭＳ Ｐゴシック" pitchFamily="34" charset="-128"/>
              </a:rPr>
              <a:t>Belgium, Spain, </a:t>
            </a:r>
            <a:r>
              <a:rPr lang="en-US" altLang="it-IT" sz="1400" dirty="0" err="1">
                <a:latin typeface="Verdana" pitchFamily="34" charset="0"/>
                <a:ea typeface="ＭＳ Ｐゴシック" pitchFamily="34" charset="-128"/>
              </a:rPr>
              <a:t>Chech</a:t>
            </a:r>
            <a:r>
              <a:rPr lang="en-US" altLang="it-IT" sz="1400" dirty="0">
                <a:latin typeface="Verdana" pitchFamily="34" charset="0"/>
                <a:ea typeface="ＭＳ Ｐゴシック" pitchFamily="34" charset="-128"/>
              </a:rPr>
              <a:t> Rep., Poland, Portugal, France, Israel, USA, Canada, </a:t>
            </a:r>
            <a:r>
              <a:rPr lang="en-US" altLang="it-IT" sz="1400" dirty="0" err="1">
                <a:latin typeface="Verdana" pitchFamily="34" charset="0"/>
                <a:ea typeface="ＭＳ Ｐゴシック" pitchFamily="34" charset="-128"/>
              </a:rPr>
              <a:t>Brasil</a:t>
            </a:r>
            <a:r>
              <a:rPr lang="en-US" altLang="it-IT" sz="1400" dirty="0">
                <a:latin typeface="Verdana" pitchFamily="34" charset="0"/>
                <a:ea typeface="ＭＳ Ｐゴシック" pitchFamily="34" charset="-128"/>
              </a:rPr>
              <a:t>, Africa,… China </a:t>
            </a:r>
          </a:p>
          <a:p>
            <a:pPr lvl="2" fontAlgn="auto">
              <a:spcAft>
                <a:spcPts val="0"/>
              </a:spcAft>
              <a:buFont typeface="Arial" panose="020B0604020202020204" pitchFamily="34" charset="0"/>
              <a:buChar char="•"/>
              <a:defRPr/>
            </a:pPr>
            <a:r>
              <a:rPr lang="en-US" altLang="it-IT" sz="1400" dirty="0">
                <a:latin typeface="Verdana" pitchFamily="34" charset="0"/>
                <a:ea typeface="ＭＳ Ｐゴシック" pitchFamily="34" charset="-128"/>
              </a:rPr>
              <a:t>BUA</a:t>
            </a:r>
          </a:p>
          <a:p>
            <a:pPr lvl="2" fontAlgn="auto">
              <a:spcAft>
                <a:spcPts val="0"/>
              </a:spcAft>
              <a:buFont typeface="Arial" panose="020B0604020202020204" pitchFamily="34" charset="0"/>
              <a:buChar char="•"/>
              <a:defRPr/>
            </a:pPr>
            <a:r>
              <a:rPr lang="en-US" altLang="it-IT" sz="1400" dirty="0">
                <a:latin typeface="Verdana" pitchFamily="34" charset="0"/>
                <a:ea typeface="ＭＳ Ｐゴシック" pitchFamily="34" charset="-128"/>
              </a:rPr>
              <a:t>China Agricultural University</a:t>
            </a:r>
          </a:p>
          <a:p>
            <a:pPr lvl="2" fontAlgn="auto">
              <a:spcAft>
                <a:spcPts val="0"/>
              </a:spcAft>
              <a:buFont typeface="Arial" panose="020B0604020202020204" pitchFamily="34" charset="0"/>
              <a:buChar char="•"/>
              <a:defRPr/>
            </a:pPr>
            <a:r>
              <a:rPr lang="en-US" altLang="it-IT" sz="1400" dirty="0">
                <a:latin typeface="Verdana" pitchFamily="34" charset="0"/>
                <a:ea typeface="ＭＳ Ｐゴシック" pitchFamily="34" charset="-128"/>
              </a:rPr>
              <a:t>Academy of </a:t>
            </a:r>
            <a:r>
              <a:rPr lang="en-US" altLang="it-IT" sz="1400" dirty="0" smtClean="0">
                <a:latin typeface="Verdana" pitchFamily="34" charset="0"/>
                <a:ea typeface="ＭＳ Ｐゴシック" pitchFamily="34" charset="-128"/>
              </a:rPr>
              <a:t>Agriculture</a:t>
            </a:r>
          </a:p>
          <a:p>
            <a:pPr marL="914400" lvl="2" indent="0" fontAlgn="auto">
              <a:spcAft>
                <a:spcPts val="0"/>
              </a:spcAft>
              <a:buNone/>
              <a:defRPr/>
            </a:pPr>
            <a:endParaRPr lang="en-US" altLang="it-IT" sz="1400" dirty="0">
              <a:latin typeface="Verdana" pitchFamily="34" charset="0"/>
              <a:ea typeface="ＭＳ Ｐゴシック" pitchFamily="34" charset="-128"/>
            </a:endParaRPr>
          </a:p>
          <a:p>
            <a:pPr fontAlgn="auto">
              <a:spcAft>
                <a:spcPts val="0"/>
              </a:spcAft>
              <a:buFont typeface="Arial" panose="020B0604020202020204" pitchFamily="34" charset="0"/>
              <a:buChar char="•"/>
              <a:defRPr/>
            </a:pPr>
            <a:r>
              <a:rPr lang="en-US" altLang="it-IT" sz="1400" dirty="0" smtClean="0">
                <a:latin typeface="Verdana" pitchFamily="34" charset="0"/>
                <a:ea typeface="ＭＳ Ｐゴシック" pitchFamily="34" charset="-128"/>
              </a:rPr>
              <a:t>Exchanges</a:t>
            </a:r>
            <a:r>
              <a:rPr lang="en-US" altLang="it-IT" sz="1400" dirty="0">
                <a:latin typeface="Verdana" pitchFamily="34" charset="0"/>
                <a:ea typeface="ＭＳ Ｐゴシック" pitchFamily="34" charset="-128"/>
              </a:rPr>
              <a:t>:</a:t>
            </a:r>
          </a:p>
          <a:p>
            <a:pPr lvl="1" fontAlgn="auto">
              <a:spcAft>
                <a:spcPts val="0"/>
              </a:spcAft>
              <a:buFont typeface="Arial" panose="020B0604020202020204" pitchFamily="34" charset="0"/>
              <a:buChar char="–"/>
              <a:defRPr/>
            </a:pPr>
            <a:r>
              <a:rPr lang="en-US" altLang="it-IT" sz="1400" dirty="0">
                <a:latin typeface="Verdana" pitchFamily="34" charset="0"/>
                <a:ea typeface="ＭＳ Ｐゴシック" pitchFamily="34" charset="-128"/>
              </a:rPr>
              <a:t>researchers</a:t>
            </a:r>
          </a:p>
          <a:p>
            <a:pPr lvl="1" fontAlgn="auto">
              <a:spcAft>
                <a:spcPts val="0"/>
              </a:spcAft>
              <a:buFont typeface="Arial" panose="020B0604020202020204" pitchFamily="34" charset="0"/>
              <a:buChar char="–"/>
              <a:defRPr/>
            </a:pPr>
            <a:r>
              <a:rPr lang="en-US" altLang="it-IT" sz="1400" dirty="0">
                <a:latin typeface="Verdana" pitchFamily="34" charset="0"/>
                <a:ea typeface="ＭＳ Ｐゴシック" pitchFamily="34" charset="-128"/>
              </a:rPr>
              <a:t>professors</a:t>
            </a:r>
          </a:p>
          <a:p>
            <a:pPr lvl="1" fontAlgn="auto">
              <a:spcAft>
                <a:spcPts val="0"/>
              </a:spcAft>
              <a:buFont typeface="Arial" panose="020B0604020202020204" pitchFamily="34" charset="0"/>
              <a:buChar char="–"/>
              <a:defRPr/>
            </a:pPr>
            <a:r>
              <a:rPr lang="en-US" altLang="it-IT" sz="1400" dirty="0" smtClean="0">
                <a:latin typeface="Verdana" pitchFamily="34" charset="0"/>
                <a:ea typeface="ＭＳ Ｐゴシック" pitchFamily="34" charset="-128"/>
              </a:rPr>
              <a:t>students</a:t>
            </a:r>
            <a:endParaRPr lang="en-US" altLang="it-IT" sz="1400" dirty="0">
              <a:latin typeface="Verdana" pitchFamily="34" charset="0"/>
              <a:ea typeface="ＭＳ Ｐゴシック" pitchFamily="34" charset="-128"/>
            </a:endParaRPr>
          </a:p>
          <a:p>
            <a:endParaRPr lang="it-IT" sz="1400" dirty="0"/>
          </a:p>
        </p:txBody>
      </p:sp>
      <p:pic>
        <p:nvPicPr>
          <p:cNvPr id="7"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496" y="1700399"/>
            <a:ext cx="9001472" cy="4896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581763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_disafa_rev00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Tema_disafa_rev002</Template>
  <TotalTime>5446</TotalTime>
  <Words>5374</Words>
  <Application>Microsoft Office PowerPoint</Application>
  <PresentationFormat>Presentazione su schermo (4:3)</PresentationFormat>
  <Paragraphs>554</Paragraphs>
  <Slides>31</Slides>
  <Notes>31</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31</vt:i4>
      </vt:variant>
    </vt:vector>
  </HeadingPairs>
  <TitlesOfParts>
    <vt:vector size="39" baseType="lpstr">
      <vt:lpstr>ＭＳ Ｐゴシック</vt:lpstr>
      <vt:lpstr>Arial</vt:lpstr>
      <vt:lpstr>Calibri</vt:lpstr>
      <vt:lpstr>Century Schoolbook</vt:lpstr>
      <vt:lpstr>Times New Roman</vt:lpstr>
      <vt:lpstr>Verdana</vt:lpstr>
      <vt:lpstr>Wingdings</vt:lpstr>
      <vt:lpstr>Tema_disafa_rev002</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Utilisation d’un sous-produit de conserverie de tomates dans l’alimentation des lapins</dc:title>
  <dc:creator>Frédérique</dc:creator>
  <cp:lastModifiedBy>Remigio Berruto</cp:lastModifiedBy>
  <cp:revision>274</cp:revision>
  <cp:lastPrinted>2017-06-27T12:41:08Z</cp:lastPrinted>
  <dcterms:created xsi:type="dcterms:W3CDTF">2011-10-15T05:28:41Z</dcterms:created>
  <dcterms:modified xsi:type="dcterms:W3CDTF">2020-01-27T06:32:29Z</dcterms:modified>
</cp:coreProperties>
</file>